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57"/>
  </p:notesMasterIdLst>
  <p:sldIdLst>
    <p:sldId id="2030" r:id="rId2"/>
    <p:sldId id="2033" r:id="rId3"/>
    <p:sldId id="2006" r:id="rId4"/>
    <p:sldId id="2034" r:id="rId5"/>
    <p:sldId id="2037" r:id="rId6"/>
    <p:sldId id="2036" r:id="rId7"/>
    <p:sldId id="2038" r:id="rId8"/>
    <p:sldId id="2039" r:id="rId9"/>
    <p:sldId id="2041" r:id="rId10"/>
    <p:sldId id="2042" r:id="rId11"/>
    <p:sldId id="2043" r:id="rId12"/>
    <p:sldId id="2044" r:id="rId13"/>
    <p:sldId id="2045" r:id="rId14"/>
    <p:sldId id="2046" r:id="rId15"/>
    <p:sldId id="2047" r:id="rId16"/>
    <p:sldId id="2048" r:id="rId17"/>
    <p:sldId id="2049" r:id="rId18"/>
    <p:sldId id="2050" r:id="rId19"/>
    <p:sldId id="2051" r:id="rId20"/>
    <p:sldId id="2052" r:id="rId21"/>
    <p:sldId id="2053" r:id="rId22"/>
    <p:sldId id="2054" r:id="rId23"/>
    <p:sldId id="2055" r:id="rId24"/>
    <p:sldId id="2056" r:id="rId25"/>
    <p:sldId id="2057" r:id="rId26"/>
    <p:sldId id="2058" r:id="rId27"/>
    <p:sldId id="2059" r:id="rId28"/>
    <p:sldId id="2060" r:id="rId29"/>
    <p:sldId id="2062" r:id="rId30"/>
    <p:sldId id="2061" r:id="rId31"/>
    <p:sldId id="2063" r:id="rId32"/>
    <p:sldId id="2035" r:id="rId33"/>
    <p:sldId id="2040" r:id="rId34"/>
    <p:sldId id="2007" r:id="rId35"/>
    <p:sldId id="2008" r:id="rId36"/>
    <p:sldId id="2009" r:id="rId37"/>
    <p:sldId id="2010" r:id="rId38"/>
    <p:sldId id="2011" r:id="rId39"/>
    <p:sldId id="2012" r:id="rId40"/>
    <p:sldId id="2013" r:id="rId41"/>
    <p:sldId id="2014" r:id="rId42"/>
    <p:sldId id="2015" r:id="rId43"/>
    <p:sldId id="2016" r:id="rId44"/>
    <p:sldId id="2017" r:id="rId45"/>
    <p:sldId id="2018" r:id="rId46"/>
    <p:sldId id="2019" r:id="rId47"/>
    <p:sldId id="2020" r:id="rId48"/>
    <p:sldId id="2021" r:id="rId49"/>
    <p:sldId id="2022" r:id="rId50"/>
    <p:sldId id="2023" r:id="rId51"/>
    <p:sldId id="2024" r:id="rId52"/>
    <p:sldId id="2025" r:id="rId53"/>
    <p:sldId id="2026" r:id="rId54"/>
    <p:sldId id="2027" r:id="rId55"/>
    <p:sldId id="2028" r:id="rId5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B9BD5"/>
    <a:srgbClr val="F32F7F"/>
    <a:srgbClr val="57C3F2"/>
    <a:srgbClr val="000000"/>
    <a:srgbClr val="020006"/>
    <a:srgbClr val="3B1F4D"/>
    <a:srgbClr val="00B8DB"/>
    <a:srgbClr val="EC72A5"/>
    <a:srgbClr val="2D1E42"/>
    <a:srgbClr val="583F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4" autoAdjust="0"/>
    <p:restoredTop sz="96202" autoAdjust="0"/>
  </p:normalViewPr>
  <p:slideViewPr>
    <p:cSldViewPr snapToObjects="1">
      <p:cViewPr>
        <p:scale>
          <a:sx n="77" d="100"/>
          <a:sy n="77" d="100"/>
        </p:scale>
        <p:origin x="2059" y="-2366"/>
      </p:cViewPr>
      <p:guideLst>
        <p:guide orient="horz" pos="3120"/>
        <p:guide pos="2160"/>
      </p:guideLst>
    </p:cSldViewPr>
  </p:slideViewPr>
  <p:notesTextViewPr>
    <p:cViewPr>
      <p:scale>
        <a:sx n="100" d="100"/>
        <a:sy n="100" d="100"/>
      </p:scale>
      <p:origin x="0" y="0"/>
    </p:cViewPr>
  </p:notesTextViewPr>
  <p:sorterViewPr>
    <p:cViewPr>
      <p:scale>
        <a:sx n="156" d="100"/>
        <a:sy n="156" d="100"/>
      </p:scale>
      <p:origin x="0" y="0"/>
    </p:cViewPr>
  </p:sorterViewPr>
  <p:notesViewPr>
    <p:cSldViewPr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7/10/2020</a:t>
            </a:fld>
            <a:endParaRPr lang="en-US" dirty="0"/>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02244" rtl="0" eaLnBrk="1" latinLnBrk="0" hangingPunct="1">
      <a:defRPr sz="1056" kern="1200">
        <a:solidFill>
          <a:schemeClr val="tx1"/>
        </a:solidFill>
        <a:latin typeface="Calibri Light"/>
        <a:ea typeface="+mn-ea"/>
        <a:cs typeface="+mn-cs"/>
      </a:defRPr>
    </a:lvl1pPr>
    <a:lvl2pPr marL="402244" algn="l" defTabSz="402244" rtl="0" eaLnBrk="1" latinLnBrk="0" hangingPunct="1">
      <a:defRPr sz="1056" kern="1200">
        <a:solidFill>
          <a:schemeClr val="tx1"/>
        </a:solidFill>
        <a:latin typeface="Calibri Light"/>
        <a:ea typeface="+mn-ea"/>
        <a:cs typeface="+mn-cs"/>
      </a:defRPr>
    </a:lvl2pPr>
    <a:lvl3pPr marL="804488" algn="l" defTabSz="402244" rtl="0" eaLnBrk="1" latinLnBrk="0" hangingPunct="1">
      <a:defRPr sz="1056" kern="1200">
        <a:solidFill>
          <a:schemeClr val="tx1"/>
        </a:solidFill>
        <a:latin typeface="Calibri Light"/>
        <a:ea typeface="+mn-ea"/>
        <a:cs typeface="+mn-cs"/>
      </a:defRPr>
    </a:lvl3pPr>
    <a:lvl4pPr marL="1206732" algn="l" defTabSz="402244" rtl="0" eaLnBrk="1" latinLnBrk="0" hangingPunct="1">
      <a:defRPr sz="1056" kern="1200">
        <a:solidFill>
          <a:schemeClr val="tx1"/>
        </a:solidFill>
        <a:latin typeface="Calibri Light"/>
        <a:ea typeface="+mn-ea"/>
        <a:cs typeface="+mn-cs"/>
      </a:defRPr>
    </a:lvl4pPr>
    <a:lvl5pPr marL="1608977" algn="l" defTabSz="402244" rtl="0" eaLnBrk="1" latinLnBrk="0" hangingPunct="1">
      <a:defRPr sz="1056" kern="1200">
        <a:solidFill>
          <a:schemeClr val="tx1"/>
        </a:solidFill>
        <a:latin typeface="Calibri Light"/>
        <a:ea typeface="+mn-ea"/>
        <a:cs typeface="+mn-cs"/>
      </a:defRPr>
    </a:lvl5pPr>
    <a:lvl6pPr marL="2011220" algn="l" defTabSz="402244" rtl="0" eaLnBrk="1" latinLnBrk="0" hangingPunct="1">
      <a:defRPr sz="1056" kern="1200">
        <a:solidFill>
          <a:schemeClr val="tx1"/>
        </a:solidFill>
        <a:latin typeface="+mn-lt"/>
        <a:ea typeface="+mn-ea"/>
        <a:cs typeface="+mn-cs"/>
      </a:defRPr>
    </a:lvl6pPr>
    <a:lvl7pPr marL="2413465" algn="l" defTabSz="402244" rtl="0" eaLnBrk="1" latinLnBrk="0" hangingPunct="1">
      <a:defRPr sz="1056" kern="1200">
        <a:solidFill>
          <a:schemeClr val="tx1"/>
        </a:solidFill>
        <a:latin typeface="+mn-lt"/>
        <a:ea typeface="+mn-ea"/>
        <a:cs typeface="+mn-cs"/>
      </a:defRPr>
    </a:lvl7pPr>
    <a:lvl8pPr marL="2815709" algn="l" defTabSz="402244" rtl="0" eaLnBrk="1" latinLnBrk="0" hangingPunct="1">
      <a:defRPr sz="1056" kern="1200">
        <a:solidFill>
          <a:schemeClr val="tx1"/>
        </a:solidFill>
        <a:latin typeface="+mn-lt"/>
        <a:ea typeface="+mn-ea"/>
        <a:cs typeface="+mn-cs"/>
      </a:defRPr>
    </a:lvl8pPr>
    <a:lvl9pPr marL="3217952" algn="l" defTabSz="402244" rtl="0" eaLnBrk="1" latinLnBrk="0" hangingPunct="1">
      <a:defRPr sz="10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2359025" y="1143000"/>
            <a:ext cx="212407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461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41892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034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957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7081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37732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615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0267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32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37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98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37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98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973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69186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76960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2913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217229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6933495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9715378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3071082" y="9890946"/>
            <a:ext cx="7782463" cy="2641140"/>
          </a:xfrm>
          <a:prstGeom prst="rect">
            <a:avLst/>
          </a:prstGeom>
        </p:spPr>
      </p:pic>
      <p:pic>
        <p:nvPicPr>
          <p:cNvPr id="3" name="Picture 2">
            <a:extLst>
              <a:ext uri="{FF2B5EF4-FFF2-40B4-BE49-F238E27FC236}">
                <a16:creationId xmlns:a16="http://schemas.microsoft.com/office/drawing/2014/main"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240221" y="10070465"/>
            <a:ext cx="7782463" cy="2641140"/>
          </a:xfrm>
          <a:prstGeom prst="rect">
            <a:avLst/>
          </a:prstGeom>
        </p:spPr>
      </p:pic>
      <p:pic>
        <p:nvPicPr>
          <p:cNvPr id="4" name="Picture 3">
            <a:extLst>
              <a:ext uri="{FF2B5EF4-FFF2-40B4-BE49-F238E27FC236}">
                <a16:creationId xmlns:a16="http://schemas.microsoft.com/office/drawing/2014/main"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2680482" y="10262980"/>
            <a:ext cx="7782463" cy="2641140"/>
          </a:xfrm>
          <a:prstGeom prst="rect">
            <a:avLst/>
          </a:prstGeom>
        </p:spPr>
      </p:pic>
      <p:pic>
        <p:nvPicPr>
          <p:cNvPr id="5" name="Picture 4">
            <a:extLst>
              <a:ext uri="{FF2B5EF4-FFF2-40B4-BE49-F238E27FC236}">
                <a16:creationId xmlns:a16="http://schemas.microsoft.com/office/drawing/2014/main"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89597" y="9537614"/>
            <a:ext cx="7782463" cy="2641140"/>
          </a:xfrm>
          <a:prstGeom prst="rect">
            <a:avLst/>
          </a:prstGeom>
        </p:spPr>
      </p:pic>
    </p:spTree>
    <p:extLst>
      <p:ext uri="{BB962C8B-B14F-4D97-AF65-F5344CB8AC3E}">
        <p14:creationId xmlns:p14="http://schemas.microsoft.com/office/powerpoint/2010/main" val="116480040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05" name="Picture Placeholder 7">
            <a:extLst>
              <a:ext uri="{FF2B5EF4-FFF2-40B4-BE49-F238E27FC236}">
                <a16:creationId xmlns:a16="http://schemas.microsoft.com/office/drawing/2014/main" id="{D851280D-BC02-F747-A729-4286B65D062E}"/>
              </a:ext>
            </a:extLst>
          </p:cNvPr>
          <p:cNvSpPr>
            <a:spLocks noGrp="1"/>
          </p:cNvSpPr>
          <p:nvPr>
            <p:ph type="pic" sz="quarter" idx="25"/>
          </p:nvPr>
        </p:nvSpPr>
        <p:spPr>
          <a:xfrm>
            <a:off x="758873" y="1481274"/>
            <a:ext cx="2329269" cy="6416469"/>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5208978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148815"/>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reative Break Picture">
    <p:spTree>
      <p:nvGrpSpPr>
        <p:cNvPr id="1" name=""/>
        <p:cNvGrpSpPr/>
        <p:nvPr/>
      </p:nvGrpSpPr>
      <p:grpSpPr>
        <a:xfrm>
          <a:off x="0" y="0"/>
          <a:ext cx="0" cy="0"/>
          <a:chOff x="0" y="0"/>
          <a:chExt cx="0" cy="0"/>
        </a:xfrm>
      </p:grpSpPr>
      <p:sp>
        <p:nvSpPr>
          <p:cNvPr id="102" name="Picture Placeholder 5">
            <a:extLst>
              <a:ext uri="{FF2B5EF4-FFF2-40B4-BE49-F238E27FC236}">
                <a16:creationId xmlns:a16="http://schemas.microsoft.com/office/drawing/2014/main" id="{4A406B56-82CC-8B40-97D8-F45BE7DCBE83}"/>
              </a:ext>
            </a:extLst>
          </p:cNvPr>
          <p:cNvSpPr>
            <a:spLocks noGrp="1"/>
          </p:cNvSpPr>
          <p:nvPr>
            <p:ph type="pic" sz="quarter" idx="26"/>
          </p:nvPr>
        </p:nvSpPr>
        <p:spPr>
          <a:xfrm>
            <a:off x="-496352" y="-507368"/>
            <a:ext cx="3873832" cy="10017426"/>
          </a:xfrm>
          <a:custGeom>
            <a:avLst/>
            <a:gdLst>
              <a:gd name="connsiteX0" fmla="*/ 16679500 w 24089813"/>
              <a:gd name="connsiteY0" fmla="*/ 3654731 h 9103316"/>
              <a:gd name="connsiteX1" fmla="*/ 16694426 w 24089813"/>
              <a:gd name="connsiteY1" fmla="*/ 3659045 h 9103316"/>
              <a:gd name="connsiteX2" fmla="*/ 16694334 w 24089813"/>
              <a:gd name="connsiteY2" fmla="*/ 3659054 h 9103316"/>
              <a:gd name="connsiteX3" fmla="*/ 16679500 w 24089813"/>
              <a:gd name="connsiteY3" fmla="*/ 3654731 h 9103316"/>
              <a:gd name="connsiteX4" fmla="*/ 9147575 w 24089813"/>
              <a:gd name="connsiteY4" fmla="*/ 3616609 h 9103316"/>
              <a:gd name="connsiteX5" fmla="*/ 9281613 w 24089813"/>
              <a:gd name="connsiteY5" fmla="*/ 3654731 h 9103316"/>
              <a:gd name="connsiteX6" fmla="*/ 9281613 w 24089813"/>
              <a:gd name="connsiteY6" fmla="*/ 3654731 h 9103316"/>
              <a:gd name="connsiteX7" fmla="*/ 9147575 w 24089813"/>
              <a:gd name="connsiteY7" fmla="*/ 3616609 h 9103316"/>
              <a:gd name="connsiteX8" fmla="*/ 1415209 w 24089813"/>
              <a:gd name="connsiteY8" fmla="*/ 3360828 h 9103316"/>
              <a:gd name="connsiteX9" fmla="*/ 1402912 w 24089813"/>
              <a:gd name="connsiteY9" fmla="*/ 3366976 h 9103316"/>
              <a:gd name="connsiteX10" fmla="*/ 1415209 w 24089813"/>
              <a:gd name="connsiteY10" fmla="*/ 3360828 h 9103316"/>
              <a:gd name="connsiteX11" fmla="*/ 8154207 w 24089813"/>
              <a:gd name="connsiteY11" fmla="*/ 2474410 h 9103316"/>
              <a:gd name="connsiteX12" fmla="*/ 8201934 w 24089813"/>
              <a:gd name="connsiteY12" fmla="*/ 2498793 h 9103316"/>
              <a:gd name="connsiteX13" fmla="*/ 8154207 w 24089813"/>
              <a:gd name="connsiteY13" fmla="*/ 2474410 h 9103316"/>
              <a:gd name="connsiteX14" fmla="*/ 8107862 w 24089813"/>
              <a:gd name="connsiteY14" fmla="*/ 1708621 h 9103316"/>
              <a:gd name="connsiteX15" fmla="*/ 8111345 w 24089813"/>
              <a:gd name="connsiteY15" fmla="*/ 1708706 h 9103316"/>
              <a:gd name="connsiteX16" fmla="*/ 8086342 w 24089813"/>
              <a:gd name="connsiteY16" fmla="*/ 1711772 h 9103316"/>
              <a:gd name="connsiteX17" fmla="*/ 8107862 w 24089813"/>
              <a:gd name="connsiteY17" fmla="*/ 1708621 h 9103316"/>
              <a:gd name="connsiteX18" fmla="*/ 11352431 w 24089813"/>
              <a:gd name="connsiteY18" fmla="*/ 0 h 9103316"/>
              <a:gd name="connsiteX19" fmla="*/ 11588534 w 24089813"/>
              <a:gd name="connsiteY19" fmla="*/ 76243 h 9103316"/>
              <a:gd name="connsiteX20" fmla="*/ 11844312 w 24089813"/>
              <a:gd name="connsiteY20" fmla="*/ 134040 h 9103316"/>
              <a:gd name="connsiteX21" fmla="*/ 11978349 w 24089813"/>
              <a:gd name="connsiteY21" fmla="*/ 217661 h 9103316"/>
              <a:gd name="connsiteX22" fmla="*/ 12136981 w 24089813"/>
              <a:gd name="connsiteY22" fmla="*/ 236107 h 9103316"/>
              <a:gd name="connsiteX23" fmla="*/ 12666983 w 24089813"/>
              <a:gd name="connsiteY23" fmla="*/ 530010 h 9103316"/>
              <a:gd name="connsiteX24" fmla="*/ 13178539 w 24089813"/>
              <a:gd name="connsiteY24" fmla="*/ 843589 h 9103316"/>
              <a:gd name="connsiteX25" fmla="*/ 16015461 w 24089813"/>
              <a:gd name="connsiteY25" fmla="*/ 2555360 h 9103316"/>
              <a:gd name="connsiteX26" fmla="*/ 16699176 w 24089813"/>
              <a:gd name="connsiteY26" fmla="*/ 2811142 h 9103316"/>
              <a:gd name="connsiteX27" fmla="*/ 17114816 w 24089813"/>
              <a:gd name="connsiteY27" fmla="*/ 2926736 h 9103316"/>
              <a:gd name="connsiteX28" fmla="*/ 18021106 w 24089813"/>
              <a:gd name="connsiteY28" fmla="*/ 3066924 h 9103316"/>
              <a:gd name="connsiteX29" fmla="*/ 18156372 w 24089813"/>
              <a:gd name="connsiteY29" fmla="*/ 3105045 h 9103316"/>
              <a:gd name="connsiteX30" fmla="*/ 18136698 w 24089813"/>
              <a:gd name="connsiteY30" fmla="*/ 3143167 h 9103316"/>
              <a:gd name="connsiteX31" fmla="*/ 18864682 w 24089813"/>
              <a:gd name="connsiteY31" fmla="*/ 3245234 h 9103316"/>
              <a:gd name="connsiteX32" fmla="*/ 19299996 w 24089813"/>
              <a:gd name="connsiteY32" fmla="*/ 3341152 h 9103316"/>
              <a:gd name="connsiteX33" fmla="*/ 19497978 w 24089813"/>
              <a:gd name="connsiteY33" fmla="*/ 3360828 h 9103316"/>
              <a:gd name="connsiteX34" fmla="*/ 19452478 w 24089813"/>
              <a:gd name="connsiteY34" fmla="*/ 3380503 h 9103316"/>
              <a:gd name="connsiteX35" fmla="*/ 19414358 w 24089813"/>
              <a:gd name="connsiteY35" fmla="*/ 3380503 h 9103316"/>
              <a:gd name="connsiteX36" fmla="*/ 19452478 w 24089813"/>
              <a:gd name="connsiteY36" fmla="*/ 3380503 h 9103316"/>
              <a:gd name="connsiteX37" fmla="*/ 19504126 w 24089813"/>
              <a:gd name="connsiteY37" fmla="*/ 3437070 h 9103316"/>
              <a:gd name="connsiteX38" fmla="*/ 19485534 w 24089813"/>
              <a:gd name="connsiteY38" fmla="*/ 3431905 h 9103316"/>
              <a:gd name="connsiteX39" fmla="*/ 19459858 w 24089813"/>
              <a:gd name="connsiteY39" fmla="*/ 3418624 h 9103316"/>
              <a:gd name="connsiteX40" fmla="*/ 19479226 w 24089813"/>
              <a:gd name="connsiteY40" fmla="*/ 3430153 h 9103316"/>
              <a:gd name="connsiteX41" fmla="*/ 19485534 w 24089813"/>
              <a:gd name="connsiteY41" fmla="*/ 3431905 h 9103316"/>
              <a:gd name="connsiteX42" fmla="*/ 19486604 w 24089813"/>
              <a:gd name="connsiteY42" fmla="*/ 3432459 h 9103316"/>
              <a:gd name="connsiteX43" fmla="*/ 19504126 w 24089813"/>
              <a:gd name="connsiteY43" fmla="*/ 3437070 h 9103316"/>
              <a:gd name="connsiteX44" fmla="*/ 20085776 w 24089813"/>
              <a:gd name="connsiteY44" fmla="*/ 3482570 h 9103316"/>
              <a:gd name="connsiteX45" fmla="*/ 21702834 w 24089813"/>
              <a:gd name="connsiteY45" fmla="*/ 3462894 h 9103316"/>
              <a:gd name="connsiteX46" fmla="*/ 21836872 w 24089813"/>
              <a:gd name="connsiteY46" fmla="*/ 3482570 h 9103316"/>
              <a:gd name="connsiteX47" fmla="*/ 21715130 w 24089813"/>
              <a:gd name="connsiteY47" fmla="*/ 3532988 h 9103316"/>
              <a:gd name="connsiteX48" fmla="*/ 20973620 w 24089813"/>
              <a:gd name="connsiteY48" fmla="*/ 3558812 h 9103316"/>
              <a:gd name="connsiteX49" fmla="*/ 19791876 w 24089813"/>
              <a:gd name="connsiteY49" fmla="*/ 3539137 h 9103316"/>
              <a:gd name="connsiteX50" fmla="*/ 19434034 w 24089813"/>
              <a:gd name="connsiteY50" fmla="*/ 3520691 h 9103316"/>
              <a:gd name="connsiteX51" fmla="*/ 19536098 w 24089813"/>
              <a:gd name="connsiteY51" fmla="*/ 3578488 h 9103316"/>
              <a:gd name="connsiteX52" fmla="*/ 20009534 w 24089813"/>
              <a:gd name="connsiteY52" fmla="*/ 3616609 h 9103316"/>
              <a:gd name="connsiteX53" fmla="*/ 20341554 w 24089813"/>
              <a:gd name="connsiteY53" fmla="*/ 3635055 h 9103316"/>
              <a:gd name="connsiteX54" fmla="*/ 20851880 w 24089813"/>
              <a:gd name="connsiteY54" fmla="*/ 3654731 h 9103316"/>
              <a:gd name="connsiteX55" fmla="*/ 21145778 w 24089813"/>
              <a:gd name="connsiteY55" fmla="*/ 3680555 h 9103316"/>
              <a:gd name="connsiteX56" fmla="*/ 20417796 w 24089813"/>
              <a:gd name="connsiteY56" fmla="*/ 3680555 h 9103316"/>
              <a:gd name="connsiteX57" fmla="*/ 20379674 w 24089813"/>
              <a:gd name="connsiteY57" fmla="*/ 3718676 h 9103316"/>
              <a:gd name="connsiteX58" fmla="*/ 20085776 w 24089813"/>
              <a:gd name="connsiteY58" fmla="*/ 3756798 h 9103316"/>
              <a:gd name="connsiteX59" fmla="*/ 19925914 w 24089813"/>
              <a:gd name="connsiteY59" fmla="*/ 3814595 h 9103316"/>
              <a:gd name="connsiteX60" fmla="*/ 19734080 w 24089813"/>
              <a:gd name="connsiteY60" fmla="*/ 3814595 h 9103316"/>
              <a:gd name="connsiteX61" fmla="*/ 19714406 w 24089813"/>
              <a:gd name="connsiteY61" fmla="*/ 3890837 h 9103316"/>
              <a:gd name="connsiteX62" fmla="*/ 18967976 w 24089813"/>
              <a:gd name="connsiteY62" fmla="*/ 3852716 h 9103316"/>
              <a:gd name="connsiteX63" fmla="*/ 18808114 w 24089813"/>
              <a:gd name="connsiteY63" fmla="*/ 3890837 h 9103316"/>
              <a:gd name="connsiteX64" fmla="*/ 19414358 w 24089813"/>
              <a:gd name="connsiteY64" fmla="*/ 3974458 h 9103316"/>
              <a:gd name="connsiteX65" fmla="*/ 19925914 w 24089813"/>
              <a:gd name="connsiteY65" fmla="*/ 4012579 h 9103316"/>
              <a:gd name="connsiteX66" fmla="*/ 19612340 w 24089813"/>
              <a:gd name="connsiteY66" fmla="*/ 4050701 h 9103316"/>
              <a:gd name="connsiteX67" fmla="*/ 19434034 w 24089813"/>
              <a:gd name="connsiteY67" fmla="*/ 4108498 h 9103316"/>
              <a:gd name="connsiteX68" fmla="*/ 18986422 w 24089813"/>
              <a:gd name="connsiteY68" fmla="*/ 4088822 h 9103316"/>
              <a:gd name="connsiteX69" fmla="*/ 19555774 w 24089813"/>
              <a:gd name="connsiteY69" fmla="*/ 4146619 h 9103316"/>
              <a:gd name="connsiteX70" fmla="*/ 20597332 w 24089813"/>
              <a:gd name="connsiteY70" fmla="*/ 4210565 h 9103316"/>
              <a:gd name="connsiteX71" fmla="*/ 22194714 w 24089813"/>
              <a:gd name="connsiteY71" fmla="*/ 4248686 h 9103316"/>
              <a:gd name="connsiteX72" fmla="*/ 22526734 w 24089813"/>
              <a:gd name="connsiteY72" fmla="*/ 4248686 h 9103316"/>
              <a:gd name="connsiteX73" fmla="*/ 22290632 w 24089813"/>
              <a:gd name="connsiteY73" fmla="*/ 4286807 h 9103316"/>
              <a:gd name="connsiteX74" fmla="*/ 21229398 w 24089813"/>
              <a:gd name="connsiteY74" fmla="*/ 4364280 h 9103316"/>
              <a:gd name="connsiteX75" fmla="*/ 21107658 w 24089813"/>
              <a:gd name="connsiteY75" fmla="*/ 4364280 h 9103316"/>
              <a:gd name="connsiteX76" fmla="*/ 20935500 w 24089813"/>
              <a:gd name="connsiteY76" fmla="*/ 4364280 h 9103316"/>
              <a:gd name="connsiteX77" fmla="*/ 21107658 w 24089813"/>
              <a:gd name="connsiteY77" fmla="*/ 4364280 h 9103316"/>
              <a:gd name="connsiteX78" fmla="*/ 21229398 w 24089813"/>
              <a:gd name="connsiteY78" fmla="*/ 4364280 h 9103316"/>
              <a:gd name="connsiteX79" fmla="*/ 21542972 w 24089813"/>
              <a:gd name="connsiteY79" fmla="*/ 4364280 h 9103316"/>
              <a:gd name="connsiteX80" fmla="*/ 22366872 w 24089813"/>
              <a:gd name="connsiteY80" fmla="*/ 4344604 h 9103316"/>
              <a:gd name="connsiteX81" fmla="*/ 22960820 w 24089813"/>
              <a:gd name="connsiteY81" fmla="*/ 4306483 h 9103316"/>
              <a:gd name="connsiteX82" fmla="*/ 22705042 w 24089813"/>
              <a:gd name="connsiteY82" fmla="*/ 4364280 h 9103316"/>
              <a:gd name="connsiteX83" fmla="*/ 22960820 w 24089813"/>
              <a:gd name="connsiteY83" fmla="*/ 4428225 h 9103316"/>
              <a:gd name="connsiteX84" fmla="*/ 22762838 w 24089813"/>
              <a:gd name="connsiteY84" fmla="*/ 4466346 h 9103316"/>
              <a:gd name="connsiteX85" fmla="*/ 22724716 w 24089813"/>
              <a:gd name="connsiteY85" fmla="*/ 4504468 h 9103316"/>
              <a:gd name="connsiteX86" fmla="*/ 22015178 w 24089813"/>
              <a:gd name="connsiteY86" fmla="*/ 4579481 h 9103316"/>
              <a:gd name="connsiteX87" fmla="*/ 22015178 w 24089813"/>
              <a:gd name="connsiteY87" fmla="*/ 4579481 h 9103316"/>
              <a:gd name="connsiteX88" fmla="*/ 22270956 w 24089813"/>
              <a:gd name="connsiteY88" fmla="*/ 4579481 h 9103316"/>
              <a:gd name="connsiteX89" fmla="*/ 21913112 w 24089813"/>
              <a:gd name="connsiteY89" fmla="*/ 4663102 h 9103316"/>
              <a:gd name="connsiteX90" fmla="*/ 21191278 w 24089813"/>
              <a:gd name="connsiteY90" fmla="*/ 4701223 h 9103316"/>
              <a:gd name="connsiteX91" fmla="*/ 20341554 w 24089813"/>
              <a:gd name="connsiteY91" fmla="*/ 4720899 h 9103316"/>
              <a:gd name="connsiteX92" fmla="*/ 20679722 w 24089813"/>
              <a:gd name="connsiteY92" fmla="*/ 4759021 h 9103316"/>
              <a:gd name="connsiteX93" fmla="*/ 22328752 w 24089813"/>
              <a:gd name="connsiteY93" fmla="*/ 4759021 h 9103316"/>
              <a:gd name="connsiteX94" fmla="*/ 22980494 w 24089813"/>
              <a:gd name="connsiteY94" fmla="*/ 4739345 h 9103316"/>
              <a:gd name="connsiteX95" fmla="*/ 22666920 w 24089813"/>
              <a:gd name="connsiteY95" fmla="*/ 4797141 h 9103316"/>
              <a:gd name="connsiteX96" fmla="*/ 22922698 w 24089813"/>
              <a:gd name="connsiteY96" fmla="*/ 4797141 h 9103316"/>
              <a:gd name="connsiteX97" fmla="*/ 22878430 w 24089813"/>
              <a:gd name="connsiteY97" fmla="*/ 4854938 h 9103316"/>
              <a:gd name="connsiteX98" fmla="*/ 22980494 w 24089813"/>
              <a:gd name="connsiteY98" fmla="*/ 4854938 h 9103316"/>
              <a:gd name="connsiteX99" fmla="*/ 22724716 w 24089813"/>
              <a:gd name="connsiteY99" fmla="*/ 4937330 h 9103316"/>
              <a:gd name="connsiteX100" fmla="*/ 21031416 w 24089813"/>
              <a:gd name="connsiteY100" fmla="*/ 5071369 h 9103316"/>
              <a:gd name="connsiteX101" fmla="*/ 20207516 w 24089813"/>
              <a:gd name="connsiteY101" fmla="*/ 5071369 h 9103316"/>
              <a:gd name="connsiteX102" fmla="*/ 20679722 w 24089813"/>
              <a:gd name="connsiteY102" fmla="*/ 5091045 h 9103316"/>
              <a:gd name="connsiteX103" fmla="*/ 21325316 w 24089813"/>
              <a:gd name="connsiteY103" fmla="*/ 5109491 h 9103316"/>
              <a:gd name="connsiteX104" fmla="*/ 22641096 w 24089813"/>
              <a:gd name="connsiteY104" fmla="*/ 5129166 h 9103316"/>
              <a:gd name="connsiteX105" fmla="*/ 22942374 w 24089813"/>
              <a:gd name="connsiteY105" fmla="*/ 5091045 h 9103316"/>
              <a:gd name="connsiteX106" fmla="*/ 22724716 w 24089813"/>
              <a:gd name="connsiteY106" fmla="*/ 5148842 h 9103316"/>
              <a:gd name="connsiteX107" fmla="*/ 22213160 w 24089813"/>
              <a:gd name="connsiteY107" fmla="*/ 5231233 h 9103316"/>
              <a:gd name="connsiteX108" fmla="*/ 22034854 w 24089813"/>
              <a:gd name="connsiteY108" fmla="*/ 5289030 h 9103316"/>
              <a:gd name="connsiteX109" fmla="*/ 22980494 w 24089813"/>
              <a:gd name="connsiteY109" fmla="*/ 5231233 h 9103316"/>
              <a:gd name="connsiteX110" fmla="*/ 23178476 w 24089813"/>
              <a:gd name="connsiteY110" fmla="*/ 5269354 h 9103316"/>
              <a:gd name="connsiteX111" fmla="*/ 22922698 w 24089813"/>
              <a:gd name="connsiteY111" fmla="*/ 5327152 h 9103316"/>
              <a:gd name="connsiteX112" fmla="*/ 21427380 w 24089813"/>
              <a:gd name="connsiteY112" fmla="*/ 5467339 h 9103316"/>
              <a:gd name="connsiteX113" fmla="*/ 20955174 w 24089813"/>
              <a:gd name="connsiteY113" fmla="*/ 5525136 h 9103316"/>
              <a:gd name="connsiteX114" fmla="*/ 20635452 w 24089813"/>
              <a:gd name="connsiteY114" fmla="*/ 5525136 h 9103316"/>
              <a:gd name="connsiteX115" fmla="*/ 21049862 w 24089813"/>
              <a:gd name="connsiteY115" fmla="*/ 5544812 h 9103316"/>
              <a:gd name="connsiteX116" fmla="*/ 21503622 w 24089813"/>
              <a:gd name="connsiteY116" fmla="*/ 5544812 h 9103316"/>
              <a:gd name="connsiteX117" fmla="*/ 21447056 w 24089813"/>
              <a:gd name="connsiteY117" fmla="*/ 5621054 h 9103316"/>
              <a:gd name="connsiteX118" fmla="*/ 20481740 w 24089813"/>
              <a:gd name="connsiteY118" fmla="*/ 5666554 h 9103316"/>
              <a:gd name="connsiteX119" fmla="*/ 19536098 w 24089813"/>
              <a:gd name="connsiteY119" fmla="*/ 5640730 h 9103316"/>
              <a:gd name="connsiteX120" fmla="*/ 19338116 w 24089813"/>
              <a:gd name="connsiteY120" fmla="*/ 5621054 h 9103316"/>
              <a:gd name="connsiteX121" fmla="*/ 19516424 w 24089813"/>
              <a:gd name="connsiteY121" fmla="*/ 5666554 h 9103316"/>
              <a:gd name="connsiteX122" fmla="*/ 21383112 w 24089813"/>
              <a:gd name="connsiteY122" fmla="*/ 5685000 h 9103316"/>
              <a:gd name="connsiteX123" fmla="*/ 22213160 w 24089813"/>
              <a:gd name="connsiteY123" fmla="*/ 5685000 h 9103316"/>
              <a:gd name="connsiteX124" fmla="*/ 22564854 w 24089813"/>
              <a:gd name="connsiteY124" fmla="*/ 5640730 h 9103316"/>
              <a:gd name="connsiteX125" fmla="*/ 22641096 w 24089813"/>
              <a:gd name="connsiteY125" fmla="*/ 5704675 h 9103316"/>
              <a:gd name="connsiteX126" fmla="*/ 22820634 w 24089813"/>
              <a:gd name="connsiteY126" fmla="*/ 5704675 h 9103316"/>
              <a:gd name="connsiteX127" fmla="*/ 22762838 w 24089813"/>
              <a:gd name="connsiteY127" fmla="*/ 5742797 h 9103316"/>
              <a:gd name="connsiteX128" fmla="*/ 22896874 w 24089813"/>
              <a:gd name="connsiteY128" fmla="*/ 5819039 h 9103316"/>
              <a:gd name="connsiteX129" fmla="*/ 23132978 w 24089813"/>
              <a:gd name="connsiteY129" fmla="*/ 5800594 h 9103316"/>
              <a:gd name="connsiteX130" fmla="*/ 23188142 w 24089813"/>
              <a:gd name="connsiteY130" fmla="*/ 5825322 h 9103316"/>
              <a:gd name="connsiteX131" fmla="*/ 23204262 w 24089813"/>
              <a:gd name="connsiteY131" fmla="*/ 5832909 h 9103316"/>
              <a:gd name="connsiteX132" fmla="*/ 23203672 w 24089813"/>
              <a:gd name="connsiteY132" fmla="*/ 5833140 h 9103316"/>
              <a:gd name="connsiteX133" fmla="*/ 23216598 w 24089813"/>
              <a:gd name="connsiteY133" fmla="*/ 5838715 h 9103316"/>
              <a:gd name="connsiteX134" fmla="*/ 23204262 w 24089813"/>
              <a:gd name="connsiteY134" fmla="*/ 5832909 h 9103316"/>
              <a:gd name="connsiteX135" fmla="*/ 23209104 w 24089813"/>
              <a:gd name="connsiteY135" fmla="*/ 5831010 h 9103316"/>
              <a:gd name="connsiteX136" fmla="*/ 23312514 w 24089813"/>
              <a:gd name="connsiteY136" fmla="*/ 5876836 h 9103316"/>
              <a:gd name="connsiteX137" fmla="*/ 23196922 w 24089813"/>
              <a:gd name="connsiteY137" fmla="*/ 5876836 h 9103316"/>
              <a:gd name="connsiteX138" fmla="*/ 22960820 w 24089813"/>
              <a:gd name="connsiteY138" fmla="*/ 5960457 h 9103316"/>
              <a:gd name="connsiteX139" fmla="*/ 22744392 w 24089813"/>
              <a:gd name="connsiteY139" fmla="*/ 6036700 h 9103316"/>
              <a:gd name="connsiteX140" fmla="*/ 22820634 w 24089813"/>
              <a:gd name="connsiteY140" fmla="*/ 6055146 h 9103316"/>
              <a:gd name="connsiteX141" fmla="*/ 22053298 w 24089813"/>
              <a:gd name="connsiteY141" fmla="*/ 6158442 h 9103316"/>
              <a:gd name="connsiteX142" fmla="*/ 22328752 w 24089813"/>
              <a:gd name="connsiteY142" fmla="*/ 6158442 h 9103316"/>
              <a:gd name="connsiteX143" fmla="*/ 22366872 w 24089813"/>
              <a:gd name="connsiteY143" fmla="*/ 6196564 h 9103316"/>
              <a:gd name="connsiteX144" fmla="*/ 23037060 w 24089813"/>
              <a:gd name="connsiteY144" fmla="*/ 6158442 h 9103316"/>
              <a:gd name="connsiteX145" fmla="*/ 22922698 w 24089813"/>
              <a:gd name="connsiteY145" fmla="*/ 6176888 h 9103316"/>
              <a:gd name="connsiteX146" fmla="*/ 22213160 w 24089813"/>
              <a:gd name="connsiteY146" fmla="*/ 6272806 h 9103316"/>
              <a:gd name="connsiteX147" fmla="*/ 22468938 w 24089813"/>
              <a:gd name="connsiteY147" fmla="*/ 6310928 h 9103316"/>
              <a:gd name="connsiteX148" fmla="*/ 22724716 w 24089813"/>
              <a:gd name="connsiteY148" fmla="*/ 6310928 h 9103316"/>
              <a:gd name="connsiteX149" fmla="*/ 23018616 w 24089813"/>
              <a:gd name="connsiteY149" fmla="*/ 6330603 h 9103316"/>
              <a:gd name="connsiteX150" fmla="*/ 21874992 w 24089813"/>
              <a:gd name="connsiteY150" fmla="*/ 6528588 h 9103316"/>
              <a:gd name="connsiteX151" fmla="*/ 21401556 w 24089813"/>
              <a:gd name="connsiteY151" fmla="*/ 6566710 h 9103316"/>
              <a:gd name="connsiteX152" fmla="*/ 21389260 w 24089813"/>
              <a:gd name="connsiteY152" fmla="*/ 6624507 h 9103316"/>
              <a:gd name="connsiteX153" fmla="*/ 21344990 w 24089813"/>
              <a:gd name="connsiteY153" fmla="*/ 6604831 h 9103316"/>
              <a:gd name="connsiteX154" fmla="*/ 21389260 w 24089813"/>
              <a:gd name="connsiteY154" fmla="*/ 6624507 h 9103316"/>
              <a:gd name="connsiteX155" fmla="*/ 21797520 w 24089813"/>
              <a:gd name="connsiteY155" fmla="*/ 6604831 h 9103316"/>
              <a:gd name="connsiteX156" fmla="*/ 22347198 w 24089813"/>
              <a:gd name="connsiteY156" fmla="*/ 6566710 h 9103316"/>
              <a:gd name="connsiteX157" fmla="*/ 23132978 w 24089813"/>
              <a:gd name="connsiteY157" fmla="*/ 6528588 h 9103316"/>
              <a:gd name="connsiteX158" fmla="*/ 22878430 w 24089813"/>
              <a:gd name="connsiteY158" fmla="*/ 6604831 h 9103316"/>
              <a:gd name="connsiteX159" fmla="*/ 22251280 w 24089813"/>
              <a:gd name="connsiteY159" fmla="*/ 6688452 h 9103316"/>
              <a:gd name="connsiteX160" fmla="*/ 21919262 w 24089813"/>
              <a:gd name="connsiteY160" fmla="*/ 6706898 h 9103316"/>
              <a:gd name="connsiteX161" fmla="*/ 22091420 w 24089813"/>
              <a:gd name="connsiteY161" fmla="*/ 6764695 h 9103316"/>
              <a:gd name="connsiteX162" fmla="*/ 21049862 w 24089813"/>
              <a:gd name="connsiteY162" fmla="*/ 6822492 h 9103316"/>
              <a:gd name="connsiteX163" fmla="*/ 20935500 w 24089813"/>
              <a:gd name="connsiteY163" fmla="*/ 6860613 h 9103316"/>
              <a:gd name="connsiteX164" fmla="*/ 20283758 w 24089813"/>
              <a:gd name="connsiteY164" fmla="*/ 6880289 h 9103316"/>
              <a:gd name="connsiteX165" fmla="*/ 20597332 w 24089813"/>
              <a:gd name="connsiteY165" fmla="*/ 6906113 h 9103316"/>
              <a:gd name="connsiteX166" fmla="*/ 20955174 w 24089813"/>
              <a:gd name="connsiteY166" fmla="*/ 6924559 h 9103316"/>
              <a:gd name="connsiteX167" fmla="*/ 20597332 w 24089813"/>
              <a:gd name="connsiteY167" fmla="*/ 6924559 h 9103316"/>
              <a:gd name="connsiteX168" fmla="*/ 19989858 w 24089813"/>
              <a:gd name="connsiteY168" fmla="*/ 6944234 h 9103316"/>
              <a:gd name="connsiteX169" fmla="*/ 20557982 w 24089813"/>
              <a:gd name="connsiteY169" fmla="*/ 6962680 h 9103316"/>
              <a:gd name="connsiteX170" fmla="*/ 20367378 w 24089813"/>
              <a:gd name="connsiteY170" fmla="*/ 6982355 h 9103316"/>
              <a:gd name="connsiteX171" fmla="*/ 20775638 w 24089813"/>
              <a:gd name="connsiteY171" fmla="*/ 7000801 h 9103316"/>
              <a:gd name="connsiteX172" fmla="*/ 21465502 w 24089813"/>
              <a:gd name="connsiteY172" fmla="*/ 7020476 h 9103316"/>
              <a:gd name="connsiteX173" fmla="*/ 22507058 w 24089813"/>
              <a:gd name="connsiteY173" fmla="*/ 6956531 h 9103316"/>
              <a:gd name="connsiteX174" fmla="*/ 22449262 w 24089813"/>
              <a:gd name="connsiteY174" fmla="*/ 7000801 h 9103316"/>
              <a:gd name="connsiteX175" fmla="*/ 22213160 w 24089813"/>
              <a:gd name="connsiteY175" fmla="*/ 7078274 h 9103316"/>
              <a:gd name="connsiteX176" fmla="*/ 22584530 w 24089813"/>
              <a:gd name="connsiteY176" fmla="*/ 7116394 h 9103316"/>
              <a:gd name="connsiteX177" fmla="*/ 22449262 w 24089813"/>
              <a:gd name="connsiteY177" fmla="*/ 7142219 h 9103316"/>
              <a:gd name="connsiteX178" fmla="*/ 22290632 w 24089813"/>
              <a:gd name="connsiteY178" fmla="*/ 7180340 h 9103316"/>
              <a:gd name="connsiteX179" fmla="*/ 22820634 w 24089813"/>
              <a:gd name="connsiteY179" fmla="*/ 7116394 h 9103316"/>
              <a:gd name="connsiteX180" fmla="*/ 23236272 w 24089813"/>
              <a:gd name="connsiteY180" fmla="*/ 7096719 h 9103316"/>
              <a:gd name="connsiteX181" fmla="*/ 22910402 w 24089813"/>
              <a:gd name="connsiteY181" fmla="*/ 7180340 h 9103316"/>
              <a:gd name="connsiteX182" fmla="*/ 22858754 w 24089813"/>
              <a:gd name="connsiteY182" fmla="*/ 7180340 h 9103316"/>
              <a:gd name="connsiteX183" fmla="*/ 22910402 w 24089813"/>
              <a:gd name="connsiteY183" fmla="*/ 7180340 h 9103316"/>
              <a:gd name="connsiteX184" fmla="*/ 22960820 w 24089813"/>
              <a:gd name="connsiteY184" fmla="*/ 7198786 h 9103316"/>
              <a:gd name="connsiteX185" fmla="*/ 22800958 w 24089813"/>
              <a:gd name="connsiteY185" fmla="*/ 7218462 h 9103316"/>
              <a:gd name="connsiteX186" fmla="*/ 22800958 w 24089813"/>
              <a:gd name="connsiteY186" fmla="*/ 7218462 h 9103316"/>
              <a:gd name="connsiteX187" fmla="*/ 22622650 w 24089813"/>
              <a:gd name="connsiteY187" fmla="*/ 7238137 h 9103316"/>
              <a:gd name="connsiteX188" fmla="*/ 22488614 w 24089813"/>
              <a:gd name="connsiteY188" fmla="*/ 7276258 h 9103316"/>
              <a:gd name="connsiteX189" fmla="*/ 23037060 w 24089813"/>
              <a:gd name="connsiteY189" fmla="*/ 7218462 h 9103316"/>
              <a:gd name="connsiteX190" fmla="*/ 23312514 w 24089813"/>
              <a:gd name="connsiteY190" fmla="*/ 7256583 h 9103316"/>
              <a:gd name="connsiteX191" fmla="*/ 23606412 w 24089813"/>
              <a:gd name="connsiteY191" fmla="*/ 7256583 h 9103316"/>
              <a:gd name="connsiteX192" fmla="*/ 22922698 w 24089813"/>
              <a:gd name="connsiteY192" fmla="*/ 7372176 h 9103316"/>
              <a:gd name="connsiteX193" fmla="*/ 22072974 w 24089813"/>
              <a:gd name="connsiteY193" fmla="*/ 7454568 h 9103316"/>
              <a:gd name="connsiteX194" fmla="*/ 22034854 w 24089813"/>
              <a:gd name="connsiteY194" fmla="*/ 7493919 h 9103316"/>
              <a:gd name="connsiteX195" fmla="*/ 21702834 w 24089813"/>
              <a:gd name="connsiteY195" fmla="*/ 7532040 h 9103316"/>
              <a:gd name="connsiteX196" fmla="*/ 21779076 w 24089813"/>
              <a:gd name="connsiteY196" fmla="*/ 7550486 h 9103316"/>
              <a:gd name="connsiteX197" fmla="*/ 22386548 w 24089813"/>
              <a:gd name="connsiteY197" fmla="*/ 7532040 h 9103316"/>
              <a:gd name="connsiteX198" fmla="*/ 22507058 w 24089813"/>
              <a:gd name="connsiteY198" fmla="*/ 7493919 h 9103316"/>
              <a:gd name="connsiteX199" fmla="*/ 22468938 w 24089813"/>
              <a:gd name="connsiteY199" fmla="*/ 7550486 h 9103316"/>
              <a:gd name="connsiteX200" fmla="*/ 22820634 w 24089813"/>
              <a:gd name="connsiteY200" fmla="*/ 7532040 h 9103316"/>
              <a:gd name="connsiteX201" fmla="*/ 23178476 w 24089813"/>
              <a:gd name="connsiteY201" fmla="*/ 7493919 h 9103316"/>
              <a:gd name="connsiteX202" fmla="*/ 22724716 w 24089813"/>
              <a:gd name="connsiteY202" fmla="*/ 7550486 h 9103316"/>
              <a:gd name="connsiteX203" fmla="*/ 22347198 w 24089813"/>
              <a:gd name="connsiteY203" fmla="*/ 7634107 h 9103316"/>
              <a:gd name="connsiteX204" fmla="*/ 23216598 w 24089813"/>
              <a:gd name="connsiteY204" fmla="*/ 7532040 h 9103316"/>
              <a:gd name="connsiteX205" fmla="*/ 23824070 w 24089813"/>
              <a:gd name="connsiteY205" fmla="*/ 7493919 h 9103316"/>
              <a:gd name="connsiteX206" fmla="*/ 23862190 w 24089813"/>
              <a:gd name="connsiteY206" fmla="*/ 7532040 h 9103316"/>
              <a:gd name="connsiteX207" fmla="*/ 23964256 w 24089813"/>
              <a:gd name="connsiteY207" fmla="*/ 7532040 h 9103316"/>
              <a:gd name="connsiteX208" fmla="*/ 23568292 w 24089813"/>
              <a:gd name="connsiteY208" fmla="*/ 7608283 h 9103316"/>
              <a:gd name="connsiteX209" fmla="*/ 23746598 w 24089813"/>
              <a:gd name="connsiteY209" fmla="*/ 7608283 h 9103316"/>
              <a:gd name="connsiteX210" fmla="*/ 23784720 w 24089813"/>
              <a:gd name="connsiteY210" fmla="*/ 7652553 h 9103316"/>
              <a:gd name="connsiteX211" fmla="*/ 23880636 w 24089813"/>
              <a:gd name="connsiteY211" fmla="*/ 7690674 h 9103316"/>
              <a:gd name="connsiteX212" fmla="*/ 23472376 w 24089813"/>
              <a:gd name="connsiteY212" fmla="*/ 7748472 h 9103316"/>
              <a:gd name="connsiteX213" fmla="*/ 23350634 w 24089813"/>
              <a:gd name="connsiteY213" fmla="*/ 7806268 h 9103316"/>
              <a:gd name="connsiteX214" fmla="*/ 22744392 w 24089813"/>
              <a:gd name="connsiteY214" fmla="*/ 7889889 h 9103316"/>
              <a:gd name="connsiteX215" fmla="*/ 22091420 w 24089813"/>
              <a:gd name="connsiteY215" fmla="*/ 7946456 h 9103316"/>
              <a:gd name="connsiteX216" fmla="*/ 22290632 w 24089813"/>
              <a:gd name="connsiteY216" fmla="*/ 7966132 h 9103316"/>
              <a:gd name="connsiteX217" fmla="*/ 23842516 w 24089813"/>
              <a:gd name="connsiteY217" fmla="*/ 7806268 h 9103316"/>
              <a:gd name="connsiteX218" fmla="*/ 24060172 w 24089813"/>
              <a:gd name="connsiteY218" fmla="*/ 7825944 h 9103316"/>
              <a:gd name="connsiteX219" fmla="*/ 23926136 w 24089813"/>
              <a:gd name="connsiteY219" fmla="*/ 7864065 h 9103316"/>
              <a:gd name="connsiteX220" fmla="*/ 21919262 w 24089813"/>
              <a:gd name="connsiteY220" fmla="*/ 8119847 h 9103316"/>
              <a:gd name="connsiteX221" fmla="*/ 21919262 w 24089813"/>
              <a:gd name="connsiteY221" fmla="*/ 8119847 h 9103316"/>
              <a:gd name="connsiteX222" fmla="*/ 22386548 w 24089813"/>
              <a:gd name="connsiteY222" fmla="*/ 8100172 h 9103316"/>
              <a:gd name="connsiteX223" fmla="*/ 22328752 w 24089813"/>
              <a:gd name="connsiteY223" fmla="*/ 8119847 h 9103316"/>
              <a:gd name="connsiteX224" fmla="*/ 22526734 w 24089813"/>
              <a:gd name="connsiteY224" fmla="*/ 8144442 h 9103316"/>
              <a:gd name="connsiteX225" fmla="*/ 22980494 w 24089813"/>
              <a:gd name="connsiteY225" fmla="*/ 8144442 h 9103316"/>
              <a:gd name="connsiteX226" fmla="*/ 22960820 w 24089813"/>
              <a:gd name="connsiteY226" fmla="*/ 8164117 h 9103316"/>
              <a:gd name="connsiteX227" fmla="*/ 21893438 w 24089813"/>
              <a:gd name="connsiteY227" fmla="*/ 8278481 h 9103316"/>
              <a:gd name="connsiteX228" fmla="*/ 22194714 w 24089813"/>
              <a:gd name="connsiteY228" fmla="*/ 8298156 h 9103316"/>
              <a:gd name="connsiteX229" fmla="*/ 22686596 w 24089813"/>
              <a:gd name="connsiteY229" fmla="*/ 8278481 h 9103316"/>
              <a:gd name="connsiteX230" fmla="*/ 22724716 w 24089813"/>
              <a:gd name="connsiteY230" fmla="*/ 8298156 h 9103316"/>
              <a:gd name="connsiteX231" fmla="*/ 22488614 w 24089813"/>
              <a:gd name="connsiteY231" fmla="*/ 8355954 h 9103316"/>
              <a:gd name="connsiteX232" fmla="*/ 22980494 w 24089813"/>
              <a:gd name="connsiteY232" fmla="*/ 8298156 h 9103316"/>
              <a:gd name="connsiteX233" fmla="*/ 23350634 w 24089813"/>
              <a:gd name="connsiteY233" fmla="*/ 8278481 h 9103316"/>
              <a:gd name="connsiteX234" fmla="*/ 23216598 w 24089813"/>
              <a:gd name="connsiteY234" fmla="*/ 8317832 h 9103316"/>
              <a:gd name="connsiteX235" fmla="*/ 23350634 w 24089813"/>
              <a:gd name="connsiteY235" fmla="*/ 8336278 h 9103316"/>
              <a:gd name="connsiteX236" fmla="*/ 23746598 w 24089813"/>
              <a:gd name="connsiteY236" fmla="*/ 8355954 h 9103316"/>
              <a:gd name="connsiteX237" fmla="*/ 24079848 w 24089813"/>
              <a:gd name="connsiteY237" fmla="*/ 8355954 h 9103316"/>
              <a:gd name="connsiteX238" fmla="*/ 23964256 w 24089813"/>
              <a:gd name="connsiteY238" fmla="*/ 8419899 h 9103316"/>
              <a:gd name="connsiteX239" fmla="*/ 23842516 w 24089813"/>
              <a:gd name="connsiteY239" fmla="*/ 8496142 h 9103316"/>
              <a:gd name="connsiteX240" fmla="*/ 23018616 w 24089813"/>
              <a:gd name="connsiteY240" fmla="*/ 8611735 h 9103316"/>
              <a:gd name="connsiteX241" fmla="*/ 22213160 w 24089813"/>
              <a:gd name="connsiteY241" fmla="*/ 8751924 h 9103316"/>
              <a:gd name="connsiteX242" fmla="*/ 19102014 w 24089813"/>
              <a:gd name="connsiteY242" fmla="*/ 8790045 h 9103316"/>
              <a:gd name="connsiteX243" fmla="*/ 18354354 w 24089813"/>
              <a:gd name="connsiteY243" fmla="*/ 8790045 h 9103316"/>
              <a:gd name="connsiteX244" fmla="*/ 17606696 w 24089813"/>
              <a:gd name="connsiteY244" fmla="*/ 8694127 h 9103316"/>
              <a:gd name="connsiteX245" fmla="*/ 17152936 w 24089813"/>
              <a:gd name="connsiteY245" fmla="*/ 8675681 h 9103316"/>
              <a:gd name="connsiteX246" fmla="*/ 17152936 w 24089813"/>
              <a:gd name="connsiteY246" fmla="*/ 8675681 h 9103316"/>
              <a:gd name="connsiteX247" fmla="*/ 17587020 w 24089813"/>
              <a:gd name="connsiteY247" fmla="*/ 8732248 h 9103316"/>
              <a:gd name="connsiteX248" fmla="*/ 17900594 w 24089813"/>
              <a:gd name="connsiteY248" fmla="*/ 8809720 h 9103316"/>
              <a:gd name="connsiteX249" fmla="*/ 17606696 w 24089813"/>
              <a:gd name="connsiteY249" fmla="*/ 8771599 h 9103316"/>
              <a:gd name="connsiteX250" fmla="*/ 17491104 w 24089813"/>
              <a:gd name="connsiteY250" fmla="*/ 8751924 h 9103316"/>
              <a:gd name="connsiteX251" fmla="*/ 17369364 w 24089813"/>
              <a:gd name="connsiteY251" fmla="*/ 8732248 h 9103316"/>
              <a:gd name="connsiteX252" fmla="*/ 17255002 w 24089813"/>
              <a:gd name="connsiteY252" fmla="*/ 8713802 h 9103316"/>
              <a:gd name="connsiteX253" fmla="*/ 17255002 w 24089813"/>
              <a:gd name="connsiteY253" fmla="*/ 8713802 h 9103316"/>
              <a:gd name="connsiteX254" fmla="*/ 17369364 w 24089813"/>
              <a:gd name="connsiteY254" fmla="*/ 8732248 h 9103316"/>
              <a:gd name="connsiteX255" fmla="*/ 17491104 w 24089813"/>
              <a:gd name="connsiteY255" fmla="*/ 8751924 h 9103316"/>
              <a:gd name="connsiteX256" fmla="*/ 17606696 w 24089813"/>
              <a:gd name="connsiteY256" fmla="*/ 8771599 h 9103316"/>
              <a:gd name="connsiteX257" fmla="*/ 18552336 w 24089813"/>
              <a:gd name="connsiteY257" fmla="*/ 8931463 h 9103316"/>
              <a:gd name="connsiteX258" fmla="*/ 20993296 w 24089813"/>
              <a:gd name="connsiteY258" fmla="*/ 9007705 h 9103316"/>
              <a:gd name="connsiteX259" fmla="*/ 21523298 w 24089813"/>
              <a:gd name="connsiteY259" fmla="*/ 9026151 h 9103316"/>
              <a:gd name="connsiteX260" fmla="*/ 21619214 w 24089813"/>
              <a:gd name="connsiteY260" fmla="*/ 8988030 h 9103316"/>
              <a:gd name="connsiteX261" fmla="*/ 21977058 w 24089813"/>
              <a:gd name="connsiteY261" fmla="*/ 9045827 h 9103316"/>
              <a:gd name="connsiteX262" fmla="*/ 21561418 w 24089813"/>
              <a:gd name="connsiteY262" fmla="*/ 9083948 h 9103316"/>
              <a:gd name="connsiteX263" fmla="*/ 19555774 w 24089813"/>
              <a:gd name="connsiteY263" fmla="*/ 9083948 h 9103316"/>
              <a:gd name="connsiteX264" fmla="*/ 17216880 w 24089813"/>
              <a:gd name="connsiteY264" fmla="*/ 8911787 h 9103316"/>
              <a:gd name="connsiteX265" fmla="*/ 16289685 w 24089813"/>
              <a:gd name="connsiteY265" fmla="*/ 8713802 h 9103316"/>
              <a:gd name="connsiteX266" fmla="*/ 14775922 w 24089813"/>
              <a:gd name="connsiteY266" fmla="*/ 8144442 h 9103316"/>
              <a:gd name="connsiteX267" fmla="*/ 14871838 w 24089813"/>
              <a:gd name="connsiteY267" fmla="*/ 8240360 h 9103316"/>
              <a:gd name="connsiteX268" fmla="*/ 16725000 w 24089813"/>
              <a:gd name="connsiteY268" fmla="*/ 8892112 h 9103316"/>
              <a:gd name="connsiteX269" fmla="*/ 16367156 w 24089813"/>
              <a:gd name="connsiteY269" fmla="*/ 8847842 h 9103316"/>
              <a:gd name="connsiteX270" fmla="*/ 13944643 w 24089813"/>
              <a:gd name="connsiteY270" fmla="*/ 7825944 h 9103316"/>
              <a:gd name="connsiteX271" fmla="*/ 12175102 w 24089813"/>
              <a:gd name="connsiteY271" fmla="*/ 6650331 h 9103316"/>
              <a:gd name="connsiteX272" fmla="*/ 11550413 w 24089813"/>
              <a:gd name="connsiteY272" fmla="*/ 6272806 h 9103316"/>
              <a:gd name="connsiteX273" fmla="*/ 11153219 w 24089813"/>
              <a:gd name="connsiteY273" fmla="*/ 6176888 h 9103316"/>
              <a:gd name="connsiteX274" fmla="*/ 10661338 w 24089813"/>
              <a:gd name="connsiteY274" fmla="*/ 5921106 h 9103316"/>
              <a:gd name="connsiteX275" fmla="*/ 9045511 w 24089813"/>
              <a:gd name="connsiteY275" fmla="*/ 5365272 h 9103316"/>
              <a:gd name="connsiteX276" fmla="*/ 8987714 w 24089813"/>
              <a:gd name="connsiteY276" fmla="*/ 5384948 h 9103316"/>
              <a:gd name="connsiteX277" fmla="*/ 9038132 w 24089813"/>
              <a:gd name="connsiteY277" fmla="*/ 5365272 h 9103316"/>
              <a:gd name="connsiteX278" fmla="*/ 8968039 w 24089813"/>
              <a:gd name="connsiteY278" fmla="*/ 5346827 h 9103316"/>
              <a:gd name="connsiteX279" fmla="*/ 8891797 w 24089813"/>
              <a:gd name="connsiteY279" fmla="*/ 5327152 h 9103316"/>
              <a:gd name="connsiteX280" fmla="*/ 8891797 w 24089813"/>
              <a:gd name="connsiteY280" fmla="*/ 5327152 h 9103316"/>
              <a:gd name="connsiteX281" fmla="*/ 8891797 w 24089813"/>
              <a:gd name="connsiteY281" fmla="*/ 5346827 h 9103316"/>
              <a:gd name="connsiteX282" fmla="*/ 8731936 w 24089813"/>
              <a:gd name="connsiteY282" fmla="*/ 5308705 h 9103316"/>
              <a:gd name="connsiteX283" fmla="*/ 8731936 w 24089813"/>
              <a:gd name="connsiteY283" fmla="*/ 5308705 h 9103316"/>
              <a:gd name="connsiteX284" fmla="*/ 8636019 w 24089813"/>
              <a:gd name="connsiteY284" fmla="*/ 5269354 h 9103316"/>
              <a:gd name="connsiteX285" fmla="*/ 8533954 w 24089813"/>
              <a:gd name="connsiteY285" fmla="*/ 5250908 h 9103316"/>
              <a:gd name="connsiteX286" fmla="*/ 8457712 w 24089813"/>
              <a:gd name="connsiteY286" fmla="*/ 5244760 h 9103316"/>
              <a:gd name="connsiteX287" fmla="*/ 7140702 w 24089813"/>
              <a:gd name="connsiteY287" fmla="*/ 5071369 h 9103316"/>
              <a:gd name="connsiteX288" fmla="*/ 6195061 w 24089813"/>
              <a:gd name="connsiteY288" fmla="*/ 5033248 h 9103316"/>
              <a:gd name="connsiteX289" fmla="*/ 4521436 w 24089813"/>
              <a:gd name="connsiteY289" fmla="*/ 4975451 h 9103316"/>
              <a:gd name="connsiteX290" fmla="*/ 1096716 w 24089813"/>
              <a:gd name="connsiteY290" fmla="*/ 5448893 h 9103316"/>
              <a:gd name="connsiteX291" fmla="*/ 489243 w 24089813"/>
              <a:gd name="connsiteY291" fmla="*/ 5666554 h 9103316"/>
              <a:gd name="connsiteX292" fmla="*/ 413001 w 24089813"/>
              <a:gd name="connsiteY292" fmla="*/ 5563258 h 9103316"/>
              <a:gd name="connsiteX293" fmla="*/ 271585 w 24089813"/>
              <a:gd name="connsiteY293" fmla="*/ 5582933 h 9103316"/>
              <a:gd name="connsiteX294" fmla="*/ 55158 w 24089813"/>
              <a:gd name="connsiteY294" fmla="*/ 5487015 h 9103316"/>
              <a:gd name="connsiteX295" fmla="*/ 233465 w 24089813"/>
              <a:gd name="connsiteY295" fmla="*/ 5365272 h 9103316"/>
              <a:gd name="connsiteX296" fmla="*/ 73604 w 24089813"/>
              <a:gd name="connsiteY296" fmla="*/ 5250908 h 9103316"/>
              <a:gd name="connsiteX297" fmla="*/ 329381 w 24089813"/>
              <a:gd name="connsiteY297" fmla="*/ 5148842 h 9103316"/>
              <a:gd name="connsiteX298" fmla="*/ 175669 w 24089813"/>
              <a:gd name="connsiteY298" fmla="*/ 5174666 h 9103316"/>
              <a:gd name="connsiteX299" fmla="*/ 233465 w 24089813"/>
              <a:gd name="connsiteY299" fmla="*/ 5109491 h 9103316"/>
              <a:gd name="connsiteX300" fmla="*/ 309706 w 24089813"/>
              <a:gd name="connsiteY300" fmla="*/ 5084896 h 9103316"/>
              <a:gd name="connsiteX301" fmla="*/ 213790 w 24089813"/>
              <a:gd name="connsiteY301" fmla="*/ 5071369 h 9103316"/>
              <a:gd name="connsiteX302" fmla="*/ 349057 w 24089813"/>
              <a:gd name="connsiteY302" fmla="*/ 4854938 h 9103316"/>
              <a:gd name="connsiteX303" fmla="*/ 195344 w 24089813"/>
              <a:gd name="connsiteY303" fmla="*/ 4797141 h 9103316"/>
              <a:gd name="connsiteX304" fmla="*/ 405623 w 24089813"/>
              <a:gd name="connsiteY304" fmla="*/ 4643426 h 9103316"/>
              <a:gd name="connsiteX305" fmla="*/ 451122 w 24089813"/>
              <a:gd name="connsiteY305" fmla="*/ 4573332 h 9103316"/>
              <a:gd name="connsiteX306" fmla="*/ 413001 w 24089813"/>
              <a:gd name="connsiteY306" fmla="*/ 4504468 h 9103316"/>
              <a:gd name="connsiteX307" fmla="*/ 489243 w 24089813"/>
              <a:gd name="connsiteY307" fmla="*/ 4504468 h 9103316"/>
              <a:gd name="connsiteX308" fmla="*/ 451122 w 24089813"/>
              <a:gd name="connsiteY308" fmla="*/ 4402402 h 9103316"/>
              <a:gd name="connsiteX309" fmla="*/ 623280 w 24089813"/>
              <a:gd name="connsiteY309" fmla="*/ 4286807 h 9103316"/>
              <a:gd name="connsiteX310" fmla="*/ 687225 w 24089813"/>
              <a:gd name="connsiteY310" fmla="*/ 4248686 h 9103316"/>
              <a:gd name="connsiteX311" fmla="*/ 603605 w 24089813"/>
              <a:gd name="connsiteY311" fmla="*/ 4248686 h 9103316"/>
              <a:gd name="connsiteX312" fmla="*/ 451122 w 24089813"/>
              <a:gd name="connsiteY312" fmla="*/ 4146619 h 9103316"/>
              <a:gd name="connsiteX313" fmla="*/ 687225 w 24089813"/>
              <a:gd name="connsiteY313" fmla="*/ 4108498 h 9103316"/>
              <a:gd name="connsiteX314" fmla="*/ 547039 w 24089813"/>
              <a:gd name="connsiteY314" fmla="*/ 4088822 h 9103316"/>
              <a:gd name="connsiteX315" fmla="*/ 547039 w 24089813"/>
              <a:gd name="connsiteY315" fmla="*/ 4012579 h 9103316"/>
              <a:gd name="connsiteX316" fmla="*/ 1179106 w 24089813"/>
              <a:gd name="connsiteY316" fmla="*/ 3635055 h 9103316"/>
              <a:gd name="connsiteX317" fmla="*/ 3422083 w 24089813"/>
              <a:gd name="connsiteY317" fmla="*/ 3264909 h 9103316"/>
              <a:gd name="connsiteX318" fmla="*/ 8821704 w 24089813"/>
              <a:gd name="connsiteY318" fmla="*/ 3539137 h 9103316"/>
              <a:gd name="connsiteX319" fmla="*/ 5607263 w 24089813"/>
              <a:gd name="connsiteY319" fmla="*/ 3066924 h 9103316"/>
              <a:gd name="connsiteX320" fmla="*/ 4559557 w 24089813"/>
              <a:gd name="connsiteY320" fmla="*/ 3066924 h 9103316"/>
              <a:gd name="connsiteX321" fmla="*/ 4227538 w 24089813"/>
              <a:gd name="connsiteY321" fmla="*/ 3066924 h 9103316"/>
              <a:gd name="connsiteX322" fmla="*/ 5287541 w 24089813"/>
              <a:gd name="connsiteY322" fmla="*/ 3009127 h 9103316"/>
              <a:gd name="connsiteX323" fmla="*/ 5505198 w 24089813"/>
              <a:gd name="connsiteY323" fmla="*/ 2971006 h 9103316"/>
              <a:gd name="connsiteX324" fmla="*/ 4367723 w 24089813"/>
              <a:gd name="connsiteY324" fmla="*/ 3009127 h 9103316"/>
              <a:gd name="connsiteX325" fmla="*/ 3204425 w 24089813"/>
              <a:gd name="connsiteY325" fmla="*/ 3066924 h 9103316"/>
              <a:gd name="connsiteX326" fmla="*/ 1332818 w 24089813"/>
              <a:gd name="connsiteY326" fmla="*/ 3418624 h 9103316"/>
              <a:gd name="connsiteX327" fmla="*/ 1019244 w 24089813"/>
              <a:gd name="connsiteY327" fmla="*/ 3482570 h 9103316"/>
              <a:gd name="connsiteX328" fmla="*/ 1402912 w 24089813"/>
              <a:gd name="connsiteY328" fmla="*/ 3366976 h 9103316"/>
              <a:gd name="connsiteX329" fmla="*/ 1946440 w 24089813"/>
              <a:gd name="connsiteY329" fmla="*/ 3226788 h 9103316"/>
              <a:gd name="connsiteX330" fmla="*/ 3128184 w 24089813"/>
              <a:gd name="connsiteY330" fmla="*/ 3047249 h 9103316"/>
              <a:gd name="connsiteX331" fmla="*/ 6054875 w 24089813"/>
              <a:gd name="connsiteY331" fmla="*/ 2907061 h 9103316"/>
              <a:gd name="connsiteX332" fmla="*/ 6393043 w 24089813"/>
              <a:gd name="connsiteY332" fmla="*/ 2887385 h 9103316"/>
              <a:gd name="connsiteX333" fmla="*/ 5587588 w 24089813"/>
              <a:gd name="connsiteY333" fmla="*/ 2830818 h 9103316"/>
              <a:gd name="connsiteX334" fmla="*/ 5287541 w 24089813"/>
              <a:gd name="connsiteY334" fmla="*/ 2811142 h 9103316"/>
              <a:gd name="connsiteX335" fmla="*/ 6706617 w 24089813"/>
              <a:gd name="connsiteY335" fmla="*/ 2849264 h 9103316"/>
              <a:gd name="connsiteX336" fmla="*/ 11294635 w 24089813"/>
              <a:gd name="connsiteY336" fmla="*/ 3992904 h 9103316"/>
              <a:gd name="connsiteX337" fmla="*/ 11332756 w 24089813"/>
              <a:gd name="connsiteY337" fmla="*/ 4012579 h 9103316"/>
              <a:gd name="connsiteX338" fmla="*/ 11332756 w 24089813"/>
              <a:gd name="connsiteY338" fmla="*/ 4012579 h 9103316"/>
              <a:gd name="connsiteX339" fmla="*/ 11294635 w 24089813"/>
              <a:gd name="connsiteY339" fmla="*/ 3992904 h 9103316"/>
              <a:gd name="connsiteX340" fmla="*/ 8297851 w 24089813"/>
              <a:gd name="connsiteY340" fmla="*/ 2990682 h 9103316"/>
              <a:gd name="connsiteX341" fmla="*/ 7926482 w 24089813"/>
              <a:gd name="connsiteY341" fmla="*/ 2907061 h 9103316"/>
              <a:gd name="connsiteX342" fmla="*/ 7964602 w 24089813"/>
              <a:gd name="connsiteY342" fmla="*/ 2849264 h 9103316"/>
              <a:gd name="connsiteX343" fmla="*/ 7582165 w 24089813"/>
              <a:gd name="connsiteY343" fmla="*/ 2792696 h 9103316"/>
              <a:gd name="connsiteX344" fmla="*/ 7358359 w 24089813"/>
              <a:gd name="connsiteY344" fmla="*/ 2747197 h 9103316"/>
              <a:gd name="connsiteX345" fmla="*/ 7550193 w 24089813"/>
              <a:gd name="connsiteY345" fmla="*/ 2734900 h 9103316"/>
              <a:gd name="connsiteX346" fmla="*/ 8438037 w 24089813"/>
              <a:gd name="connsiteY346" fmla="*/ 2849264 h 9103316"/>
              <a:gd name="connsiteX347" fmla="*/ 10776930 w 24089813"/>
              <a:gd name="connsiteY347" fmla="*/ 3520691 h 9103316"/>
              <a:gd name="connsiteX348" fmla="*/ 10776930 w 24089813"/>
              <a:gd name="connsiteY348" fmla="*/ 3520691 h 9103316"/>
              <a:gd name="connsiteX349" fmla="*/ 10265374 w 24089813"/>
              <a:gd name="connsiteY349" fmla="*/ 3284585 h 9103316"/>
              <a:gd name="connsiteX350" fmla="*/ 7850240 w 24089813"/>
              <a:gd name="connsiteY350" fmla="*/ 2651278 h 9103316"/>
              <a:gd name="connsiteX351" fmla="*/ 8815555 w 24089813"/>
              <a:gd name="connsiteY351" fmla="*/ 2792696 h 9103316"/>
              <a:gd name="connsiteX352" fmla="*/ 9071334 w 24089813"/>
              <a:gd name="connsiteY352" fmla="*/ 2830818 h 9103316"/>
              <a:gd name="connsiteX353" fmla="*/ 8834001 w 24089813"/>
              <a:gd name="connsiteY353" fmla="*/ 2773021 h 9103316"/>
              <a:gd name="connsiteX354" fmla="*/ 8399917 w 24089813"/>
              <a:gd name="connsiteY354" fmla="*/ 2670954 h 9103316"/>
              <a:gd name="connsiteX355" fmla="*/ 8655694 w 24089813"/>
              <a:gd name="connsiteY355" fmla="*/ 2613157 h 9103316"/>
              <a:gd name="connsiteX356" fmla="*/ 8201934 w 24089813"/>
              <a:gd name="connsiteY356" fmla="*/ 2498793 h 9103316"/>
              <a:gd name="connsiteX357" fmla="*/ 10029271 w 24089813"/>
              <a:gd name="connsiteY357" fmla="*/ 2907061 h 9103316"/>
              <a:gd name="connsiteX358" fmla="*/ 10029271 w 24089813"/>
              <a:gd name="connsiteY358" fmla="*/ 2907061 h 9103316"/>
              <a:gd name="connsiteX359" fmla="*/ 8495833 w 24089813"/>
              <a:gd name="connsiteY359" fmla="*/ 2479118 h 9103316"/>
              <a:gd name="connsiteX360" fmla="*/ 7671933 w 24089813"/>
              <a:gd name="connsiteY360" fmla="*/ 2319254 h 9103316"/>
              <a:gd name="connsiteX361" fmla="*/ 6802534 w 24089813"/>
              <a:gd name="connsiteY361" fmla="*/ 2179066 h 9103316"/>
              <a:gd name="connsiteX362" fmla="*/ 6884924 w 24089813"/>
              <a:gd name="connsiteY362" fmla="*/ 2140944 h 9103316"/>
              <a:gd name="connsiteX363" fmla="*/ 7236619 w 24089813"/>
              <a:gd name="connsiteY363" fmla="*/ 2159390 h 9103316"/>
              <a:gd name="connsiteX364" fmla="*/ 8457712 w 24089813"/>
              <a:gd name="connsiteY364" fmla="*/ 2281133 h 9103316"/>
              <a:gd name="connsiteX365" fmla="*/ 8713490 w 24089813"/>
              <a:gd name="connsiteY365" fmla="*/ 2299578 h 9103316"/>
              <a:gd name="connsiteX366" fmla="*/ 8399917 w 24089813"/>
              <a:gd name="connsiteY366" fmla="*/ 2223336 h 9103316"/>
              <a:gd name="connsiteX367" fmla="*/ 8770057 w 24089813"/>
              <a:gd name="connsiteY367" fmla="*/ 2223336 h 9103316"/>
              <a:gd name="connsiteX368" fmla="*/ 9166021 w 24089813"/>
              <a:gd name="connsiteY368" fmla="*/ 2281133 h 9103316"/>
              <a:gd name="connsiteX369" fmla="*/ 8297851 w 24089813"/>
              <a:gd name="connsiteY369" fmla="*/ 2063472 h 9103316"/>
              <a:gd name="connsiteX370" fmla="*/ 8457712 w 24089813"/>
              <a:gd name="connsiteY370" fmla="*/ 2025351 h 9103316"/>
              <a:gd name="connsiteX371" fmla="*/ 9089779 w 24089813"/>
              <a:gd name="connsiteY371" fmla="*/ 2101593 h 9103316"/>
              <a:gd name="connsiteX372" fmla="*/ 9345557 w 24089813"/>
              <a:gd name="connsiteY372" fmla="*/ 2140944 h 9103316"/>
              <a:gd name="connsiteX373" fmla="*/ 9045511 w 24089813"/>
              <a:gd name="connsiteY373" fmla="*/ 2063472 h 9103316"/>
              <a:gd name="connsiteX374" fmla="*/ 8553629 w 24089813"/>
              <a:gd name="connsiteY374" fmla="*/ 1903608 h 9103316"/>
              <a:gd name="connsiteX375" fmla="*/ 8003953 w 24089813"/>
              <a:gd name="connsiteY375" fmla="*/ 1807690 h 9103316"/>
              <a:gd name="connsiteX376" fmla="*/ 8201934 w 24089813"/>
              <a:gd name="connsiteY376" fmla="*/ 1731447 h 9103316"/>
              <a:gd name="connsiteX377" fmla="*/ 8148750 w 24089813"/>
              <a:gd name="connsiteY377" fmla="*/ 1709620 h 9103316"/>
              <a:gd name="connsiteX378" fmla="*/ 8111345 w 24089813"/>
              <a:gd name="connsiteY378" fmla="*/ 1708706 h 9103316"/>
              <a:gd name="connsiteX379" fmla="*/ 8168444 w 24089813"/>
              <a:gd name="connsiteY379" fmla="*/ 1701703 h 9103316"/>
              <a:gd name="connsiteX380" fmla="*/ 8438037 w 24089813"/>
              <a:gd name="connsiteY380" fmla="*/ 1731447 h 9103316"/>
              <a:gd name="connsiteX381" fmla="*/ 8438037 w 24089813"/>
              <a:gd name="connsiteY381" fmla="*/ 1731447 h 9103316"/>
              <a:gd name="connsiteX382" fmla="*/ 8361795 w 24089813"/>
              <a:gd name="connsiteY382" fmla="*/ 1667502 h 9103316"/>
              <a:gd name="connsiteX383" fmla="*/ 8968039 w 24089813"/>
              <a:gd name="connsiteY383" fmla="*/ 1769569 h 9103316"/>
              <a:gd name="connsiteX384" fmla="*/ 9147575 w 24089813"/>
              <a:gd name="connsiteY384" fmla="*/ 1807690 h 9103316"/>
              <a:gd name="connsiteX385" fmla="*/ 9147575 w 24089813"/>
              <a:gd name="connsiteY385" fmla="*/ 1807690 h 9103316"/>
              <a:gd name="connsiteX386" fmla="*/ 8968039 w 24089813"/>
              <a:gd name="connsiteY386" fmla="*/ 1769569 h 9103316"/>
              <a:gd name="connsiteX387" fmla="*/ 8240055 w 24089813"/>
              <a:gd name="connsiteY387" fmla="*/ 1591259 h 9103316"/>
              <a:gd name="connsiteX388" fmla="*/ 10093217 w 24089813"/>
              <a:gd name="connsiteY388" fmla="*/ 1941730 h 9103316"/>
              <a:gd name="connsiteX389" fmla="*/ 11408997 w 24089813"/>
              <a:gd name="connsiteY389" fmla="*/ 2459442 h 9103316"/>
              <a:gd name="connsiteX390" fmla="*/ 13158863 w 24089813"/>
              <a:gd name="connsiteY390" fmla="*/ 3443219 h 9103316"/>
              <a:gd name="connsiteX391" fmla="*/ 13728215 w 24089813"/>
              <a:gd name="connsiteY391" fmla="*/ 3794919 h 9103316"/>
              <a:gd name="connsiteX392" fmla="*/ 13708540 w 24089813"/>
              <a:gd name="connsiteY392" fmla="*/ 3756798 h 9103316"/>
              <a:gd name="connsiteX393" fmla="*/ 13236335 w 24089813"/>
              <a:gd name="connsiteY393" fmla="*/ 3418624 h 9103316"/>
              <a:gd name="connsiteX394" fmla="*/ 11504914 w 24089813"/>
              <a:gd name="connsiteY394" fmla="*/ 2377051 h 9103316"/>
              <a:gd name="connsiteX395" fmla="*/ 8987714 w 24089813"/>
              <a:gd name="connsiteY395" fmla="*/ 1457220 h 9103316"/>
              <a:gd name="connsiteX396" fmla="*/ 8789732 w 24089813"/>
              <a:gd name="connsiteY396" fmla="*/ 1411720 h 9103316"/>
              <a:gd name="connsiteX397" fmla="*/ 8834001 w 24089813"/>
              <a:gd name="connsiteY397" fmla="*/ 1373599 h 9103316"/>
              <a:gd name="connsiteX398" fmla="*/ 8297851 w 24089813"/>
              <a:gd name="connsiteY398" fmla="*/ 1259234 h 9103316"/>
              <a:gd name="connsiteX399" fmla="*/ 10521152 w 24089813"/>
              <a:gd name="connsiteY399" fmla="*/ 1807690 h 9103316"/>
              <a:gd name="connsiteX400" fmla="*/ 10585097 w 24089813"/>
              <a:gd name="connsiteY400" fmla="*/ 1827366 h 9103316"/>
              <a:gd name="connsiteX401" fmla="*/ 10642893 w 24089813"/>
              <a:gd name="connsiteY401" fmla="*/ 1847041 h 9103316"/>
              <a:gd name="connsiteX402" fmla="*/ 10642893 w 24089813"/>
              <a:gd name="connsiteY402" fmla="*/ 1847041 h 9103316"/>
              <a:gd name="connsiteX403" fmla="*/ 10585097 w 24089813"/>
              <a:gd name="connsiteY403" fmla="*/ 1827366 h 9103316"/>
              <a:gd name="connsiteX404" fmla="*/ 10521152 w 24089813"/>
              <a:gd name="connsiteY404" fmla="*/ 1807690 h 9103316"/>
              <a:gd name="connsiteX405" fmla="*/ 9479596 w 24089813"/>
              <a:gd name="connsiteY405" fmla="*/ 1373599 h 9103316"/>
              <a:gd name="connsiteX406" fmla="*/ 9479596 w 24089813"/>
              <a:gd name="connsiteY406" fmla="*/ 1373599 h 9103316"/>
              <a:gd name="connsiteX407" fmla="*/ 9403353 w 24089813"/>
              <a:gd name="connsiteY407" fmla="*/ 1315802 h 9103316"/>
              <a:gd name="connsiteX408" fmla="*/ 10151012 w 24089813"/>
              <a:gd name="connsiteY408" fmla="*/ 1495341 h 9103316"/>
              <a:gd name="connsiteX409" fmla="*/ 10207578 w 24089813"/>
              <a:gd name="connsiteY409" fmla="*/ 1513787 h 9103316"/>
              <a:gd name="connsiteX410" fmla="*/ 10265374 w 24089813"/>
              <a:gd name="connsiteY410" fmla="*/ 1533462 h 9103316"/>
              <a:gd name="connsiteX411" fmla="*/ 10265374 w 24089813"/>
              <a:gd name="connsiteY411" fmla="*/ 1533462 h 9103316"/>
              <a:gd name="connsiteX412" fmla="*/ 10207578 w 24089813"/>
              <a:gd name="connsiteY412" fmla="*/ 1513787 h 9103316"/>
              <a:gd name="connsiteX413" fmla="*/ 10151012 w 24089813"/>
              <a:gd name="connsiteY413" fmla="*/ 1495341 h 9103316"/>
              <a:gd name="connsiteX414" fmla="*/ 9659132 w 24089813"/>
              <a:gd name="connsiteY414" fmla="*/ 1315802 h 9103316"/>
              <a:gd name="connsiteX415" fmla="*/ 9127900 w 24089813"/>
              <a:gd name="connsiteY415" fmla="*/ 1157168 h 9103316"/>
              <a:gd name="connsiteX416" fmla="*/ 9403353 w 24089813"/>
              <a:gd name="connsiteY416" fmla="*/ 1157168 h 9103316"/>
              <a:gd name="connsiteX417" fmla="*/ 8597898 w 24089813"/>
              <a:gd name="connsiteY417" fmla="*/ 983777 h 9103316"/>
              <a:gd name="connsiteX418" fmla="*/ 8418362 w 24089813"/>
              <a:gd name="connsiteY418" fmla="*/ 919832 h 9103316"/>
              <a:gd name="connsiteX419" fmla="*/ 10189133 w 24089813"/>
              <a:gd name="connsiteY419" fmla="*/ 1353923 h 9103316"/>
              <a:gd name="connsiteX420" fmla="*/ 10425236 w 24089813"/>
              <a:gd name="connsiteY420" fmla="*/ 1411720 h 9103316"/>
              <a:gd name="connsiteX421" fmla="*/ 9677577 w 24089813"/>
              <a:gd name="connsiteY421" fmla="*/ 1117817 h 9103316"/>
              <a:gd name="connsiteX422" fmla="*/ 10367440 w 24089813"/>
              <a:gd name="connsiteY422" fmla="*/ 1315802 h 9103316"/>
              <a:gd name="connsiteX423" fmla="*/ 10367440 w 24089813"/>
              <a:gd name="connsiteY423" fmla="*/ 1315802 h 9103316"/>
              <a:gd name="connsiteX424" fmla="*/ 10009596 w 24089813"/>
              <a:gd name="connsiteY424" fmla="*/ 1117817 h 9103316"/>
              <a:gd name="connsiteX425" fmla="*/ 10348994 w 24089813"/>
              <a:gd name="connsiteY425" fmla="*/ 1219884 h 9103316"/>
              <a:gd name="connsiteX426" fmla="*/ 10521152 w 24089813"/>
              <a:gd name="connsiteY426" fmla="*/ 1219884 h 9103316"/>
              <a:gd name="connsiteX427" fmla="*/ 10802754 w 24089813"/>
              <a:gd name="connsiteY427" fmla="*/ 1335477 h 9103316"/>
              <a:gd name="connsiteX428" fmla="*/ 10661338 w 24089813"/>
              <a:gd name="connsiteY428" fmla="*/ 1259234 h 9103316"/>
              <a:gd name="connsiteX429" fmla="*/ 10719134 w 24089813"/>
              <a:gd name="connsiteY429" fmla="*/ 1239559 h 9103316"/>
              <a:gd name="connsiteX430" fmla="*/ 9601335 w 24089813"/>
              <a:gd name="connsiteY430" fmla="*/ 823913 h 9103316"/>
              <a:gd name="connsiteX431" fmla="*/ 8495833 w 24089813"/>
              <a:gd name="connsiteY431" fmla="*/ 569361 h 9103316"/>
              <a:gd name="connsiteX432" fmla="*/ 8380242 w 24089813"/>
              <a:gd name="connsiteY432" fmla="*/ 511564 h 9103316"/>
              <a:gd name="connsiteX433" fmla="*/ 9747670 w 24089813"/>
              <a:gd name="connsiteY433" fmla="*/ 683725 h 9103316"/>
              <a:gd name="connsiteX434" fmla="*/ 9817763 w 24089813"/>
              <a:gd name="connsiteY434" fmla="*/ 683725 h 9103316"/>
              <a:gd name="connsiteX435" fmla="*/ 10151012 w 24089813"/>
              <a:gd name="connsiteY435" fmla="*/ 766117 h 9103316"/>
              <a:gd name="connsiteX436" fmla="*/ 10348994 w 24089813"/>
              <a:gd name="connsiteY436" fmla="*/ 747671 h 9103316"/>
              <a:gd name="connsiteX437" fmla="*/ 9563214 w 24089813"/>
              <a:gd name="connsiteY437" fmla="*/ 491889 h 9103316"/>
              <a:gd name="connsiteX438" fmla="*/ 9991151 w 24089813"/>
              <a:gd name="connsiteY438" fmla="*/ 530010 h 9103316"/>
              <a:gd name="connsiteX439" fmla="*/ 10246929 w 24089813"/>
              <a:gd name="connsiteY439" fmla="*/ 607482 h 9103316"/>
              <a:gd name="connsiteX440" fmla="*/ 10483032 w 24089813"/>
              <a:gd name="connsiteY440" fmla="*/ 664050 h 9103316"/>
              <a:gd name="connsiteX441" fmla="*/ 10131337 w 24089813"/>
              <a:gd name="connsiteY441" fmla="*/ 530010 h 9103316"/>
              <a:gd name="connsiteX442" fmla="*/ 9895234 w 24089813"/>
              <a:gd name="connsiteY442" fmla="*/ 332025 h 9103316"/>
              <a:gd name="connsiteX443" fmla="*/ 10348994 w 24089813"/>
              <a:gd name="connsiteY443" fmla="*/ 491889 h 9103316"/>
              <a:gd name="connsiteX444" fmla="*/ 11684451 w 24089813"/>
              <a:gd name="connsiteY444" fmla="*/ 983777 h 9103316"/>
              <a:gd name="connsiteX445" fmla="*/ 14730423 w 24089813"/>
              <a:gd name="connsiteY445" fmla="*/ 2830818 h 9103316"/>
              <a:gd name="connsiteX446" fmla="*/ 16327806 w 24089813"/>
              <a:gd name="connsiteY446" fmla="*/ 3564961 h 9103316"/>
              <a:gd name="connsiteX447" fmla="*/ 16289685 w 24089813"/>
              <a:gd name="connsiteY447" fmla="*/ 3578488 h 9103316"/>
              <a:gd name="connsiteX448" fmla="*/ 16583584 w 24089813"/>
              <a:gd name="connsiteY448" fmla="*/ 3654731 h 9103316"/>
              <a:gd name="connsiteX449" fmla="*/ 17510780 w 24089813"/>
              <a:gd name="connsiteY449" fmla="*/ 3852716 h 9103316"/>
              <a:gd name="connsiteX450" fmla="*/ 17606696 w 24089813"/>
              <a:gd name="connsiteY450" fmla="*/ 3872391 h 9103316"/>
              <a:gd name="connsiteX451" fmla="*/ 17606696 w 24089813"/>
              <a:gd name="connsiteY451" fmla="*/ 3872391 h 9103316"/>
              <a:gd name="connsiteX452" fmla="*/ 17510780 w 24089813"/>
              <a:gd name="connsiteY452" fmla="*/ 3852716 h 9103316"/>
              <a:gd name="connsiteX453" fmla="*/ 16880460 w 24089813"/>
              <a:gd name="connsiteY453" fmla="*/ 3712816 h 9103316"/>
              <a:gd name="connsiteX454" fmla="*/ 16694426 w 24089813"/>
              <a:gd name="connsiteY454" fmla="*/ 3659045 h 9103316"/>
              <a:gd name="connsiteX455" fmla="*/ 16714240 w 24089813"/>
              <a:gd name="connsiteY455" fmla="*/ 3657036 h 9103316"/>
              <a:gd name="connsiteX456" fmla="*/ 16743446 w 24089813"/>
              <a:gd name="connsiteY456" fmla="*/ 3654731 h 9103316"/>
              <a:gd name="connsiteX457" fmla="*/ 16327806 w 24089813"/>
              <a:gd name="connsiteY457" fmla="*/ 3520691 h 9103316"/>
              <a:gd name="connsiteX458" fmla="*/ 12469001 w 24089813"/>
              <a:gd name="connsiteY458" fmla="*/ 1277680 h 9103316"/>
              <a:gd name="connsiteX459" fmla="*/ 11172894 w 24089813"/>
              <a:gd name="connsiteY459" fmla="*/ 645604 h 9103316"/>
              <a:gd name="connsiteX460" fmla="*/ 11057302 w 24089813"/>
              <a:gd name="connsiteY460" fmla="*/ 549685 h 9103316"/>
              <a:gd name="connsiteX461" fmla="*/ 11824637 w 24089813"/>
              <a:gd name="connsiteY461" fmla="*/ 785792 h 9103316"/>
              <a:gd name="connsiteX462" fmla="*/ 11824637 w 24089813"/>
              <a:gd name="connsiteY462" fmla="*/ 785792 h 9103316"/>
              <a:gd name="connsiteX463" fmla="*/ 11057302 w 24089813"/>
              <a:gd name="connsiteY463" fmla="*/ 313579 h 9103316"/>
              <a:gd name="connsiteX464" fmla="*/ 10840875 w 24089813"/>
              <a:gd name="connsiteY464" fmla="*/ 134040 h 9103316"/>
              <a:gd name="connsiteX465" fmla="*/ 11626656 w 24089813"/>
              <a:gd name="connsiteY465" fmla="*/ 370146 h 9103316"/>
              <a:gd name="connsiteX466" fmla="*/ 11626656 w 24089813"/>
              <a:gd name="connsiteY466" fmla="*/ 370146 h 9103316"/>
              <a:gd name="connsiteX467" fmla="*/ 11352431 w 24089813"/>
              <a:gd name="connsiteY467" fmla="*/ 236107 h 9103316"/>
              <a:gd name="connsiteX468" fmla="*/ 11646331 w 24089813"/>
              <a:gd name="connsiteY468" fmla="*/ 313579 h 9103316"/>
              <a:gd name="connsiteX469" fmla="*/ 11447118 w 24089813"/>
              <a:gd name="connsiteY469" fmla="*/ 134040 h 9103316"/>
              <a:gd name="connsiteX470" fmla="*/ 11568859 w 24089813"/>
              <a:gd name="connsiteY470" fmla="*/ 134040 h 9103316"/>
              <a:gd name="connsiteX471" fmla="*/ 11352431 w 24089813"/>
              <a:gd name="connsiteY471" fmla="*/ 0 h 91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24089813" h="9103316">
                <a:moveTo>
                  <a:pt x="16679500" y="3654731"/>
                </a:moveTo>
                <a:lnTo>
                  <a:pt x="16694426" y="3659045"/>
                </a:lnTo>
                <a:lnTo>
                  <a:pt x="16694334" y="3659054"/>
                </a:lnTo>
                <a:cubicBezTo>
                  <a:pt x="16688186" y="3658958"/>
                  <a:pt x="16682882" y="3657805"/>
                  <a:pt x="16679500" y="3654731"/>
                </a:cubicBezTo>
                <a:close/>
                <a:moveTo>
                  <a:pt x="9147575" y="3616609"/>
                </a:moveTo>
                <a:cubicBezTo>
                  <a:pt x="9173399" y="3648582"/>
                  <a:pt x="9223817" y="3660879"/>
                  <a:pt x="9281613" y="3654731"/>
                </a:cubicBezTo>
                <a:cubicBezTo>
                  <a:pt x="9307436" y="3718676"/>
                  <a:pt x="9389826" y="3635055"/>
                  <a:pt x="9281613" y="3654731"/>
                </a:cubicBezTo>
                <a:cubicBezTo>
                  <a:pt x="9255789" y="3628907"/>
                  <a:pt x="9205371" y="3616609"/>
                  <a:pt x="9147575" y="3616609"/>
                </a:cubicBezTo>
                <a:close/>
                <a:moveTo>
                  <a:pt x="1415209" y="3360828"/>
                </a:moveTo>
                <a:cubicBezTo>
                  <a:pt x="1409060" y="3360828"/>
                  <a:pt x="1402912" y="3366976"/>
                  <a:pt x="1402912" y="3366976"/>
                </a:cubicBezTo>
                <a:cubicBezTo>
                  <a:pt x="1396763" y="3366976"/>
                  <a:pt x="1396763" y="3366976"/>
                  <a:pt x="1415209" y="3360828"/>
                </a:cubicBezTo>
                <a:close/>
                <a:moveTo>
                  <a:pt x="8154207" y="2474410"/>
                </a:moveTo>
                <a:cubicBezTo>
                  <a:pt x="8168732" y="2475966"/>
                  <a:pt x="8185948" y="2482807"/>
                  <a:pt x="8201934" y="2498793"/>
                </a:cubicBezTo>
                <a:cubicBezTo>
                  <a:pt x="8091262" y="2512628"/>
                  <a:pt x="8110629" y="2469741"/>
                  <a:pt x="8154207" y="2474410"/>
                </a:cubicBezTo>
                <a:close/>
                <a:moveTo>
                  <a:pt x="8107862" y="1708621"/>
                </a:moveTo>
                <a:lnTo>
                  <a:pt x="8111345" y="1708706"/>
                </a:lnTo>
                <a:lnTo>
                  <a:pt x="8086342" y="1711772"/>
                </a:lnTo>
                <a:cubicBezTo>
                  <a:pt x="8087880" y="1710235"/>
                  <a:pt x="8096257" y="1709082"/>
                  <a:pt x="8107862" y="1708621"/>
                </a:cubicBezTo>
                <a:close/>
                <a:moveTo>
                  <a:pt x="11352431" y="0"/>
                </a:moveTo>
                <a:cubicBezTo>
                  <a:pt x="11447118" y="0"/>
                  <a:pt x="11504914" y="51649"/>
                  <a:pt x="11588534" y="76243"/>
                </a:cubicBezTo>
                <a:cubicBezTo>
                  <a:pt x="11678302" y="108216"/>
                  <a:pt x="11766842" y="108216"/>
                  <a:pt x="11844312" y="134040"/>
                </a:cubicBezTo>
                <a:cubicBezTo>
                  <a:pt x="11888581" y="153715"/>
                  <a:pt x="11932850" y="197985"/>
                  <a:pt x="11978349" y="217661"/>
                </a:cubicBezTo>
                <a:cubicBezTo>
                  <a:pt x="12028767" y="229958"/>
                  <a:pt x="12085333" y="217661"/>
                  <a:pt x="12136981" y="236107"/>
                </a:cubicBezTo>
                <a:cubicBezTo>
                  <a:pt x="12302991" y="293904"/>
                  <a:pt x="12494824" y="427943"/>
                  <a:pt x="12666983" y="530010"/>
                </a:cubicBezTo>
                <a:cubicBezTo>
                  <a:pt x="12845289" y="632077"/>
                  <a:pt x="13018677" y="741522"/>
                  <a:pt x="13178539" y="843589"/>
                </a:cubicBezTo>
                <a:cubicBezTo>
                  <a:pt x="14136477" y="1443693"/>
                  <a:pt x="14954229" y="2108972"/>
                  <a:pt x="16015461" y="2555360"/>
                </a:cubicBezTo>
                <a:cubicBezTo>
                  <a:pt x="16245416" y="2651278"/>
                  <a:pt x="16449546" y="2741048"/>
                  <a:pt x="16699176" y="2811142"/>
                </a:cubicBezTo>
                <a:cubicBezTo>
                  <a:pt x="16833214" y="2849264"/>
                  <a:pt x="16979548" y="2900912"/>
                  <a:pt x="17114816" y="2926736"/>
                </a:cubicBezTo>
                <a:cubicBezTo>
                  <a:pt x="17395188" y="2996830"/>
                  <a:pt x="17702612" y="3002979"/>
                  <a:pt x="18021106" y="3066924"/>
                </a:cubicBezTo>
                <a:cubicBezTo>
                  <a:pt x="18040780" y="3073073"/>
                  <a:pt x="18136698" y="3098897"/>
                  <a:pt x="18156372" y="3105045"/>
                </a:cubicBezTo>
                <a:cubicBezTo>
                  <a:pt x="18136698" y="3098897"/>
                  <a:pt x="17982984" y="3117343"/>
                  <a:pt x="18136698" y="3143167"/>
                </a:cubicBezTo>
                <a:cubicBezTo>
                  <a:pt x="18386328" y="3188667"/>
                  <a:pt x="18640876" y="3213261"/>
                  <a:pt x="18864682" y="3245234"/>
                </a:cubicBezTo>
                <a:cubicBezTo>
                  <a:pt x="19006098" y="3264909"/>
                  <a:pt x="19165958" y="3316558"/>
                  <a:pt x="19299996" y="3341152"/>
                </a:cubicBezTo>
                <a:cubicBezTo>
                  <a:pt x="19370088" y="3354679"/>
                  <a:pt x="19440182" y="3335003"/>
                  <a:pt x="19497978" y="3360828"/>
                </a:cubicBezTo>
                <a:cubicBezTo>
                  <a:pt x="19510274" y="3366976"/>
                  <a:pt x="19478302" y="3380503"/>
                  <a:pt x="19452478" y="3380503"/>
                </a:cubicBezTo>
                <a:cubicBezTo>
                  <a:pt x="19434034" y="3373125"/>
                  <a:pt x="19420506" y="3366976"/>
                  <a:pt x="19414358" y="3380503"/>
                </a:cubicBezTo>
                <a:cubicBezTo>
                  <a:pt x="19414358" y="3386651"/>
                  <a:pt x="19434034" y="3386651"/>
                  <a:pt x="19452478" y="3380503"/>
                </a:cubicBezTo>
                <a:cubicBezTo>
                  <a:pt x="19484452" y="3398949"/>
                  <a:pt x="19523802" y="3437070"/>
                  <a:pt x="19504126" y="3437070"/>
                </a:cubicBezTo>
                <a:lnTo>
                  <a:pt x="19485534" y="3431905"/>
                </a:lnTo>
                <a:lnTo>
                  <a:pt x="19459858" y="3418624"/>
                </a:lnTo>
                <a:cubicBezTo>
                  <a:pt x="19466006" y="3424773"/>
                  <a:pt x="19472154" y="3427847"/>
                  <a:pt x="19479226" y="3430153"/>
                </a:cubicBezTo>
                <a:lnTo>
                  <a:pt x="19485534" y="3431905"/>
                </a:lnTo>
                <a:lnTo>
                  <a:pt x="19486604" y="3432459"/>
                </a:lnTo>
                <a:cubicBezTo>
                  <a:pt x="19494596" y="3435533"/>
                  <a:pt x="19501052" y="3437070"/>
                  <a:pt x="19504126" y="3437070"/>
                </a:cubicBezTo>
                <a:cubicBezTo>
                  <a:pt x="19657840" y="3488719"/>
                  <a:pt x="19925914" y="3475192"/>
                  <a:pt x="20085776" y="3482570"/>
                </a:cubicBezTo>
                <a:cubicBezTo>
                  <a:pt x="20609628" y="3508394"/>
                  <a:pt x="21369584" y="3456746"/>
                  <a:pt x="21702834" y="3462894"/>
                </a:cubicBezTo>
                <a:cubicBezTo>
                  <a:pt x="21727428" y="3462894"/>
                  <a:pt x="21817196" y="3469043"/>
                  <a:pt x="21836872" y="3482570"/>
                </a:cubicBezTo>
                <a:cubicBezTo>
                  <a:pt x="21785224" y="3456746"/>
                  <a:pt x="21619214" y="3539137"/>
                  <a:pt x="21715130" y="3532988"/>
                </a:cubicBezTo>
                <a:cubicBezTo>
                  <a:pt x="21523298" y="3558812"/>
                  <a:pt x="21185130" y="3558812"/>
                  <a:pt x="20973620" y="3558812"/>
                </a:cubicBezTo>
                <a:cubicBezTo>
                  <a:pt x="20667424" y="3558812"/>
                  <a:pt x="20321878" y="3564961"/>
                  <a:pt x="19791876" y="3539137"/>
                </a:cubicBezTo>
                <a:cubicBezTo>
                  <a:pt x="19721784" y="3532988"/>
                  <a:pt x="19459858" y="3494867"/>
                  <a:pt x="19434034" y="3520691"/>
                </a:cubicBezTo>
                <a:cubicBezTo>
                  <a:pt x="19440182" y="3520691"/>
                  <a:pt x="19548396" y="3584637"/>
                  <a:pt x="19536098" y="3578488"/>
                </a:cubicBezTo>
                <a:cubicBezTo>
                  <a:pt x="19625866" y="3596934"/>
                  <a:pt x="19989858" y="3571110"/>
                  <a:pt x="20009534" y="3616609"/>
                </a:cubicBezTo>
                <a:cubicBezTo>
                  <a:pt x="20027980" y="3660879"/>
                  <a:pt x="20353850" y="3635055"/>
                  <a:pt x="20341554" y="3635055"/>
                </a:cubicBezTo>
                <a:cubicBezTo>
                  <a:pt x="20481740" y="3642434"/>
                  <a:pt x="20679722" y="3654731"/>
                  <a:pt x="20851880" y="3654731"/>
                </a:cubicBezTo>
                <a:cubicBezTo>
                  <a:pt x="20935500" y="3654731"/>
                  <a:pt x="21407706" y="3680555"/>
                  <a:pt x="21145778" y="3680555"/>
                </a:cubicBezTo>
                <a:cubicBezTo>
                  <a:pt x="20897378" y="3680555"/>
                  <a:pt x="20685870" y="3642434"/>
                  <a:pt x="20417796" y="3680555"/>
                </a:cubicBezTo>
                <a:cubicBezTo>
                  <a:pt x="20302204" y="3692852"/>
                  <a:pt x="20455916" y="3692852"/>
                  <a:pt x="20379674" y="3718676"/>
                </a:cubicBezTo>
                <a:cubicBezTo>
                  <a:pt x="20334176" y="3730974"/>
                  <a:pt x="20193990" y="3730974"/>
                  <a:pt x="20085776" y="3756798"/>
                </a:cubicBezTo>
                <a:cubicBezTo>
                  <a:pt x="20021830" y="3769095"/>
                  <a:pt x="19976332" y="3808446"/>
                  <a:pt x="19925914" y="3814595"/>
                </a:cubicBezTo>
                <a:cubicBezTo>
                  <a:pt x="19836146" y="3826892"/>
                  <a:pt x="19785728" y="3788770"/>
                  <a:pt x="19734080" y="3814595"/>
                </a:cubicBezTo>
                <a:cubicBezTo>
                  <a:pt x="19689812" y="3833040"/>
                  <a:pt x="19727932" y="3890837"/>
                  <a:pt x="19714406" y="3890837"/>
                </a:cubicBezTo>
                <a:cubicBezTo>
                  <a:pt x="19625866" y="3910513"/>
                  <a:pt x="19178256" y="3852716"/>
                  <a:pt x="18967976" y="3852716"/>
                </a:cubicBezTo>
                <a:cubicBezTo>
                  <a:pt x="18928626" y="3852716"/>
                  <a:pt x="18640876" y="3865013"/>
                  <a:pt x="18808114" y="3890837"/>
                </a:cubicBezTo>
                <a:cubicBezTo>
                  <a:pt x="18992570" y="3922810"/>
                  <a:pt x="19210228" y="3960932"/>
                  <a:pt x="19414358" y="3974458"/>
                </a:cubicBezTo>
                <a:cubicBezTo>
                  <a:pt x="19491830" y="3974458"/>
                  <a:pt x="19913618" y="3986755"/>
                  <a:pt x="19925914" y="4012579"/>
                </a:cubicBezTo>
                <a:cubicBezTo>
                  <a:pt x="19932062" y="4024877"/>
                  <a:pt x="19286470" y="3992904"/>
                  <a:pt x="19612340" y="4050701"/>
                </a:cubicBezTo>
                <a:cubicBezTo>
                  <a:pt x="19919766" y="4102349"/>
                  <a:pt x="19497978" y="4108498"/>
                  <a:pt x="19434034" y="4108498"/>
                </a:cubicBezTo>
                <a:cubicBezTo>
                  <a:pt x="19350414" y="4108498"/>
                  <a:pt x="19076190" y="4056849"/>
                  <a:pt x="18986422" y="4088822"/>
                </a:cubicBezTo>
                <a:cubicBezTo>
                  <a:pt x="18800736" y="4158916"/>
                  <a:pt x="19370088" y="4140471"/>
                  <a:pt x="19555774" y="4146619"/>
                </a:cubicBezTo>
                <a:cubicBezTo>
                  <a:pt x="20021830" y="4172443"/>
                  <a:pt x="20225962" y="4184740"/>
                  <a:pt x="20597332" y="4210565"/>
                </a:cubicBezTo>
                <a:cubicBezTo>
                  <a:pt x="21037564" y="4236389"/>
                  <a:pt x="21695456" y="4268361"/>
                  <a:pt x="22194714" y="4248686"/>
                </a:cubicBezTo>
                <a:cubicBezTo>
                  <a:pt x="22309076" y="4242537"/>
                  <a:pt x="22666920" y="4166294"/>
                  <a:pt x="22526734" y="4248686"/>
                </a:cubicBezTo>
                <a:cubicBezTo>
                  <a:pt x="22443114" y="4292956"/>
                  <a:pt x="22475086" y="4274510"/>
                  <a:pt x="22290632" y="4286807"/>
                </a:cubicBezTo>
                <a:cubicBezTo>
                  <a:pt x="21995502" y="4306483"/>
                  <a:pt x="21415084" y="4356901"/>
                  <a:pt x="21229398" y="4364280"/>
                </a:cubicBezTo>
                <a:cubicBezTo>
                  <a:pt x="21185130" y="4364280"/>
                  <a:pt x="21145778" y="4364280"/>
                  <a:pt x="21107658" y="4364280"/>
                </a:cubicBezTo>
                <a:cubicBezTo>
                  <a:pt x="21025268" y="4356901"/>
                  <a:pt x="20947796" y="4350753"/>
                  <a:pt x="20935500" y="4364280"/>
                </a:cubicBezTo>
                <a:cubicBezTo>
                  <a:pt x="20935500" y="4364280"/>
                  <a:pt x="21011742" y="4364280"/>
                  <a:pt x="21107658" y="4364280"/>
                </a:cubicBezTo>
                <a:cubicBezTo>
                  <a:pt x="21153156" y="4364280"/>
                  <a:pt x="21191278" y="4370429"/>
                  <a:pt x="21229398" y="4364280"/>
                </a:cubicBezTo>
                <a:cubicBezTo>
                  <a:pt x="21344990" y="4370429"/>
                  <a:pt x="21471650" y="4370429"/>
                  <a:pt x="21542972" y="4364280"/>
                </a:cubicBezTo>
                <a:cubicBezTo>
                  <a:pt x="21868844" y="4350753"/>
                  <a:pt x="22072974" y="4364280"/>
                  <a:pt x="22366872" y="4344604"/>
                </a:cubicBezTo>
                <a:cubicBezTo>
                  <a:pt x="22500910" y="4338456"/>
                  <a:pt x="22948522" y="4268361"/>
                  <a:pt x="22960820" y="4306483"/>
                </a:cubicBezTo>
                <a:cubicBezTo>
                  <a:pt x="22980494" y="4376577"/>
                  <a:pt x="22768986" y="4350753"/>
                  <a:pt x="22705042" y="4364280"/>
                </a:cubicBezTo>
                <a:cubicBezTo>
                  <a:pt x="22436966" y="4420847"/>
                  <a:pt x="22966968" y="4428225"/>
                  <a:pt x="22960820" y="4428225"/>
                </a:cubicBezTo>
                <a:cubicBezTo>
                  <a:pt x="22974346" y="4428225"/>
                  <a:pt x="22826782" y="4446671"/>
                  <a:pt x="22762838" y="4466346"/>
                </a:cubicBezTo>
                <a:cubicBezTo>
                  <a:pt x="22718568" y="4472496"/>
                  <a:pt x="22756688" y="4492171"/>
                  <a:pt x="22724716" y="4504468"/>
                </a:cubicBezTo>
                <a:cubicBezTo>
                  <a:pt x="22558706" y="4567184"/>
                  <a:pt x="22207012" y="4516765"/>
                  <a:pt x="22015178" y="4579481"/>
                </a:cubicBezTo>
                <a:cubicBezTo>
                  <a:pt x="21823344" y="4554887"/>
                  <a:pt x="21913112" y="4643426"/>
                  <a:pt x="22015178" y="4579481"/>
                </a:cubicBezTo>
                <a:cubicBezTo>
                  <a:pt x="22079122" y="4611454"/>
                  <a:pt x="22213160" y="4542589"/>
                  <a:pt x="22270956" y="4579481"/>
                </a:cubicBezTo>
                <a:cubicBezTo>
                  <a:pt x="22290632" y="4599157"/>
                  <a:pt x="21893438" y="4663102"/>
                  <a:pt x="21913112" y="4663102"/>
                </a:cubicBezTo>
                <a:cubicBezTo>
                  <a:pt x="21702834" y="4695075"/>
                  <a:pt x="21637660" y="4675399"/>
                  <a:pt x="21191278" y="4701223"/>
                </a:cubicBezTo>
                <a:cubicBezTo>
                  <a:pt x="21043714" y="4707372"/>
                  <a:pt x="20347702" y="4707372"/>
                  <a:pt x="20341554" y="4720899"/>
                </a:cubicBezTo>
                <a:cubicBezTo>
                  <a:pt x="20341554" y="4720899"/>
                  <a:pt x="20571508" y="4752871"/>
                  <a:pt x="20679722" y="4759021"/>
                </a:cubicBezTo>
                <a:cubicBezTo>
                  <a:pt x="21279816" y="4790993"/>
                  <a:pt x="21785224" y="4790993"/>
                  <a:pt x="22328752" y="4759021"/>
                </a:cubicBezTo>
                <a:cubicBezTo>
                  <a:pt x="22513208" y="4745493"/>
                  <a:pt x="23178476" y="4637278"/>
                  <a:pt x="22980494" y="4739345"/>
                </a:cubicBezTo>
                <a:cubicBezTo>
                  <a:pt x="22916550" y="4771318"/>
                  <a:pt x="22737014" y="4790993"/>
                  <a:pt x="22666920" y="4797141"/>
                </a:cubicBezTo>
                <a:cubicBezTo>
                  <a:pt x="22366872" y="4822966"/>
                  <a:pt x="22903024" y="4803290"/>
                  <a:pt x="22922698" y="4797141"/>
                </a:cubicBezTo>
                <a:cubicBezTo>
                  <a:pt x="22928846" y="4803290"/>
                  <a:pt x="22890726" y="4867235"/>
                  <a:pt x="22878430" y="4854938"/>
                </a:cubicBezTo>
                <a:cubicBezTo>
                  <a:pt x="22890726" y="4867235"/>
                  <a:pt x="22966968" y="4854938"/>
                  <a:pt x="22980494" y="4854938"/>
                </a:cubicBezTo>
                <a:cubicBezTo>
                  <a:pt x="23242420" y="4854938"/>
                  <a:pt x="22839078" y="4918884"/>
                  <a:pt x="22724716" y="4937330"/>
                </a:cubicBezTo>
                <a:cubicBezTo>
                  <a:pt x="22181188" y="5007424"/>
                  <a:pt x="21555270" y="5020951"/>
                  <a:pt x="21031416" y="5071369"/>
                </a:cubicBezTo>
                <a:cubicBezTo>
                  <a:pt x="20935500" y="5084896"/>
                  <a:pt x="20245636" y="5033248"/>
                  <a:pt x="20207516" y="5071369"/>
                </a:cubicBezTo>
                <a:cubicBezTo>
                  <a:pt x="20193990" y="5084896"/>
                  <a:pt x="20583804" y="5091045"/>
                  <a:pt x="20679722" y="5091045"/>
                </a:cubicBezTo>
                <a:cubicBezTo>
                  <a:pt x="20909676" y="5103342"/>
                  <a:pt x="21133482" y="5116869"/>
                  <a:pt x="21325316" y="5109491"/>
                </a:cubicBezTo>
                <a:cubicBezTo>
                  <a:pt x="21817196" y="5097193"/>
                  <a:pt x="22181188" y="5180814"/>
                  <a:pt x="22641096" y="5129166"/>
                </a:cubicBezTo>
                <a:cubicBezTo>
                  <a:pt x="22680446" y="5129166"/>
                  <a:pt x="22916550" y="5065221"/>
                  <a:pt x="22942374" y="5091045"/>
                </a:cubicBezTo>
                <a:cubicBezTo>
                  <a:pt x="22934996" y="5091045"/>
                  <a:pt x="22807106" y="5135315"/>
                  <a:pt x="22724716" y="5148842"/>
                </a:cubicBezTo>
                <a:cubicBezTo>
                  <a:pt x="22481236" y="5193112"/>
                  <a:pt x="22417290" y="5193112"/>
                  <a:pt x="22213160" y="5231233"/>
                </a:cubicBezTo>
                <a:cubicBezTo>
                  <a:pt x="22117244" y="5244760"/>
                  <a:pt x="21829494" y="5289030"/>
                  <a:pt x="22034854" y="5289030"/>
                </a:cubicBezTo>
                <a:cubicBezTo>
                  <a:pt x="22424668" y="5282881"/>
                  <a:pt x="22628800" y="5250908"/>
                  <a:pt x="22980494" y="5231233"/>
                </a:cubicBezTo>
                <a:cubicBezTo>
                  <a:pt x="23088708" y="5225085"/>
                  <a:pt x="23364162" y="5244760"/>
                  <a:pt x="23178476" y="5269354"/>
                </a:cubicBezTo>
                <a:cubicBezTo>
                  <a:pt x="23037060" y="5289030"/>
                  <a:pt x="22992792" y="5314854"/>
                  <a:pt x="22922698" y="5327152"/>
                </a:cubicBezTo>
                <a:cubicBezTo>
                  <a:pt x="22462790" y="5423069"/>
                  <a:pt x="21829494" y="5391097"/>
                  <a:pt x="21427380" y="5467339"/>
                </a:cubicBezTo>
                <a:cubicBezTo>
                  <a:pt x="21273668" y="5493163"/>
                  <a:pt x="21191278" y="5525136"/>
                  <a:pt x="20955174" y="5525136"/>
                </a:cubicBezTo>
                <a:cubicBezTo>
                  <a:pt x="20929352" y="5525136"/>
                  <a:pt x="20673574" y="5487015"/>
                  <a:pt x="20635452" y="5525136"/>
                </a:cubicBezTo>
                <a:cubicBezTo>
                  <a:pt x="20635452" y="5525136"/>
                  <a:pt x="21037564" y="5544812"/>
                  <a:pt x="21049862" y="5544812"/>
                </a:cubicBezTo>
                <a:cubicBezTo>
                  <a:pt x="21203574" y="5544812"/>
                  <a:pt x="21351138" y="5487015"/>
                  <a:pt x="21503622" y="5544812"/>
                </a:cubicBezTo>
                <a:cubicBezTo>
                  <a:pt x="21440908" y="5518988"/>
                  <a:pt x="21383112" y="5634581"/>
                  <a:pt x="21447056" y="5621054"/>
                </a:cubicBezTo>
                <a:cubicBezTo>
                  <a:pt x="21255222" y="5678851"/>
                  <a:pt x="20699396" y="5666554"/>
                  <a:pt x="20481740" y="5666554"/>
                </a:cubicBezTo>
                <a:cubicBezTo>
                  <a:pt x="20296054" y="5659176"/>
                  <a:pt x="19740230" y="5653027"/>
                  <a:pt x="19536098" y="5640730"/>
                </a:cubicBezTo>
                <a:cubicBezTo>
                  <a:pt x="19472154" y="5640730"/>
                  <a:pt x="19356562" y="5602609"/>
                  <a:pt x="19338116" y="5621054"/>
                </a:cubicBezTo>
                <a:cubicBezTo>
                  <a:pt x="19299996" y="5659176"/>
                  <a:pt x="19504126" y="5659176"/>
                  <a:pt x="19516424" y="5666554"/>
                </a:cubicBezTo>
                <a:cubicBezTo>
                  <a:pt x="20098072" y="5685000"/>
                  <a:pt x="20679722" y="5710824"/>
                  <a:pt x="21383112" y="5685000"/>
                </a:cubicBezTo>
                <a:cubicBezTo>
                  <a:pt x="21670862" y="5672703"/>
                  <a:pt x="21951234" y="5685000"/>
                  <a:pt x="22213160" y="5685000"/>
                </a:cubicBezTo>
                <a:cubicBezTo>
                  <a:pt x="22366872" y="5685000"/>
                  <a:pt x="22449262" y="5627203"/>
                  <a:pt x="22564854" y="5640730"/>
                </a:cubicBezTo>
                <a:cubicBezTo>
                  <a:pt x="22609124" y="5646879"/>
                  <a:pt x="22602976" y="5685000"/>
                  <a:pt x="22641096" y="5704675"/>
                </a:cubicBezTo>
                <a:cubicBezTo>
                  <a:pt x="22756688" y="5748945"/>
                  <a:pt x="22814484" y="5697297"/>
                  <a:pt x="22820634" y="5704675"/>
                </a:cubicBezTo>
                <a:cubicBezTo>
                  <a:pt x="22858754" y="5716973"/>
                  <a:pt x="22762838" y="5762472"/>
                  <a:pt x="22762838" y="5742797"/>
                </a:cubicBezTo>
                <a:cubicBezTo>
                  <a:pt x="22756688" y="5806742"/>
                  <a:pt x="23158802" y="5774770"/>
                  <a:pt x="22896874" y="5819039"/>
                </a:cubicBezTo>
                <a:cubicBezTo>
                  <a:pt x="22532882" y="5882985"/>
                  <a:pt x="23102234" y="5800594"/>
                  <a:pt x="23132978" y="5800594"/>
                </a:cubicBezTo>
                <a:cubicBezTo>
                  <a:pt x="23167102" y="5805205"/>
                  <a:pt x="23168024" y="5813275"/>
                  <a:pt x="23188142" y="5825322"/>
                </a:cubicBezTo>
                <a:lnTo>
                  <a:pt x="23204262" y="5832909"/>
                </a:lnTo>
                <a:lnTo>
                  <a:pt x="23203672" y="5833140"/>
                </a:lnTo>
                <a:cubicBezTo>
                  <a:pt x="23204608" y="5834411"/>
                  <a:pt x="23208604" y="5836255"/>
                  <a:pt x="23216598" y="5838715"/>
                </a:cubicBezTo>
                <a:lnTo>
                  <a:pt x="23204262" y="5832909"/>
                </a:lnTo>
                <a:lnTo>
                  <a:pt x="23209104" y="5831010"/>
                </a:lnTo>
                <a:cubicBezTo>
                  <a:pt x="23234580" y="5830030"/>
                  <a:pt x="23336492" y="5848245"/>
                  <a:pt x="23312514" y="5876836"/>
                </a:cubicBezTo>
                <a:cubicBezTo>
                  <a:pt x="23292838" y="5908809"/>
                  <a:pt x="23146504" y="5882985"/>
                  <a:pt x="23196922" y="5876836"/>
                </a:cubicBezTo>
                <a:cubicBezTo>
                  <a:pt x="23120680" y="5882985"/>
                  <a:pt x="22756688" y="5928485"/>
                  <a:pt x="22960820" y="5960457"/>
                </a:cubicBezTo>
                <a:cubicBezTo>
                  <a:pt x="23184624" y="5992430"/>
                  <a:pt x="22814484" y="6030551"/>
                  <a:pt x="22744392" y="6036700"/>
                </a:cubicBezTo>
                <a:cubicBezTo>
                  <a:pt x="22456642" y="6074821"/>
                  <a:pt x="22807106" y="6068673"/>
                  <a:pt x="22820634" y="6055146"/>
                </a:cubicBezTo>
                <a:cubicBezTo>
                  <a:pt x="22744392" y="6151064"/>
                  <a:pt x="22098798" y="6100646"/>
                  <a:pt x="22053298" y="6158442"/>
                </a:cubicBezTo>
                <a:cubicBezTo>
                  <a:pt x="22034854" y="6176888"/>
                  <a:pt x="22270956" y="6151064"/>
                  <a:pt x="22328752" y="6158442"/>
                </a:cubicBezTo>
                <a:cubicBezTo>
                  <a:pt x="22404994" y="6158442"/>
                  <a:pt x="22322604" y="6176888"/>
                  <a:pt x="22366872" y="6196564"/>
                </a:cubicBezTo>
                <a:cubicBezTo>
                  <a:pt x="22526734" y="6240834"/>
                  <a:pt x="22916550" y="6119091"/>
                  <a:pt x="23037060" y="6158442"/>
                </a:cubicBezTo>
                <a:cubicBezTo>
                  <a:pt x="23044438" y="6190415"/>
                  <a:pt x="22903024" y="6176888"/>
                  <a:pt x="22922698" y="6176888"/>
                </a:cubicBezTo>
                <a:cubicBezTo>
                  <a:pt x="22832930" y="6183037"/>
                  <a:pt x="22219308" y="6246982"/>
                  <a:pt x="22213160" y="6272806"/>
                </a:cubicBezTo>
                <a:cubicBezTo>
                  <a:pt x="22213160" y="6266658"/>
                  <a:pt x="22462790" y="6310928"/>
                  <a:pt x="22468938" y="6310928"/>
                </a:cubicBezTo>
                <a:cubicBezTo>
                  <a:pt x="22552558" y="6310928"/>
                  <a:pt x="22666920" y="6304779"/>
                  <a:pt x="22724716" y="6310928"/>
                </a:cubicBezTo>
                <a:cubicBezTo>
                  <a:pt x="22807106" y="6318306"/>
                  <a:pt x="23222746" y="6285104"/>
                  <a:pt x="23018616" y="6330603"/>
                </a:cubicBezTo>
                <a:cubicBezTo>
                  <a:pt x="22666920" y="6406846"/>
                  <a:pt x="22181188" y="6452346"/>
                  <a:pt x="21874992" y="6528588"/>
                </a:cubicBezTo>
                <a:cubicBezTo>
                  <a:pt x="21715130" y="6566710"/>
                  <a:pt x="21613066" y="6508913"/>
                  <a:pt x="21401556" y="6566710"/>
                </a:cubicBezTo>
                <a:cubicBezTo>
                  <a:pt x="21453204" y="6554413"/>
                  <a:pt x="21427380" y="6618358"/>
                  <a:pt x="21389260" y="6624507"/>
                </a:cubicBezTo>
                <a:cubicBezTo>
                  <a:pt x="21369584" y="6618358"/>
                  <a:pt x="21351138" y="6618358"/>
                  <a:pt x="21344990" y="6604831"/>
                </a:cubicBezTo>
                <a:cubicBezTo>
                  <a:pt x="21357288" y="6624507"/>
                  <a:pt x="21375734" y="6624507"/>
                  <a:pt x="21389260" y="6624507"/>
                </a:cubicBezTo>
                <a:cubicBezTo>
                  <a:pt x="21485176" y="6636804"/>
                  <a:pt x="21721280" y="6610980"/>
                  <a:pt x="21797520" y="6604831"/>
                </a:cubicBezTo>
                <a:cubicBezTo>
                  <a:pt x="21887290" y="6604831"/>
                  <a:pt x="22194714" y="6580237"/>
                  <a:pt x="22347198" y="6566710"/>
                </a:cubicBezTo>
                <a:cubicBezTo>
                  <a:pt x="22462790" y="6560561"/>
                  <a:pt x="23108384" y="6470792"/>
                  <a:pt x="23132978" y="6528588"/>
                </a:cubicBezTo>
                <a:cubicBezTo>
                  <a:pt x="23172328" y="6610980"/>
                  <a:pt x="22986642" y="6592534"/>
                  <a:pt x="22878430" y="6604831"/>
                </a:cubicBezTo>
                <a:cubicBezTo>
                  <a:pt x="22680446" y="6636804"/>
                  <a:pt x="22443114" y="6668777"/>
                  <a:pt x="22251280" y="6688452"/>
                </a:cubicBezTo>
                <a:cubicBezTo>
                  <a:pt x="22245132" y="6688452"/>
                  <a:pt x="21919262" y="6700749"/>
                  <a:pt x="21919262" y="6706898"/>
                </a:cubicBezTo>
                <a:cubicBezTo>
                  <a:pt x="21887290" y="6770843"/>
                  <a:pt x="22334900" y="6746249"/>
                  <a:pt x="22091420" y="6764695"/>
                </a:cubicBezTo>
                <a:cubicBezTo>
                  <a:pt x="21791372" y="6790519"/>
                  <a:pt x="21325316" y="6784370"/>
                  <a:pt x="21049862" y="6822492"/>
                </a:cubicBezTo>
                <a:cubicBezTo>
                  <a:pt x="20999444" y="6834789"/>
                  <a:pt x="20973620" y="6860613"/>
                  <a:pt x="20935500" y="6860613"/>
                </a:cubicBezTo>
                <a:cubicBezTo>
                  <a:pt x="20833434" y="6872910"/>
                  <a:pt x="20309582" y="6854464"/>
                  <a:pt x="20283758" y="6880289"/>
                </a:cubicBezTo>
                <a:cubicBezTo>
                  <a:pt x="20277610" y="6892586"/>
                  <a:pt x="20564130" y="6906113"/>
                  <a:pt x="20597332" y="6906113"/>
                </a:cubicBezTo>
                <a:cubicBezTo>
                  <a:pt x="20731370" y="6906113"/>
                  <a:pt x="21351138" y="6906113"/>
                  <a:pt x="20955174" y="6924559"/>
                </a:cubicBezTo>
                <a:cubicBezTo>
                  <a:pt x="20787936" y="6930707"/>
                  <a:pt x="20743666" y="6912261"/>
                  <a:pt x="20597332" y="6924559"/>
                </a:cubicBezTo>
                <a:cubicBezTo>
                  <a:pt x="20571508" y="6924559"/>
                  <a:pt x="20015682" y="6918410"/>
                  <a:pt x="19989858" y="6944234"/>
                </a:cubicBezTo>
                <a:cubicBezTo>
                  <a:pt x="19983710" y="6944234"/>
                  <a:pt x="20589954" y="6976206"/>
                  <a:pt x="20557982" y="6962680"/>
                </a:cubicBezTo>
                <a:cubicBezTo>
                  <a:pt x="20609628" y="6976206"/>
                  <a:pt x="20391972" y="6988504"/>
                  <a:pt x="20367378" y="6982355"/>
                </a:cubicBezTo>
                <a:cubicBezTo>
                  <a:pt x="20398120" y="6988504"/>
                  <a:pt x="20737518" y="7000801"/>
                  <a:pt x="20775638" y="7000801"/>
                </a:cubicBezTo>
                <a:cubicBezTo>
                  <a:pt x="21005592" y="6982355"/>
                  <a:pt x="21249074" y="7020476"/>
                  <a:pt x="21465502" y="7020476"/>
                </a:cubicBezTo>
                <a:cubicBezTo>
                  <a:pt x="21631512" y="7020476"/>
                  <a:pt x="22373022" y="6924559"/>
                  <a:pt x="22507058" y="6956531"/>
                </a:cubicBezTo>
                <a:cubicBezTo>
                  <a:pt x="22475086" y="6956531"/>
                  <a:pt x="22443114" y="7000801"/>
                  <a:pt x="22449262" y="7000801"/>
                </a:cubicBezTo>
                <a:cubicBezTo>
                  <a:pt x="22398846" y="7020476"/>
                  <a:pt x="22264808" y="7064746"/>
                  <a:pt x="22213160" y="7078274"/>
                </a:cubicBezTo>
                <a:cubicBezTo>
                  <a:pt x="21945086" y="7154516"/>
                  <a:pt x="22513208" y="7136070"/>
                  <a:pt x="22584530" y="7116394"/>
                </a:cubicBezTo>
                <a:cubicBezTo>
                  <a:pt x="22539032" y="7160664"/>
                  <a:pt x="22494762" y="7136070"/>
                  <a:pt x="22449262" y="7142219"/>
                </a:cubicBezTo>
                <a:cubicBezTo>
                  <a:pt x="22417290" y="7142219"/>
                  <a:pt x="22130770" y="7168043"/>
                  <a:pt x="22290632" y="7180340"/>
                </a:cubicBezTo>
                <a:cubicBezTo>
                  <a:pt x="22475086" y="7192638"/>
                  <a:pt x="22686596" y="7128692"/>
                  <a:pt x="22820634" y="7116394"/>
                </a:cubicBezTo>
                <a:cubicBezTo>
                  <a:pt x="22916550" y="7110246"/>
                  <a:pt x="23242420" y="7110246"/>
                  <a:pt x="23236272" y="7096719"/>
                </a:cubicBezTo>
                <a:cubicBezTo>
                  <a:pt x="23260866" y="7122544"/>
                  <a:pt x="23018616" y="7174192"/>
                  <a:pt x="22910402" y="7180340"/>
                </a:cubicBezTo>
                <a:cubicBezTo>
                  <a:pt x="22884578" y="7174192"/>
                  <a:pt x="22864902" y="7174192"/>
                  <a:pt x="22858754" y="7180340"/>
                </a:cubicBezTo>
                <a:cubicBezTo>
                  <a:pt x="22858754" y="7186489"/>
                  <a:pt x="22878430" y="7186489"/>
                  <a:pt x="22910402" y="7180340"/>
                </a:cubicBezTo>
                <a:cubicBezTo>
                  <a:pt x="22934996" y="7186489"/>
                  <a:pt x="22966968" y="7192638"/>
                  <a:pt x="22960820" y="7198786"/>
                </a:cubicBezTo>
                <a:cubicBezTo>
                  <a:pt x="22948522" y="7206164"/>
                  <a:pt x="22878430" y="7230759"/>
                  <a:pt x="22800958" y="7218462"/>
                </a:cubicBezTo>
                <a:cubicBezTo>
                  <a:pt x="22775134" y="7154516"/>
                  <a:pt x="22698892" y="7238137"/>
                  <a:pt x="22800958" y="7218462"/>
                </a:cubicBezTo>
                <a:cubicBezTo>
                  <a:pt x="22737014" y="7256583"/>
                  <a:pt x="22686596" y="7230759"/>
                  <a:pt x="22622650" y="7238137"/>
                </a:cubicBezTo>
                <a:cubicBezTo>
                  <a:pt x="22584530" y="7244286"/>
                  <a:pt x="22315226" y="7263961"/>
                  <a:pt x="22488614" y="7276258"/>
                </a:cubicBezTo>
                <a:cubicBezTo>
                  <a:pt x="22686596" y="7288556"/>
                  <a:pt x="22878430" y="7218462"/>
                  <a:pt x="23037060" y="7218462"/>
                </a:cubicBezTo>
                <a:cubicBezTo>
                  <a:pt x="23114532" y="7218462"/>
                  <a:pt x="23242420" y="7256583"/>
                  <a:pt x="23312514" y="7256583"/>
                </a:cubicBezTo>
                <a:cubicBezTo>
                  <a:pt x="23498198" y="7263961"/>
                  <a:pt x="23824070" y="7212313"/>
                  <a:pt x="23606412" y="7256583"/>
                </a:cubicBezTo>
                <a:cubicBezTo>
                  <a:pt x="23452700" y="7288556"/>
                  <a:pt x="23082560" y="7352501"/>
                  <a:pt x="22922698" y="7372176"/>
                </a:cubicBezTo>
                <a:cubicBezTo>
                  <a:pt x="22526734" y="7422595"/>
                  <a:pt x="22309076" y="7384474"/>
                  <a:pt x="22072974" y="7454568"/>
                </a:cubicBezTo>
                <a:cubicBezTo>
                  <a:pt x="22041002" y="7460716"/>
                  <a:pt x="22053298" y="7486540"/>
                  <a:pt x="22034854" y="7493919"/>
                </a:cubicBezTo>
                <a:cubicBezTo>
                  <a:pt x="21925410" y="7512365"/>
                  <a:pt x="21791372" y="7524662"/>
                  <a:pt x="21702834" y="7532040"/>
                </a:cubicBezTo>
                <a:cubicBezTo>
                  <a:pt x="21447056" y="7564013"/>
                  <a:pt x="21663484" y="7564013"/>
                  <a:pt x="21779076" y="7550486"/>
                </a:cubicBezTo>
                <a:cubicBezTo>
                  <a:pt x="21893438" y="7538189"/>
                  <a:pt x="22277104" y="7544338"/>
                  <a:pt x="22386548" y="7532040"/>
                </a:cubicBezTo>
                <a:cubicBezTo>
                  <a:pt x="22456642" y="7524662"/>
                  <a:pt x="22373022" y="7480392"/>
                  <a:pt x="22507058" y="7493919"/>
                </a:cubicBezTo>
                <a:cubicBezTo>
                  <a:pt x="22513208" y="7493919"/>
                  <a:pt x="22481236" y="7556635"/>
                  <a:pt x="22468938" y="7550486"/>
                </a:cubicBezTo>
                <a:cubicBezTo>
                  <a:pt x="22513208" y="7582459"/>
                  <a:pt x="22698892" y="7544338"/>
                  <a:pt x="22820634" y="7532040"/>
                </a:cubicBezTo>
                <a:cubicBezTo>
                  <a:pt x="22954670" y="7518514"/>
                  <a:pt x="23069032" y="7474244"/>
                  <a:pt x="23178476" y="7493919"/>
                </a:cubicBezTo>
                <a:cubicBezTo>
                  <a:pt x="22942374" y="7544338"/>
                  <a:pt x="22871050" y="7538189"/>
                  <a:pt x="22724716" y="7550486"/>
                </a:cubicBezTo>
                <a:cubicBezTo>
                  <a:pt x="22673068" y="7556635"/>
                  <a:pt x="22060678" y="7634107"/>
                  <a:pt x="22347198" y="7634107"/>
                </a:cubicBezTo>
                <a:cubicBezTo>
                  <a:pt x="22666920" y="7620580"/>
                  <a:pt x="22890726" y="7556635"/>
                  <a:pt x="23216598" y="7532040"/>
                </a:cubicBezTo>
                <a:cubicBezTo>
                  <a:pt x="23394904" y="7518514"/>
                  <a:pt x="23682654" y="7474244"/>
                  <a:pt x="23824070" y="7493919"/>
                </a:cubicBezTo>
                <a:cubicBezTo>
                  <a:pt x="23894162" y="7500068"/>
                  <a:pt x="23817922" y="7518514"/>
                  <a:pt x="23862190" y="7532040"/>
                </a:cubicBezTo>
                <a:cubicBezTo>
                  <a:pt x="23874488" y="7532040"/>
                  <a:pt x="23964256" y="7532040"/>
                  <a:pt x="23964256" y="7532040"/>
                </a:cubicBezTo>
                <a:cubicBezTo>
                  <a:pt x="23951958" y="7582459"/>
                  <a:pt x="23574440" y="7602134"/>
                  <a:pt x="23568292" y="7608283"/>
                </a:cubicBezTo>
                <a:cubicBezTo>
                  <a:pt x="23542468" y="7659932"/>
                  <a:pt x="23752748" y="7614432"/>
                  <a:pt x="23746598" y="7608283"/>
                </a:cubicBezTo>
                <a:cubicBezTo>
                  <a:pt x="23856042" y="7620580"/>
                  <a:pt x="23722004" y="7627958"/>
                  <a:pt x="23784720" y="7652553"/>
                </a:cubicBezTo>
                <a:cubicBezTo>
                  <a:pt x="23912608" y="7690674"/>
                  <a:pt x="24079848" y="7646404"/>
                  <a:pt x="23880636" y="7690674"/>
                </a:cubicBezTo>
                <a:cubicBezTo>
                  <a:pt x="23740450" y="7723877"/>
                  <a:pt x="23562144" y="7723877"/>
                  <a:pt x="23472376" y="7748472"/>
                </a:cubicBezTo>
                <a:cubicBezTo>
                  <a:pt x="23414580" y="7761998"/>
                  <a:pt x="23376458" y="7800120"/>
                  <a:pt x="23350634" y="7806268"/>
                </a:cubicBezTo>
                <a:cubicBezTo>
                  <a:pt x="23190774" y="7844390"/>
                  <a:pt x="22916550" y="7864065"/>
                  <a:pt x="22744392" y="7889889"/>
                </a:cubicBezTo>
                <a:cubicBezTo>
                  <a:pt x="22680446" y="7896038"/>
                  <a:pt x="22104946" y="7928010"/>
                  <a:pt x="22091420" y="7946456"/>
                </a:cubicBezTo>
                <a:cubicBezTo>
                  <a:pt x="22079122" y="7972280"/>
                  <a:pt x="22277104" y="7966132"/>
                  <a:pt x="22290632" y="7966132"/>
                </a:cubicBezTo>
                <a:cubicBezTo>
                  <a:pt x="22826782" y="7940308"/>
                  <a:pt x="23388756" y="7806268"/>
                  <a:pt x="23842516" y="7806268"/>
                </a:cubicBezTo>
                <a:cubicBezTo>
                  <a:pt x="23792098" y="7876362"/>
                  <a:pt x="24014674" y="7786592"/>
                  <a:pt x="24060172" y="7825944"/>
                </a:cubicBezTo>
                <a:cubicBezTo>
                  <a:pt x="24072470" y="7832092"/>
                  <a:pt x="23926136" y="7864065"/>
                  <a:pt x="23926136" y="7864065"/>
                </a:cubicBezTo>
                <a:cubicBezTo>
                  <a:pt x="23260866" y="7972280"/>
                  <a:pt x="22507058" y="8036226"/>
                  <a:pt x="21919262" y="8119847"/>
                </a:cubicBezTo>
                <a:cubicBezTo>
                  <a:pt x="21887290" y="8132144"/>
                  <a:pt x="21919262" y="8144442"/>
                  <a:pt x="21919262" y="8119847"/>
                </a:cubicBezTo>
                <a:cubicBezTo>
                  <a:pt x="22053298" y="8176414"/>
                  <a:pt x="22219308" y="8048523"/>
                  <a:pt x="22386548" y="8100172"/>
                </a:cubicBezTo>
                <a:cubicBezTo>
                  <a:pt x="22436966" y="8119847"/>
                  <a:pt x="22341050" y="8119847"/>
                  <a:pt x="22328752" y="8119847"/>
                </a:cubicBezTo>
                <a:cubicBezTo>
                  <a:pt x="22009030" y="8170266"/>
                  <a:pt x="22475086" y="8138293"/>
                  <a:pt x="22526734" y="8144442"/>
                </a:cubicBezTo>
                <a:cubicBezTo>
                  <a:pt x="22641096" y="8151820"/>
                  <a:pt x="22871050" y="8132144"/>
                  <a:pt x="22980494" y="8144442"/>
                </a:cubicBezTo>
                <a:cubicBezTo>
                  <a:pt x="23140356" y="8151820"/>
                  <a:pt x="23030912" y="8144442"/>
                  <a:pt x="22960820" y="8164117"/>
                </a:cubicBezTo>
                <a:cubicBezTo>
                  <a:pt x="22698892" y="8215765"/>
                  <a:pt x="22117244" y="8260035"/>
                  <a:pt x="21893438" y="8278481"/>
                </a:cubicBezTo>
                <a:cubicBezTo>
                  <a:pt x="21491326" y="8311684"/>
                  <a:pt x="22181188" y="8298156"/>
                  <a:pt x="22194714" y="8298156"/>
                </a:cubicBezTo>
                <a:cubicBezTo>
                  <a:pt x="22386548" y="8311684"/>
                  <a:pt x="22404994" y="8292008"/>
                  <a:pt x="22686596" y="8278481"/>
                </a:cubicBezTo>
                <a:cubicBezTo>
                  <a:pt x="22934996" y="8272332"/>
                  <a:pt x="22768986" y="8292008"/>
                  <a:pt x="22724716" y="8298156"/>
                </a:cubicBezTo>
                <a:cubicBezTo>
                  <a:pt x="22673068" y="8311684"/>
                  <a:pt x="22379170" y="8343656"/>
                  <a:pt x="22488614" y="8355954"/>
                </a:cubicBezTo>
                <a:cubicBezTo>
                  <a:pt x="22648474" y="8381778"/>
                  <a:pt x="22858754" y="8311684"/>
                  <a:pt x="22980494" y="8298156"/>
                </a:cubicBezTo>
                <a:cubicBezTo>
                  <a:pt x="23088708" y="8292008"/>
                  <a:pt x="23254718" y="8253886"/>
                  <a:pt x="23350634" y="8278481"/>
                </a:cubicBezTo>
                <a:cubicBezTo>
                  <a:pt x="23330960" y="8272332"/>
                  <a:pt x="23210448" y="8343656"/>
                  <a:pt x="23216598" y="8317832"/>
                </a:cubicBezTo>
                <a:cubicBezTo>
                  <a:pt x="23210448" y="8355954"/>
                  <a:pt x="23292838" y="8343656"/>
                  <a:pt x="23350634" y="8336278"/>
                </a:cubicBezTo>
                <a:cubicBezTo>
                  <a:pt x="23466226" y="8336278"/>
                  <a:pt x="23926136" y="8298156"/>
                  <a:pt x="23746598" y="8355954"/>
                </a:cubicBezTo>
                <a:cubicBezTo>
                  <a:pt x="23434254" y="8458020"/>
                  <a:pt x="24054024" y="8336278"/>
                  <a:pt x="24079848" y="8355954"/>
                </a:cubicBezTo>
                <a:cubicBezTo>
                  <a:pt x="24136414" y="8419899"/>
                  <a:pt x="23932284" y="8432196"/>
                  <a:pt x="23964256" y="8419899"/>
                </a:cubicBezTo>
                <a:cubicBezTo>
                  <a:pt x="23900312" y="8445723"/>
                  <a:pt x="23856042" y="8489993"/>
                  <a:pt x="23842516" y="8496142"/>
                </a:cubicBezTo>
                <a:cubicBezTo>
                  <a:pt x="23612562" y="8566236"/>
                  <a:pt x="23318662" y="8573614"/>
                  <a:pt x="23018616" y="8611735"/>
                </a:cubicBezTo>
                <a:cubicBezTo>
                  <a:pt x="22756688" y="8649857"/>
                  <a:pt x="22488614" y="8713802"/>
                  <a:pt x="22213160" y="8751924"/>
                </a:cubicBezTo>
                <a:cubicBezTo>
                  <a:pt x="21383112" y="8866288"/>
                  <a:pt x="20143572" y="8841693"/>
                  <a:pt x="19102014" y="8790045"/>
                </a:cubicBezTo>
                <a:cubicBezTo>
                  <a:pt x="18794588" y="8777748"/>
                  <a:pt x="18628578" y="8803572"/>
                  <a:pt x="18354354" y="8790045"/>
                </a:cubicBezTo>
                <a:cubicBezTo>
                  <a:pt x="18092428" y="8783896"/>
                  <a:pt x="17855096" y="8726099"/>
                  <a:pt x="17606696" y="8694127"/>
                </a:cubicBezTo>
                <a:cubicBezTo>
                  <a:pt x="17452984" y="8675681"/>
                  <a:pt x="16909454" y="8604357"/>
                  <a:pt x="17152936" y="8675681"/>
                </a:cubicBezTo>
                <a:cubicBezTo>
                  <a:pt x="17005372" y="8649857"/>
                  <a:pt x="17088992" y="8732248"/>
                  <a:pt x="17152936" y="8675681"/>
                </a:cubicBezTo>
                <a:cubicBezTo>
                  <a:pt x="17286974" y="8681829"/>
                  <a:pt x="17395188" y="8700275"/>
                  <a:pt x="17587020" y="8732248"/>
                </a:cubicBezTo>
                <a:cubicBezTo>
                  <a:pt x="17772706" y="8758072"/>
                  <a:pt x="18098576" y="8828166"/>
                  <a:pt x="17900594" y="8809720"/>
                </a:cubicBezTo>
                <a:cubicBezTo>
                  <a:pt x="17862474" y="8809720"/>
                  <a:pt x="17657114" y="8751924"/>
                  <a:pt x="17606696" y="8771599"/>
                </a:cubicBezTo>
                <a:cubicBezTo>
                  <a:pt x="17606696" y="8726099"/>
                  <a:pt x="17523076" y="8764221"/>
                  <a:pt x="17491104" y="8751924"/>
                </a:cubicBezTo>
                <a:cubicBezTo>
                  <a:pt x="17484956" y="8707654"/>
                  <a:pt x="17408714" y="8745775"/>
                  <a:pt x="17369364" y="8732248"/>
                </a:cubicBezTo>
                <a:cubicBezTo>
                  <a:pt x="17369364" y="8687978"/>
                  <a:pt x="17286974" y="8726099"/>
                  <a:pt x="17255002" y="8713802"/>
                </a:cubicBezTo>
                <a:cubicBezTo>
                  <a:pt x="17209502" y="8649857"/>
                  <a:pt x="17127112" y="8732248"/>
                  <a:pt x="17255002" y="8713802"/>
                </a:cubicBezTo>
                <a:cubicBezTo>
                  <a:pt x="17255002" y="8758072"/>
                  <a:pt x="17337392" y="8719951"/>
                  <a:pt x="17369364" y="8732248"/>
                </a:cubicBezTo>
                <a:cubicBezTo>
                  <a:pt x="17376742" y="8777748"/>
                  <a:pt x="17452984" y="8739626"/>
                  <a:pt x="17491104" y="8751924"/>
                </a:cubicBezTo>
                <a:cubicBezTo>
                  <a:pt x="17491104" y="8796193"/>
                  <a:pt x="17574724" y="8758072"/>
                  <a:pt x="17606696" y="8771599"/>
                </a:cubicBezTo>
                <a:cubicBezTo>
                  <a:pt x="17900594" y="8815869"/>
                  <a:pt x="18270736" y="8905639"/>
                  <a:pt x="18552336" y="8931463"/>
                </a:cubicBezTo>
                <a:cubicBezTo>
                  <a:pt x="19363940" y="8994179"/>
                  <a:pt x="20232110" y="8975733"/>
                  <a:pt x="20993296" y="9007705"/>
                </a:cubicBezTo>
                <a:cubicBezTo>
                  <a:pt x="21177750" y="9013854"/>
                  <a:pt x="21375734" y="9039678"/>
                  <a:pt x="21523298" y="9026151"/>
                </a:cubicBezTo>
                <a:cubicBezTo>
                  <a:pt x="21549122" y="9026151"/>
                  <a:pt x="21581094" y="8988030"/>
                  <a:pt x="21619214" y="8988030"/>
                </a:cubicBezTo>
                <a:cubicBezTo>
                  <a:pt x="21651186" y="8988030"/>
                  <a:pt x="21977058" y="9033530"/>
                  <a:pt x="21977058" y="9045827"/>
                </a:cubicBezTo>
                <a:cubicBezTo>
                  <a:pt x="21977058" y="9097475"/>
                  <a:pt x="21555270" y="9083948"/>
                  <a:pt x="21561418" y="9083948"/>
                </a:cubicBezTo>
                <a:cubicBezTo>
                  <a:pt x="21113806" y="9109772"/>
                  <a:pt x="20053804" y="9109772"/>
                  <a:pt x="19555774" y="9083948"/>
                </a:cubicBezTo>
                <a:cubicBezTo>
                  <a:pt x="18666700" y="9045827"/>
                  <a:pt x="17990364" y="9051975"/>
                  <a:pt x="17216880" y="8911787"/>
                </a:cubicBezTo>
                <a:cubicBezTo>
                  <a:pt x="16916834" y="8853990"/>
                  <a:pt x="16583584" y="8790045"/>
                  <a:pt x="16289685" y="8713802"/>
                </a:cubicBezTo>
                <a:cubicBezTo>
                  <a:pt x="15771980" y="8573614"/>
                  <a:pt x="15197710" y="8336278"/>
                  <a:pt x="14775922" y="8144442"/>
                </a:cubicBezTo>
                <a:cubicBezTo>
                  <a:pt x="14526292" y="8030078"/>
                  <a:pt x="14814042" y="8208387"/>
                  <a:pt x="14871838" y="8240360"/>
                </a:cubicBezTo>
                <a:cubicBezTo>
                  <a:pt x="15446109" y="8541641"/>
                  <a:pt x="16053582" y="8662154"/>
                  <a:pt x="16725000" y="8892112"/>
                </a:cubicBezTo>
                <a:cubicBezTo>
                  <a:pt x="16922982" y="8956057"/>
                  <a:pt x="16519639" y="8885963"/>
                  <a:pt x="16367156" y="8847842"/>
                </a:cubicBezTo>
                <a:cubicBezTo>
                  <a:pt x="15395692" y="8624033"/>
                  <a:pt x="14616060" y="8253886"/>
                  <a:pt x="13944643" y="7825944"/>
                </a:cubicBezTo>
                <a:cubicBezTo>
                  <a:pt x="13350697" y="7448420"/>
                  <a:pt x="12782575" y="7014328"/>
                  <a:pt x="12175102" y="6650331"/>
                </a:cubicBezTo>
                <a:cubicBezTo>
                  <a:pt x="11958674" y="6515061"/>
                  <a:pt x="11754544" y="6356427"/>
                  <a:pt x="11550413" y="6272806"/>
                </a:cubicBezTo>
                <a:cubicBezTo>
                  <a:pt x="11422524" y="6222388"/>
                  <a:pt x="11288486" y="6222388"/>
                  <a:pt x="11153219" y="6176888"/>
                </a:cubicBezTo>
                <a:cubicBezTo>
                  <a:pt x="10981061" y="6112943"/>
                  <a:pt x="10827348" y="5992430"/>
                  <a:pt x="10661338" y="5921106"/>
                </a:cubicBezTo>
                <a:cubicBezTo>
                  <a:pt x="10157161" y="5704675"/>
                  <a:pt x="9601335" y="5500542"/>
                  <a:pt x="9045511" y="5365272"/>
                </a:cubicBezTo>
                <a:cubicBezTo>
                  <a:pt x="9057807" y="5378799"/>
                  <a:pt x="9000011" y="5397245"/>
                  <a:pt x="8987714" y="5384948"/>
                </a:cubicBezTo>
                <a:cubicBezTo>
                  <a:pt x="8981565" y="5378799"/>
                  <a:pt x="9019686" y="5365272"/>
                  <a:pt x="9038132" y="5365272"/>
                </a:cubicBezTo>
                <a:cubicBezTo>
                  <a:pt x="9019686" y="5359124"/>
                  <a:pt x="8993863" y="5352975"/>
                  <a:pt x="8968039" y="5346827"/>
                </a:cubicBezTo>
                <a:cubicBezTo>
                  <a:pt x="8961890" y="5321002"/>
                  <a:pt x="8917621" y="5333300"/>
                  <a:pt x="8891797" y="5327152"/>
                </a:cubicBezTo>
                <a:cubicBezTo>
                  <a:pt x="8865973" y="5269354"/>
                  <a:pt x="8789732" y="5352975"/>
                  <a:pt x="8891797" y="5327152"/>
                </a:cubicBezTo>
                <a:cubicBezTo>
                  <a:pt x="8891797" y="5333300"/>
                  <a:pt x="8891797" y="5340678"/>
                  <a:pt x="8891797" y="5346827"/>
                </a:cubicBezTo>
                <a:cubicBezTo>
                  <a:pt x="8827853" y="5346827"/>
                  <a:pt x="8770057" y="5340678"/>
                  <a:pt x="8731936" y="5308705"/>
                </a:cubicBezTo>
                <a:cubicBezTo>
                  <a:pt x="8840150" y="5327152"/>
                  <a:pt x="8757759" y="5250908"/>
                  <a:pt x="8731936" y="5308705"/>
                </a:cubicBezTo>
                <a:cubicBezTo>
                  <a:pt x="8559778" y="5327152"/>
                  <a:pt x="8802029" y="5250908"/>
                  <a:pt x="8636019" y="5269354"/>
                </a:cubicBezTo>
                <a:cubicBezTo>
                  <a:pt x="8476158" y="5289030"/>
                  <a:pt x="8699963" y="5263206"/>
                  <a:pt x="8533954" y="5250908"/>
                </a:cubicBezTo>
                <a:cubicBezTo>
                  <a:pt x="8495833" y="5212788"/>
                  <a:pt x="8444185" y="5231233"/>
                  <a:pt x="8457712" y="5244760"/>
                </a:cubicBezTo>
                <a:cubicBezTo>
                  <a:pt x="8022398" y="5231233"/>
                  <a:pt x="7594462" y="5116869"/>
                  <a:pt x="7140702" y="5071369"/>
                </a:cubicBezTo>
                <a:cubicBezTo>
                  <a:pt x="6834506" y="5046775"/>
                  <a:pt x="6520932" y="5046775"/>
                  <a:pt x="6195061" y="5033248"/>
                </a:cubicBezTo>
                <a:cubicBezTo>
                  <a:pt x="5651533" y="5014802"/>
                  <a:pt x="5089559" y="4925032"/>
                  <a:pt x="4521436" y="4975451"/>
                </a:cubicBezTo>
                <a:cubicBezTo>
                  <a:pt x="3313869" y="5078747"/>
                  <a:pt x="2066951" y="5091045"/>
                  <a:pt x="1096716" y="5448893"/>
                </a:cubicBezTo>
                <a:cubicBezTo>
                  <a:pt x="808965" y="5550960"/>
                  <a:pt x="591308" y="5678851"/>
                  <a:pt x="489243" y="5666554"/>
                </a:cubicBezTo>
                <a:cubicBezTo>
                  <a:pt x="373651" y="5646879"/>
                  <a:pt x="469567" y="5595230"/>
                  <a:pt x="413001" y="5563258"/>
                </a:cubicBezTo>
                <a:cubicBezTo>
                  <a:pt x="393326" y="5557109"/>
                  <a:pt x="329381" y="5595230"/>
                  <a:pt x="271585" y="5582933"/>
                </a:cubicBezTo>
                <a:cubicBezTo>
                  <a:pt x="207641" y="5570636"/>
                  <a:pt x="143697" y="5500542"/>
                  <a:pt x="55158" y="5487015"/>
                </a:cubicBezTo>
                <a:cubicBezTo>
                  <a:pt x="-136675" y="5461191"/>
                  <a:pt x="233465" y="5365272"/>
                  <a:pt x="233465" y="5365272"/>
                </a:cubicBezTo>
                <a:cubicBezTo>
                  <a:pt x="239613" y="5314854"/>
                  <a:pt x="41631" y="5340678"/>
                  <a:pt x="73604" y="5250908"/>
                </a:cubicBezTo>
                <a:cubicBezTo>
                  <a:pt x="67455" y="5276733"/>
                  <a:pt x="361354" y="5135315"/>
                  <a:pt x="329381" y="5148842"/>
                </a:cubicBezTo>
                <a:cubicBezTo>
                  <a:pt x="483094" y="5078747"/>
                  <a:pt x="189195" y="5186963"/>
                  <a:pt x="175669" y="5174666"/>
                </a:cubicBezTo>
                <a:cubicBezTo>
                  <a:pt x="169520" y="5167287"/>
                  <a:pt x="233465" y="5109491"/>
                  <a:pt x="233465" y="5109491"/>
                </a:cubicBezTo>
                <a:cubicBezTo>
                  <a:pt x="277734" y="5091045"/>
                  <a:pt x="303558" y="5084896"/>
                  <a:pt x="309706" y="5084896"/>
                </a:cubicBezTo>
                <a:cubicBezTo>
                  <a:pt x="303558" y="5084896"/>
                  <a:pt x="265437" y="5084896"/>
                  <a:pt x="213790" y="5071369"/>
                </a:cubicBezTo>
                <a:cubicBezTo>
                  <a:pt x="-22313" y="5014802"/>
                  <a:pt x="355205" y="4873385"/>
                  <a:pt x="349057" y="4854938"/>
                </a:cubicBezTo>
                <a:cubicBezTo>
                  <a:pt x="329381" y="4771318"/>
                  <a:pt x="195344" y="4854938"/>
                  <a:pt x="195344" y="4797141"/>
                </a:cubicBezTo>
                <a:cubicBezTo>
                  <a:pt x="189195" y="4701223"/>
                  <a:pt x="323233" y="4720899"/>
                  <a:pt x="405623" y="4643426"/>
                </a:cubicBezTo>
                <a:cubicBezTo>
                  <a:pt x="387178" y="4649575"/>
                  <a:pt x="444974" y="4554887"/>
                  <a:pt x="451122" y="4573332"/>
                </a:cubicBezTo>
                <a:cubicBezTo>
                  <a:pt x="444974" y="4516765"/>
                  <a:pt x="387178" y="4554887"/>
                  <a:pt x="413001" y="4504468"/>
                </a:cubicBezTo>
                <a:cubicBezTo>
                  <a:pt x="413001" y="4498319"/>
                  <a:pt x="489243" y="4510616"/>
                  <a:pt x="489243" y="4504468"/>
                </a:cubicBezTo>
                <a:cubicBezTo>
                  <a:pt x="501540" y="4440522"/>
                  <a:pt x="451122" y="4446671"/>
                  <a:pt x="451122" y="4402402"/>
                </a:cubicBezTo>
                <a:cubicBezTo>
                  <a:pt x="437595" y="4254834"/>
                  <a:pt x="553187" y="4306483"/>
                  <a:pt x="623280" y="4286807"/>
                </a:cubicBezTo>
                <a:cubicBezTo>
                  <a:pt x="635577" y="4286807"/>
                  <a:pt x="674928" y="4248686"/>
                  <a:pt x="687225" y="4248686"/>
                </a:cubicBezTo>
                <a:cubicBezTo>
                  <a:pt x="897504" y="4166294"/>
                  <a:pt x="635577" y="4248686"/>
                  <a:pt x="603605" y="4248686"/>
                </a:cubicBezTo>
                <a:cubicBezTo>
                  <a:pt x="565484" y="4248686"/>
                  <a:pt x="393326" y="4230241"/>
                  <a:pt x="451122" y="4146619"/>
                </a:cubicBezTo>
                <a:cubicBezTo>
                  <a:pt x="483094" y="4094971"/>
                  <a:pt x="642955" y="4178592"/>
                  <a:pt x="687225" y="4108498"/>
                </a:cubicBezTo>
                <a:cubicBezTo>
                  <a:pt x="706900" y="4070376"/>
                  <a:pt x="565484" y="4108498"/>
                  <a:pt x="547039" y="4088822"/>
                </a:cubicBezTo>
                <a:cubicBezTo>
                  <a:pt x="553187" y="4094971"/>
                  <a:pt x="559336" y="3974458"/>
                  <a:pt x="547039" y="4012579"/>
                </a:cubicBezTo>
                <a:cubicBezTo>
                  <a:pt x="591308" y="3833040"/>
                  <a:pt x="872910" y="3737122"/>
                  <a:pt x="1179106" y="3635055"/>
                </a:cubicBezTo>
                <a:cubicBezTo>
                  <a:pt x="1798876" y="3430922"/>
                  <a:pt x="2726071" y="3316558"/>
                  <a:pt x="3422083" y="3264909"/>
                </a:cubicBezTo>
                <a:cubicBezTo>
                  <a:pt x="5223596" y="3130870"/>
                  <a:pt x="7294415" y="3207112"/>
                  <a:pt x="8821704" y="3539137"/>
                </a:cubicBezTo>
                <a:cubicBezTo>
                  <a:pt x="7780147" y="3303031"/>
                  <a:pt x="6732441" y="3117343"/>
                  <a:pt x="5607263" y="3066924"/>
                </a:cubicBezTo>
                <a:cubicBezTo>
                  <a:pt x="5275244" y="3054627"/>
                  <a:pt x="4917400" y="3054627"/>
                  <a:pt x="4559557" y="3066924"/>
                </a:cubicBezTo>
                <a:cubicBezTo>
                  <a:pt x="4483316" y="3073073"/>
                  <a:pt x="4016029" y="3098897"/>
                  <a:pt x="4227538" y="3066924"/>
                </a:cubicBezTo>
                <a:cubicBezTo>
                  <a:pt x="4553409" y="3015276"/>
                  <a:pt x="4949373" y="3009127"/>
                  <a:pt x="5287541" y="3009127"/>
                </a:cubicBezTo>
                <a:cubicBezTo>
                  <a:pt x="5428957" y="3009127"/>
                  <a:pt x="5747449" y="3002979"/>
                  <a:pt x="5505198" y="2971006"/>
                </a:cubicBezTo>
                <a:cubicBezTo>
                  <a:pt x="5191624" y="2926736"/>
                  <a:pt x="4745242" y="2990682"/>
                  <a:pt x="4367723" y="3009127"/>
                </a:cubicBezTo>
                <a:cubicBezTo>
                  <a:pt x="3945936" y="3028803"/>
                  <a:pt x="3562269" y="3034952"/>
                  <a:pt x="3204425" y="3066924"/>
                </a:cubicBezTo>
                <a:cubicBezTo>
                  <a:pt x="2456766" y="3130870"/>
                  <a:pt x="1907089" y="3258761"/>
                  <a:pt x="1332818" y="3418624"/>
                </a:cubicBezTo>
                <a:cubicBezTo>
                  <a:pt x="1262725" y="3443219"/>
                  <a:pt x="731494" y="3596934"/>
                  <a:pt x="1019244" y="3482570"/>
                </a:cubicBezTo>
                <a:cubicBezTo>
                  <a:pt x="1147133" y="3430922"/>
                  <a:pt x="1275023" y="3405097"/>
                  <a:pt x="1402912" y="3366976"/>
                </a:cubicBezTo>
                <a:cubicBezTo>
                  <a:pt x="1434884" y="3354679"/>
                  <a:pt x="1684513" y="3277206"/>
                  <a:pt x="1946440" y="3226788"/>
                </a:cubicBezTo>
                <a:cubicBezTo>
                  <a:pt x="2328877" y="3143167"/>
                  <a:pt x="2828136" y="3066924"/>
                  <a:pt x="3128184" y="3047249"/>
                </a:cubicBezTo>
                <a:cubicBezTo>
                  <a:pt x="4086122" y="2983303"/>
                  <a:pt x="5179327" y="2913209"/>
                  <a:pt x="6054875" y="2907061"/>
                </a:cubicBezTo>
                <a:cubicBezTo>
                  <a:pt x="6163089" y="2907061"/>
                  <a:pt x="6540607" y="2920587"/>
                  <a:pt x="6393043" y="2887385"/>
                </a:cubicBezTo>
                <a:cubicBezTo>
                  <a:pt x="6182764" y="2849264"/>
                  <a:pt x="5747449" y="2849264"/>
                  <a:pt x="5587588" y="2830818"/>
                </a:cubicBezTo>
                <a:cubicBezTo>
                  <a:pt x="5421578" y="2817291"/>
                  <a:pt x="5019466" y="2830818"/>
                  <a:pt x="5287541" y="2811142"/>
                </a:cubicBezTo>
                <a:cubicBezTo>
                  <a:pt x="5779422" y="2779170"/>
                  <a:pt x="6278681" y="2824669"/>
                  <a:pt x="6706617" y="2849264"/>
                </a:cubicBezTo>
                <a:cubicBezTo>
                  <a:pt x="8374092" y="2951330"/>
                  <a:pt x="9965327" y="3405097"/>
                  <a:pt x="11294635" y="3992904"/>
                </a:cubicBezTo>
                <a:cubicBezTo>
                  <a:pt x="11294635" y="4012579"/>
                  <a:pt x="11313081" y="4006432"/>
                  <a:pt x="11332756" y="4012579"/>
                </a:cubicBezTo>
                <a:cubicBezTo>
                  <a:pt x="11332756" y="4070376"/>
                  <a:pt x="11415146" y="3992904"/>
                  <a:pt x="11332756" y="4012579"/>
                </a:cubicBezTo>
                <a:cubicBezTo>
                  <a:pt x="11332756" y="3992904"/>
                  <a:pt x="11306932" y="3992904"/>
                  <a:pt x="11294635" y="3992904"/>
                </a:cubicBezTo>
                <a:cubicBezTo>
                  <a:pt x="10419087" y="3558812"/>
                  <a:pt x="9415650" y="3207112"/>
                  <a:pt x="8297851" y="2990682"/>
                </a:cubicBezTo>
                <a:cubicBezTo>
                  <a:pt x="8118315" y="2951330"/>
                  <a:pt x="7568638" y="2862791"/>
                  <a:pt x="7926482" y="2907061"/>
                </a:cubicBezTo>
                <a:cubicBezTo>
                  <a:pt x="8176110" y="2939033"/>
                  <a:pt x="8086342" y="2881236"/>
                  <a:pt x="7964602" y="2849264"/>
                </a:cubicBezTo>
                <a:cubicBezTo>
                  <a:pt x="7824416" y="2811142"/>
                  <a:pt x="7696527" y="2804994"/>
                  <a:pt x="7582165" y="2792696"/>
                </a:cubicBezTo>
                <a:cubicBezTo>
                  <a:pt x="7594462" y="2785318"/>
                  <a:pt x="7390331" y="2728751"/>
                  <a:pt x="7358359" y="2747197"/>
                </a:cubicBezTo>
                <a:cubicBezTo>
                  <a:pt x="7384183" y="2715224"/>
                  <a:pt x="7524369" y="2728751"/>
                  <a:pt x="7550193" y="2734900"/>
                </a:cubicBezTo>
                <a:cubicBezTo>
                  <a:pt x="7830565" y="2747197"/>
                  <a:pt x="8144139" y="2804994"/>
                  <a:pt x="8438037" y="2849264"/>
                </a:cubicBezTo>
                <a:cubicBezTo>
                  <a:pt x="9293910" y="2990682"/>
                  <a:pt x="10079689" y="3258761"/>
                  <a:pt x="10776930" y="3520691"/>
                </a:cubicBezTo>
                <a:cubicBezTo>
                  <a:pt x="10783079" y="3578488"/>
                  <a:pt x="10859320" y="3501016"/>
                  <a:pt x="10776930" y="3520691"/>
                </a:cubicBezTo>
                <a:cubicBezTo>
                  <a:pt x="10636745" y="3405097"/>
                  <a:pt x="10444911" y="3347301"/>
                  <a:pt x="10265374" y="3284585"/>
                </a:cubicBezTo>
                <a:cubicBezTo>
                  <a:pt x="9517716" y="3002979"/>
                  <a:pt x="8623722" y="2830818"/>
                  <a:pt x="7850240" y="2651278"/>
                </a:cubicBezTo>
                <a:cubicBezTo>
                  <a:pt x="8201934" y="2677103"/>
                  <a:pt x="8521658" y="2734900"/>
                  <a:pt x="8815555" y="2792696"/>
                </a:cubicBezTo>
                <a:cubicBezTo>
                  <a:pt x="8834001" y="2798845"/>
                  <a:pt x="9269316" y="2887385"/>
                  <a:pt x="9071334" y="2830818"/>
                </a:cubicBezTo>
                <a:cubicBezTo>
                  <a:pt x="8968039" y="2804994"/>
                  <a:pt x="9019686" y="2811142"/>
                  <a:pt x="8834001" y="2773021"/>
                </a:cubicBezTo>
                <a:cubicBezTo>
                  <a:pt x="8674140" y="2741048"/>
                  <a:pt x="8514278" y="2715224"/>
                  <a:pt x="8399917" y="2670954"/>
                </a:cubicBezTo>
                <a:cubicBezTo>
                  <a:pt x="8067897" y="2555360"/>
                  <a:pt x="8642167" y="2625454"/>
                  <a:pt x="8655694" y="2613157"/>
                </a:cubicBezTo>
                <a:cubicBezTo>
                  <a:pt x="8649546" y="2619306"/>
                  <a:pt x="8214231" y="2504942"/>
                  <a:pt x="8201934" y="2498793"/>
                </a:cubicBezTo>
                <a:cubicBezTo>
                  <a:pt x="8891797" y="2555360"/>
                  <a:pt x="9435325" y="2753345"/>
                  <a:pt x="10029271" y="2907061"/>
                </a:cubicBezTo>
                <a:cubicBezTo>
                  <a:pt x="10035420" y="2971006"/>
                  <a:pt x="10111662" y="2887385"/>
                  <a:pt x="10029271" y="2907061"/>
                </a:cubicBezTo>
                <a:cubicBezTo>
                  <a:pt x="9499271" y="2715224"/>
                  <a:pt x="9095929" y="2593482"/>
                  <a:pt x="8495833" y="2479118"/>
                </a:cubicBezTo>
                <a:cubicBezTo>
                  <a:pt x="8112167" y="2402875"/>
                  <a:pt x="8086342" y="2409024"/>
                  <a:pt x="7671933" y="2319254"/>
                </a:cubicBezTo>
                <a:cubicBezTo>
                  <a:pt x="7620286" y="2306957"/>
                  <a:pt x="6814830" y="2204890"/>
                  <a:pt x="6802534" y="2179066"/>
                </a:cubicBezTo>
                <a:cubicBezTo>
                  <a:pt x="6802534" y="2165539"/>
                  <a:pt x="6878775" y="2140944"/>
                  <a:pt x="6884924" y="2140944"/>
                </a:cubicBezTo>
                <a:cubicBezTo>
                  <a:pt x="7000516" y="2133566"/>
                  <a:pt x="7090284" y="2153242"/>
                  <a:pt x="7236619" y="2159390"/>
                </a:cubicBezTo>
                <a:cubicBezTo>
                  <a:pt x="7678082" y="2191363"/>
                  <a:pt x="8048222" y="2223336"/>
                  <a:pt x="8457712" y="2281133"/>
                </a:cubicBezTo>
                <a:cubicBezTo>
                  <a:pt x="8476158" y="2281133"/>
                  <a:pt x="8680288" y="2332781"/>
                  <a:pt x="8713490" y="2299578"/>
                </a:cubicBezTo>
                <a:cubicBezTo>
                  <a:pt x="8725787" y="2287281"/>
                  <a:pt x="8463861" y="2243011"/>
                  <a:pt x="8399917" y="2223336"/>
                </a:cubicBezTo>
                <a:cubicBezTo>
                  <a:pt x="8086342" y="2133566"/>
                  <a:pt x="8667991" y="2197511"/>
                  <a:pt x="8770057" y="2223336"/>
                </a:cubicBezTo>
                <a:cubicBezTo>
                  <a:pt x="8949593" y="2255308"/>
                  <a:pt x="9345557" y="2351227"/>
                  <a:pt x="9166021" y="2281133"/>
                </a:cubicBezTo>
                <a:cubicBezTo>
                  <a:pt x="8872122" y="2165539"/>
                  <a:pt x="8585601" y="2153242"/>
                  <a:pt x="8297851" y="2063472"/>
                </a:cubicBezTo>
                <a:cubicBezTo>
                  <a:pt x="8080194" y="1993378"/>
                  <a:pt x="8348269" y="2013053"/>
                  <a:pt x="8457712" y="2025351"/>
                </a:cubicBezTo>
                <a:cubicBezTo>
                  <a:pt x="8731936" y="2051175"/>
                  <a:pt x="8827853" y="2051175"/>
                  <a:pt x="9089779" y="2101593"/>
                </a:cubicBezTo>
                <a:cubicBezTo>
                  <a:pt x="9191844" y="2121269"/>
                  <a:pt x="9575511" y="2229484"/>
                  <a:pt x="9345557" y="2140944"/>
                </a:cubicBezTo>
                <a:cubicBezTo>
                  <a:pt x="9261937" y="2108972"/>
                  <a:pt x="9115604" y="2083147"/>
                  <a:pt x="9045511" y="2063472"/>
                </a:cubicBezTo>
                <a:cubicBezTo>
                  <a:pt x="8859825" y="2013053"/>
                  <a:pt x="8680288" y="1935581"/>
                  <a:pt x="8553629" y="1903608"/>
                </a:cubicBezTo>
                <a:cubicBezTo>
                  <a:pt x="8399917" y="1865487"/>
                  <a:pt x="8156435" y="1853190"/>
                  <a:pt x="8003953" y="1807690"/>
                </a:cubicBezTo>
                <a:cubicBezTo>
                  <a:pt x="7767850" y="1731447"/>
                  <a:pt x="8188408" y="1769569"/>
                  <a:pt x="8201934" y="1731447"/>
                </a:cubicBezTo>
                <a:cubicBezTo>
                  <a:pt x="8205008" y="1718535"/>
                  <a:pt x="8177648" y="1712079"/>
                  <a:pt x="8148750" y="1709620"/>
                </a:cubicBezTo>
                <a:lnTo>
                  <a:pt x="8111345" y="1708706"/>
                </a:lnTo>
                <a:lnTo>
                  <a:pt x="8168444" y="1701703"/>
                </a:lnTo>
                <a:cubicBezTo>
                  <a:pt x="8244128" y="1699167"/>
                  <a:pt x="8308919" y="1716691"/>
                  <a:pt x="8438037" y="1731447"/>
                </a:cubicBezTo>
                <a:cubicBezTo>
                  <a:pt x="8482306" y="1789244"/>
                  <a:pt x="8565926" y="1705623"/>
                  <a:pt x="8438037" y="1731447"/>
                </a:cubicBezTo>
                <a:cubicBezTo>
                  <a:pt x="8393768" y="1693326"/>
                  <a:pt x="8176110" y="1667502"/>
                  <a:pt x="8361795" y="1667502"/>
                </a:cubicBezTo>
                <a:cubicBezTo>
                  <a:pt x="8527805" y="1667502"/>
                  <a:pt x="8872122" y="1769569"/>
                  <a:pt x="8968039" y="1769569"/>
                </a:cubicBezTo>
                <a:cubicBezTo>
                  <a:pt x="9013538" y="1801541"/>
                  <a:pt x="9071334" y="1807690"/>
                  <a:pt x="9147575" y="1807690"/>
                </a:cubicBezTo>
                <a:cubicBezTo>
                  <a:pt x="9173399" y="1865487"/>
                  <a:pt x="9249640" y="1789244"/>
                  <a:pt x="9147575" y="1807690"/>
                </a:cubicBezTo>
                <a:cubicBezTo>
                  <a:pt x="9102076" y="1775717"/>
                  <a:pt x="9045511" y="1769569"/>
                  <a:pt x="8968039" y="1769569"/>
                </a:cubicBezTo>
                <a:cubicBezTo>
                  <a:pt x="8757759" y="1673651"/>
                  <a:pt x="8476158" y="1655205"/>
                  <a:pt x="8240055" y="1591259"/>
                </a:cubicBezTo>
                <a:cubicBezTo>
                  <a:pt x="8968039" y="1603556"/>
                  <a:pt x="9479596" y="1757271"/>
                  <a:pt x="10093217" y="1941730"/>
                </a:cubicBezTo>
                <a:cubicBezTo>
                  <a:pt x="10546977" y="2089296"/>
                  <a:pt x="11006885" y="2287281"/>
                  <a:pt x="11408997" y="2459442"/>
                </a:cubicBezTo>
                <a:cubicBezTo>
                  <a:pt x="12105009" y="2747197"/>
                  <a:pt x="12596890" y="3086600"/>
                  <a:pt x="13158863" y="3443219"/>
                </a:cubicBezTo>
                <a:cubicBezTo>
                  <a:pt x="13248632" y="3494867"/>
                  <a:pt x="13664271" y="3814595"/>
                  <a:pt x="13728215" y="3794919"/>
                </a:cubicBezTo>
                <a:cubicBezTo>
                  <a:pt x="13766336" y="3782622"/>
                  <a:pt x="13728215" y="3769095"/>
                  <a:pt x="13708540" y="3756798"/>
                </a:cubicBezTo>
                <a:cubicBezTo>
                  <a:pt x="13580651" y="3635055"/>
                  <a:pt x="13324873" y="3482570"/>
                  <a:pt x="13236335" y="3418624"/>
                </a:cubicBezTo>
                <a:cubicBezTo>
                  <a:pt x="12641159" y="3022654"/>
                  <a:pt x="12162805" y="2702927"/>
                  <a:pt x="11504914" y="2377051"/>
                </a:cubicBezTo>
                <a:cubicBezTo>
                  <a:pt x="10719134" y="1987229"/>
                  <a:pt x="9901382" y="1699475"/>
                  <a:pt x="8987714" y="1457220"/>
                </a:cubicBezTo>
                <a:cubicBezTo>
                  <a:pt x="8929918" y="1437544"/>
                  <a:pt x="8834001" y="1431395"/>
                  <a:pt x="8789732" y="1411720"/>
                </a:cubicBezTo>
                <a:cubicBezTo>
                  <a:pt x="8789732" y="1411720"/>
                  <a:pt x="8968039" y="1405571"/>
                  <a:pt x="8834001" y="1373599"/>
                </a:cubicBezTo>
                <a:cubicBezTo>
                  <a:pt x="8687666" y="1341626"/>
                  <a:pt x="8361795" y="1283829"/>
                  <a:pt x="8297851" y="1259234"/>
                </a:cubicBezTo>
                <a:cubicBezTo>
                  <a:pt x="9121751" y="1361301"/>
                  <a:pt x="9825141" y="1585111"/>
                  <a:pt x="10521152" y="1807690"/>
                </a:cubicBezTo>
                <a:cubicBezTo>
                  <a:pt x="10527302" y="1833514"/>
                  <a:pt x="10559273" y="1827366"/>
                  <a:pt x="10585097" y="1827366"/>
                </a:cubicBezTo>
                <a:cubicBezTo>
                  <a:pt x="10585097" y="1853190"/>
                  <a:pt x="10617070" y="1847041"/>
                  <a:pt x="10642893" y="1847041"/>
                </a:cubicBezTo>
                <a:cubicBezTo>
                  <a:pt x="10655190" y="1879014"/>
                  <a:pt x="10668718" y="1847041"/>
                  <a:pt x="10642893" y="1847041"/>
                </a:cubicBezTo>
                <a:cubicBezTo>
                  <a:pt x="10636745" y="1821217"/>
                  <a:pt x="10604772" y="1833514"/>
                  <a:pt x="10585097" y="1827366"/>
                </a:cubicBezTo>
                <a:cubicBezTo>
                  <a:pt x="10578948" y="1801541"/>
                  <a:pt x="10546977" y="1807690"/>
                  <a:pt x="10521152" y="1807690"/>
                </a:cubicBezTo>
                <a:cubicBezTo>
                  <a:pt x="10201430" y="1635529"/>
                  <a:pt x="9837438" y="1513787"/>
                  <a:pt x="9479596" y="1373599"/>
                </a:cubicBezTo>
                <a:cubicBezTo>
                  <a:pt x="9563214" y="1393274"/>
                  <a:pt x="9485743" y="1315802"/>
                  <a:pt x="9479596" y="1373599"/>
                </a:cubicBezTo>
                <a:cubicBezTo>
                  <a:pt x="9345557" y="1373599"/>
                  <a:pt x="9293910" y="1315802"/>
                  <a:pt x="9403353" y="1315802"/>
                </a:cubicBezTo>
                <a:cubicBezTo>
                  <a:pt x="9633307" y="1315802"/>
                  <a:pt x="9997299" y="1481814"/>
                  <a:pt x="10151012" y="1495341"/>
                </a:cubicBezTo>
                <a:cubicBezTo>
                  <a:pt x="10151012" y="1513787"/>
                  <a:pt x="10189133" y="1507638"/>
                  <a:pt x="10207578" y="1513787"/>
                </a:cubicBezTo>
                <a:cubicBezTo>
                  <a:pt x="10214958" y="1533462"/>
                  <a:pt x="10246929" y="1527314"/>
                  <a:pt x="10265374" y="1533462"/>
                </a:cubicBezTo>
                <a:cubicBezTo>
                  <a:pt x="10271523" y="1591259"/>
                  <a:pt x="10348994" y="1513787"/>
                  <a:pt x="10265374" y="1533462"/>
                </a:cubicBezTo>
                <a:cubicBezTo>
                  <a:pt x="10265374" y="1507638"/>
                  <a:pt x="10233402" y="1513787"/>
                  <a:pt x="10207578" y="1513787"/>
                </a:cubicBezTo>
                <a:cubicBezTo>
                  <a:pt x="10207578" y="1489192"/>
                  <a:pt x="10175606" y="1495341"/>
                  <a:pt x="10151012" y="1495341"/>
                </a:cubicBezTo>
                <a:cubicBezTo>
                  <a:pt x="9983774" y="1405571"/>
                  <a:pt x="9881707" y="1379747"/>
                  <a:pt x="9659132" y="1315802"/>
                </a:cubicBezTo>
                <a:cubicBezTo>
                  <a:pt x="9633307" y="1309653"/>
                  <a:pt x="9127900" y="1181762"/>
                  <a:pt x="9127900" y="1157168"/>
                </a:cubicBezTo>
                <a:cubicBezTo>
                  <a:pt x="9127900" y="1157168"/>
                  <a:pt x="9587809" y="1207586"/>
                  <a:pt x="9403353" y="1157168"/>
                </a:cubicBezTo>
                <a:cubicBezTo>
                  <a:pt x="9109454" y="1079695"/>
                  <a:pt x="8872122" y="1035425"/>
                  <a:pt x="8597898" y="983777"/>
                </a:cubicBezTo>
                <a:cubicBezTo>
                  <a:pt x="8527805" y="971480"/>
                  <a:pt x="8131842" y="881710"/>
                  <a:pt x="8418362" y="919832"/>
                </a:cubicBezTo>
                <a:cubicBezTo>
                  <a:pt x="9102076" y="1021898"/>
                  <a:pt x="9625929" y="1163316"/>
                  <a:pt x="10189133" y="1353923"/>
                </a:cubicBezTo>
                <a:cubicBezTo>
                  <a:pt x="10233402" y="1367450"/>
                  <a:pt x="10521152" y="1463368"/>
                  <a:pt x="10425236" y="1411720"/>
                </a:cubicBezTo>
                <a:cubicBezTo>
                  <a:pt x="10182985" y="1297356"/>
                  <a:pt x="9939503" y="1195289"/>
                  <a:pt x="9677577" y="1117817"/>
                </a:cubicBezTo>
                <a:cubicBezTo>
                  <a:pt x="9939503" y="1149789"/>
                  <a:pt x="10125188" y="1265383"/>
                  <a:pt x="10367440" y="1315802"/>
                </a:cubicBezTo>
                <a:cubicBezTo>
                  <a:pt x="10380966" y="1341626"/>
                  <a:pt x="10393263" y="1315802"/>
                  <a:pt x="10367440" y="1315802"/>
                </a:cubicBezTo>
                <a:cubicBezTo>
                  <a:pt x="10246929" y="1251856"/>
                  <a:pt x="10131337" y="1181762"/>
                  <a:pt x="10009596" y="1117817"/>
                </a:cubicBezTo>
                <a:cubicBezTo>
                  <a:pt x="10157161" y="1117817"/>
                  <a:pt x="10239551" y="1201438"/>
                  <a:pt x="10348994" y="1219884"/>
                </a:cubicBezTo>
                <a:cubicBezTo>
                  <a:pt x="10399412" y="1227262"/>
                  <a:pt x="10457208" y="1201438"/>
                  <a:pt x="10521152" y="1219884"/>
                </a:cubicBezTo>
                <a:cubicBezTo>
                  <a:pt x="10559273" y="1227262"/>
                  <a:pt x="10751107" y="1341626"/>
                  <a:pt x="10802754" y="1335477"/>
                </a:cubicBezTo>
                <a:cubicBezTo>
                  <a:pt x="10891293" y="1315802"/>
                  <a:pt x="10681014" y="1271532"/>
                  <a:pt x="10661338" y="1259234"/>
                </a:cubicBezTo>
                <a:cubicBezTo>
                  <a:pt x="10655190" y="1245708"/>
                  <a:pt x="10699459" y="1227262"/>
                  <a:pt x="10719134" y="1239559"/>
                </a:cubicBezTo>
                <a:cubicBezTo>
                  <a:pt x="10489180" y="1079695"/>
                  <a:pt x="10119040" y="957953"/>
                  <a:pt x="9601335" y="823913"/>
                </a:cubicBezTo>
                <a:cubicBezTo>
                  <a:pt x="9345557" y="753819"/>
                  <a:pt x="8763908" y="625928"/>
                  <a:pt x="8495833" y="569361"/>
                </a:cubicBezTo>
                <a:cubicBezTo>
                  <a:pt x="8476158" y="561983"/>
                  <a:pt x="8252352" y="498037"/>
                  <a:pt x="8380242" y="511564"/>
                </a:cubicBezTo>
                <a:cubicBezTo>
                  <a:pt x="8847528" y="555834"/>
                  <a:pt x="9371381" y="664050"/>
                  <a:pt x="9747670" y="683725"/>
                </a:cubicBezTo>
                <a:cubicBezTo>
                  <a:pt x="9741521" y="671428"/>
                  <a:pt x="9787020" y="645604"/>
                  <a:pt x="9817763" y="683725"/>
                </a:cubicBezTo>
                <a:cubicBezTo>
                  <a:pt x="9953030" y="677576"/>
                  <a:pt x="10055095" y="747671"/>
                  <a:pt x="10151012" y="766117"/>
                </a:cubicBezTo>
                <a:cubicBezTo>
                  <a:pt x="10233402" y="779643"/>
                  <a:pt x="10476883" y="799319"/>
                  <a:pt x="10348994" y="747671"/>
                </a:cubicBezTo>
                <a:cubicBezTo>
                  <a:pt x="10079689" y="632077"/>
                  <a:pt x="9799317" y="619780"/>
                  <a:pt x="9563214" y="491889"/>
                </a:cubicBezTo>
                <a:cubicBezTo>
                  <a:pt x="9223817" y="300052"/>
                  <a:pt x="9843586" y="479591"/>
                  <a:pt x="9991151" y="530010"/>
                </a:cubicBezTo>
                <a:cubicBezTo>
                  <a:pt x="10079689" y="555834"/>
                  <a:pt x="10157161" y="575510"/>
                  <a:pt x="10246929" y="607482"/>
                </a:cubicBezTo>
                <a:cubicBezTo>
                  <a:pt x="10335467" y="639455"/>
                  <a:pt x="10610921" y="727995"/>
                  <a:pt x="10483032" y="664050"/>
                </a:cubicBezTo>
                <a:cubicBezTo>
                  <a:pt x="10361291" y="607482"/>
                  <a:pt x="10239551" y="569361"/>
                  <a:pt x="10131337" y="530010"/>
                </a:cubicBezTo>
                <a:cubicBezTo>
                  <a:pt x="10048947" y="498037"/>
                  <a:pt x="9549689" y="261931"/>
                  <a:pt x="9895234" y="332025"/>
                </a:cubicBezTo>
                <a:cubicBezTo>
                  <a:pt x="10041569" y="357849"/>
                  <a:pt x="10195281" y="441470"/>
                  <a:pt x="10348994" y="491889"/>
                </a:cubicBezTo>
                <a:cubicBezTo>
                  <a:pt x="10834726" y="651752"/>
                  <a:pt x="11262664" y="799319"/>
                  <a:pt x="11684451" y="983777"/>
                </a:cubicBezTo>
                <a:cubicBezTo>
                  <a:pt x="12813317" y="1463368"/>
                  <a:pt x="13766336" y="2229484"/>
                  <a:pt x="14730423" y="2830818"/>
                </a:cubicBezTo>
                <a:cubicBezTo>
                  <a:pt x="15210007" y="3130870"/>
                  <a:pt x="15753535" y="3405097"/>
                  <a:pt x="16327806" y="3564961"/>
                </a:cubicBezTo>
                <a:cubicBezTo>
                  <a:pt x="16315509" y="3564961"/>
                  <a:pt x="16303212" y="3571110"/>
                  <a:pt x="16289685" y="3578488"/>
                </a:cubicBezTo>
                <a:cubicBezTo>
                  <a:pt x="16289685" y="3578488"/>
                  <a:pt x="16519639" y="3642434"/>
                  <a:pt x="16583584" y="3654731"/>
                </a:cubicBezTo>
                <a:cubicBezTo>
                  <a:pt x="16845510" y="3724825"/>
                  <a:pt x="17267298" y="3846567"/>
                  <a:pt x="17510780" y="3852716"/>
                </a:cubicBezTo>
                <a:cubicBezTo>
                  <a:pt x="17504630" y="3896986"/>
                  <a:pt x="17580872" y="3865013"/>
                  <a:pt x="17606696" y="3872391"/>
                </a:cubicBezTo>
                <a:cubicBezTo>
                  <a:pt x="17689086" y="3935107"/>
                  <a:pt x="17772706" y="3852716"/>
                  <a:pt x="17606696" y="3872391"/>
                </a:cubicBezTo>
                <a:cubicBezTo>
                  <a:pt x="17612844" y="3833040"/>
                  <a:pt x="17536602" y="3865013"/>
                  <a:pt x="17510780" y="3852716"/>
                </a:cubicBezTo>
                <a:cubicBezTo>
                  <a:pt x="17314334" y="3795534"/>
                  <a:pt x="17088838" y="3763254"/>
                  <a:pt x="16880460" y="3712816"/>
                </a:cubicBezTo>
                <a:lnTo>
                  <a:pt x="16694426" y="3659045"/>
                </a:lnTo>
                <a:lnTo>
                  <a:pt x="16714240" y="3657036"/>
                </a:lnTo>
                <a:cubicBezTo>
                  <a:pt x="16727766" y="3654731"/>
                  <a:pt x="16740370" y="3651656"/>
                  <a:pt x="16743446" y="3654731"/>
                </a:cubicBezTo>
                <a:cubicBezTo>
                  <a:pt x="16705324" y="3603083"/>
                  <a:pt x="16519639" y="3584637"/>
                  <a:pt x="16327806" y="3520691"/>
                </a:cubicBezTo>
                <a:cubicBezTo>
                  <a:pt x="14775922" y="2983303"/>
                  <a:pt x="13790930" y="2025351"/>
                  <a:pt x="12469001" y="1277680"/>
                </a:cubicBezTo>
                <a:cubicBezTo>
                  <a:pt x="12066888" y="1047723"/>
                  <a:pt x="11600831" y="855886"/>
                  <a:pt x="11172894" y="645604"/>
                </a:cubicBezTo>
                <a:cubicBezTo>
                  <a:pt x="11122478" y="619780"/>
                  <a:pt x="10891293" y="498037"/>
                  <a:pt x="11057302" y="549685"/>
                </a:cubicBezTo>
                <a:cubicBezTo>
                  <a:pt x="11320459" y="625928"/>
                  <a:pt x="11620506" y="811616"/>
                  <a:pt x="11824637" y="785792"/>
                </a:cubicBezTo>
                <a:cubicBezTo>
                  <a:pt x="11824637" y="843589"/>
                  <a:pt x="11908256" y="766117"/>
                  <a:pt x="11824637" y="785792"/>
                </a:cubicBezTo>
                <a:cubicBezTo>
                  <a:pt x="11620506" y="703401"/>
                  <a:pt x="11300783" y="441470"/>
                  <a:pt x="11057302" y="313579"/>
                </a:cubicBezTo>
                <a:cubicBezTo>
                  <a:pt x="10987209" y="274228"/>
                  <a:pt x="10649041" y="159864"/>
                  <a:pt x="10840875" y="134040"/>
                </a:cubicBezTo>
                <a:cubicBezTo>
                  <a:pt x="11122478" y="197985"/>
                  <a:pt x="11326607" y="325876"/>
                  <a:pt x="11626656" y="370146"/>
                </a:cubicBezTo>
                <a:cubicBezTo>
                  <a:pt x="11632803" y="427943"/>
                  <a:pt x="11710274" y="351700"/>
                  <a:pt x="11626656" y="370146"/>
                </a:cubicBezTo>
                <a:cubicBezTo>
                  <a:pt x="11550413" y="300052"/>
                  <a:pt x="11434821" y="281606"/>
                  <a:pt x="11352431" y="236107"/>
                </a:cubicBezTo>
                <a:cubicBezTo>
                  <a:pt x="11051155" y="70094"/>
                  <a:pt x="11652478" y="306201"/>
                  <a:pt x="11646331" y="313579"/>
                </a:cubicBezTo>
                <a:cubicBezTo>
                  <a:pt x="11710274" y="287755"/>
                  <a:pt x="11460645" y="159864"/>
                  <a:pt x="11447118" y="134040"/>
                </a:cubicBezTo>
                <a:cubicBezTo>
                  <a:pt x="11447118" y="140189"/>
                  <a:pt x="11556562" y="147567"/>
                  <a:pt x="11568859" y="134040"/>
                </a:cubicBezTo>
                <a:cubicBezTo>
                  <a:pt x="11614358" y="83621"/>
                  <a:pt x="11390552" y="57797"/>
                  <a:pt x="11352431" y="0"/>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160148372"/>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6858000" cy="9906000"/>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829753990"/>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pp features">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4324012" y="2041724"/>
            <a:ext cx="1227498" cy="5557025"/>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3584709074"/>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pp features">
    <p:spTree>
      <p:nvGrpSpPr>
        <p:cNvPr id="1" name=""/>
        <p:cNvGrpSpPr/>
        <p:nvPr/>
      </p:nvGrpSpPr>
      <p:grpSpPr>
        <a:xfrm>
          <a:off x="0" y="0"/>
          <a:ext cx="0" cy="0"/>
          <a:chOff x="0" y="0"/>
          <a:chExt cx="0" cy="0"/>
        </a:xfrm>
      </p:grpSpPr>
      <p:sp>
        <p:nvSpPr>
          <p:cNvPr id="111" name="Picture Placeholder 13">
            <a:extLst>
              <a:ext uri="{FF2B5EF4-FFF2-40B4-BE49-F238E27FC236}">
                <a16:creationId xmlns:a16="http://schemas.microsoft.com/office/drawing/2014/main" id="{320510A6-CFA1-B949-A389-23542C07A0AF}"/>
              </a:ext>
            </a:extLst>
          </p:cNvPr>
          <p:cNvSpPr>
            <a:spLocks noGrp="1"/>
          </p:cNvSpPr>
          <p:nvPr>
            <p:ph type="pic" sz="quarter" idx="14"/>
          </p:nvPr>
        </p:nvSpPr>
        <p:spPr>
          <a:xfrm>
            <a:off x="842912" y="3000855"/>
            <a:ext cx="2064957" cy="3356825"/>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767736620"/>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sktop Web Mockup">
    <p:spTree>
      <p:nvGrpSpPr>
        <p:cNvPr id="1" name=""/>
        <p:cNvGrpSpPr/>
        <p:nvPr/>
      </p:nvGrpSpPr>
      <p:grpSpPr>
        <a:xfrm>
          <a:off x="0" y="0"/>
          <a:ext cx="0" cy="0"/>
          <a:chOff x="0" y="0"/>
          <a:chExt cx="0" cy="0"/>
        </a:xfrm>
      </p:grpSpPr>
      <p:sp>
        <p:nvSpPr>
          <p:cNvPr id="18" name="Picture Placeholder 13"/>
          <p:cNvSpPr>
            <a:spLocks noGrp="1"/>
          </p:cNvSpPr>
          <p:nvPr>
            <p:ph type="pic" sz="quarter" idx="14"/>
          </p:nvPr>
        </p:nvSpPr>
        <p:spPr>
          <a:xfrm>
            <a:off x="3937620" y="3128578"/>
            <a:ext cx="2064957" cy="3008057"/>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2087125950"/>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52966147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8820" y="-7447907"/>
            <a:ext cx="11929311" cy="22365443"/>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2346927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55327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3191037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21045935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8193229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07903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18075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7/10/2020</a:t>
            </a:fld>
            <a:endParaRPr 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416318775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3980" r:id="rId2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AppScolar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4" Type="http://schemas.openxmlformats.org/officeDocument/2006/relationships/image" Target="../media/image61.jpeg"/></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www.pexels.com/" TargetMode="External"/><Relationship Id="rId2" Type="http://schemas.openxmlformats.org/officeDocument/2006/relationships/hyperlink" Target="http://slidesmash.com/" TargetMode="Externa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072217" y="729977"/>
            <a:ext cx="2757810" cy="4404851"/>
          </a:xfrm>
          <a:prstGeom prst="rect">
            <a:avLst/>
          </a:prstGeom>
        </p:spPr>
      </p:pic>
      <p:sp>
        <p:nvSpPr>
          <p:cNvPr id="1880" name="Rectangle 1879"/>
          <p:cNvSpPr/>
          <p:nvPr/>
        </p:nvSpPr>
        <p:spPr>
          <a:xfrm>
            <a:off x="2549573" y="3089695"/>
            <a:ext cx="1803097" cy="310909"/>
          </a:xfrm>
          <a:prstGeom prst="rect">
            <a:avLst/>
          </a:prstGeom>
          <a:solidFill>
            <a:srgbClr val="F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81" name="Rectangle 1880"/>
          <p:cNvSpPr/>
          <p:nvPr/>
        </p:nvSpPr>
        <p:spPr>
          <a:xfrm>
            <a:off x="2698083" y="3259167"/>
            <a:ext cx="1461833" cy="20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169" name="TextBox 1168"/>
          <p:cNvSpPr txBox="1"/>
          <p:nvPr/>
        </p:nvSpPr>
        <p:spPr>
          <a:xfrm>
            <a:off x="2776981" y="3119052"/>
            <a:ext cx="1340302" cy="220188"/>
          </a:xfrm>
          <a:prstGeom prst="rect">
            <a:avLst/>
          </a:prstGeom>
          <a:noFill/>
        </p:spPr>
        <p:txBody>
          <a:bodyPr wrap="none" rtlCol="0">
            <a:spAutoFit/>
          </a:bodyPr>
          <a:lstStyle/>
          <a:p>
            <a:pPr algn="ct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Gestion de </a:t>
            </a:r>
            <a:r>
              <a:rPr lang="en-US" sz="831" b="1" spc="69" dirty="0" err="1">
                <a:solidFill>
                  <a:schemeClr val="bg1"/>
                </a:solidFill>
                <a:latin typeface="Lato" panose="020F0502020204030203" pitchFamily="34" charset="0"/>
                <a:ea typeface="Lato" panose="020F0502020204030203" pitchFamily="34" charset="0"/>
                <a:cs typeface="Lato" panose="020F0502020204030203" pitchFamily="34" charset="0"/>
              </a:rPr>
              <a:t>scolarité</a:t>
            </a: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8" name="TextBox 1169">
            <a:extLst>
              <a:ext uri="{FF2B5EF4-FFF2-40B4-BE49-F238E27FC236}">
                <a16:creationId xmlns:a16="http://schemas.microsoft.com/office/drawing/2014/main" id="{16C327ED-6ACF-4A2D-BDD8-9BB8275E3FDB}"/>
              </a:ext>
            </a:extLst>
          </p:cNvPr>
          <p:cNvSpPr txBox="1"/>
          <p:nvPr/>
        </p:nvSpPr>
        <p:spPr>
          <a:xfrm>
            <a:off x="568132" y="1967653"/>
            <a:ext cx="6001964" cy="707886"/>
          </a:xfrm>
          <a:prstGeom prst="rect">
            <a:avLst/>
          </a:prstGeom>
          <a:noFill/>
        </p:spPr>
        <p:txBody>
          <a:bodyPr wrap="none" rtlCol="0">
            <a:spAutoFit/>
          </a:bodyPr>
          <a:lstStyle/>
          <a:p>
            <a:pPr algn="ctr"/>
            <a:r>
              <a:rPr lang="en-US" sz="4000" b="1" spc="550" dirty="0">
                <a:latin typeface="Montserrat" pitchFamily="2" charset="77"/>
                <a:ea typeface="Nunito Black" charset="0"/>
                <a:cs typeface="Nunito Black" charset="0"/>
              </a:rPr>
              <a:t>Rapport de </a:t>
            </a:r>
            <a:r>
              <a:rPr lang="en-US" sz="4000" b="1" spc="550" dirty="0" err="1">
                <a:latin typeface="Montserrat" pitchFamily="2" charset="77"/>
                <a:ea typeface="Nunito Black" charset="0"/>
                <a:cs typeface="Nunito Black" charset="0"/>
              </a:rPr>
              <a:t>projet</a:t>
            </a:r>
            <a:endParaRPr lang="en-US" sz="4000" b="1" spc="550" dirty="0">
              <a:latin typeface="Montserrat" pitchFamily="2" charset="77"/>
              <a:ea typeface="Nunito Black" charset="0"/>
              <a:cs typeface="Nunito Black" charset="0"/>
            </a:endParaRPr>
          </a:p>
        </p:txBody>
      </p:sp>
      <p:sp>
        <p:nvSpPr>
          <p:cNvPr id="12" name="TextBox 9">
            <a:extLst>
              <a:ext uri="{FF2B5EF4-FFF2-40B4-BE49-F238E27FC236}">
                <a16:creationId xmlns:a16="http://schemas.microsoft.com/office/drawing/2014/main" id="{C0038A59-FAD8-424A-8A56-A498A0CF0961}"/>
              </a:ext>
            </a:extLst>
          </p:cNvPr>
          <p:cNvSpPr txBox="1"/>
          <p:nvPr/>
        </p:nvSpPr>
        <p:spPr>
          <a:xfrm>
            <a:off x="718778" y="6675561"/>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Shape 2916">
            <a:extLst>
              <a:ext uri="{FF2B5EF4-FFF2-40B4-BE49-F238E27FC236}">
                <a16:creationId xmlns:a16="http://schemas.microsoft.com/office/drawing/2014/main" id="{D80EB43C-50E8-44D9-BD9B-0ADDB9D70267}"/>
              </a:ext>
            </a:extLst>
          </p:cNvPr>
          <p:cNvSpPr/>
          <p:nvPr/>
        </p:nvSpPr>
        <p:spPr>
          <a:xfrm>
            <a:off x="454979" y="67853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9">
            <a:extLst>
              <a:ext uri="{FF2B5EF4-FFF2-40B4-BE49-F238E27FC236}">
                <a16:creationId xmlns:a16="http://schemas.microsoft.com/office/drawing/2014/main" id="{02216339-D04C-4C2A-A8FE-E4D917357B8C}"/>
              </a:ext>
            </a:extLst>
          </p:cNvPr>
          <p:cNvSpPr txBox="1"/>
          <p:nvPr/>
        </p:nvSpPr>
        <p:spPr>
          <a:xfrm>
            <a:off x="718778" y="7062072"/>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F2DE105F-79F6-4621-BBE4-9EABF55756F4}"/>
              </a:ext>
            </a:extLst>
          </p:cNvPr>
          <p:cNvSpPr/>
          <p:nvPr/>
        </p:nvSpPr>
        <p:spPr>
          <a:xfrm>
            <a:off x="454979" y="71718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FF819EF3-AFF3-4AF3-8844-8679277B3322}"/>
              </a:ext>
            </a:extLst>
          </p:cNvPr>
          <p:cNvSpPr txBox="1"/>
          <p:nvPr/>
        </p:nvSpPr>
        <p:spPr>
          <a:xfrm>
            <a:off x="718778" y="6289050"/>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34E1F2DD-936E-4657-9E49-82F253D36DED}"/>
              </a:ext>
            </a:extLst>
          </p:cNvPr>
          <p:cNvSpPr/>
          <p:nvPr/>
        </p:nvSpPr>
        <p:spPr>
          <a:xfrm>
            <a:off x="454979" y="6398815"/>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8" name="Image 17">
            <a:extLst>
              <a:ext uri="{FF2B5EF4-FFF2-40B4-BE49-F238E27FC236}">
                <a16:creationId xmlns:a16="http://schemas.microsoft.com/office/drawing/2014/main" id="{68401639-BF5A-4436-A025-8B61DCF94EED}"/>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9" name="Image 18">
            <a:extLst>
              <a:ext uri="{FF2B5EF4-FFF2-40B4-BE49-F238E27FC236}">
                <a16:creationId xmlns:a16="http://schemas.microsoft.com/office/drawing/2014/main" id="{94B6BD37-5B36-45D8-8BD0-3BFEDD5E7FF9}"/>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ZoneTexte 3">
            <a:extLst>
              <a:ext uri="{FF2B5EF4-FFF2-40B4-BE49-F238E27FC236}">
                <a16:creationId xmlns:a16="http://schemas.microsoft.com/office/drawing/2014/main" id="{86F093BF-83A8-4A4B-9EDC-A7865AC50EF4}"/>
              </a:ext>
            </a:extLst>
          </p:cNvPr>
          <p:cNvSpPr txBox="1"/>
          <p:nvPr/>
        </p:nvSpPr>
        <p:spPr>
          <a:xfrm>
            <a:off x="1435309" y="4114672"/>
            <a:ext cx="4267609" cy="1077218"/>
          </a:xfrm>
          <a:prstGeom prst="rect">
            <a:avLst/>
          </a:prstGeom>
          <a:noFill/>
        </p:spPr>
        <p:txBody>
          <a:bodyPr wrap="square" rtlCol="0">
            <a:spAutoFit/>
          </a:bodyPr>
          <a:lstStyle/>
          <a:p>
            <a:pPr algn="ctr"/>
            <a:r>
              <a:rPr lang="fr-FR" sz="1600" dirty="0" err="1"/>
              <a:t>Ingénieurie</a:t>
            </a:r>
            <a:r>
              <a:rPr lang="fr-FR" sz="1600" dirty="0"/>
              <a:t> des Systèmes d’Information </a:t>
            </a:r>
          </a:p>
          <a:p>
            <a:pPr algn="ctr"/>
            <a:r>
              <a:rPr lang="fr-FR" sz="1600" dirty="0"/>
              <a:t>-3ème année-</a:t>
            </a:r>
          </a:p>
          <a:p>
            <a:pPr algn="ctr"/>
            <a:endParaRPr lang="fr-FR" sz="1600" dirty="0"/>
          </a:p>
          <a:p>
            <a:pPr algn="ctr"/>
            <a:endParaRPr lang="fr-FR" sz="1600" dirty="0"/>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402581" y="2316367"/>
            <a:ext cx="1626271" cy="1622926"/>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105125" y="2667000"/>
            <a:ext cx="4186947" cy="738664"/>
          </a:xfrm>
          <a:prstGeom prst="rect">
            <a:avLst/>
          </a:prstGeom>
          <a:noFill/>
        </p:spPr>
        <p:txBody>
          <a:bodyPr wrap="square" rtlCol="0">
            <a:spAutoFit/>
          </a:bodyPr>
          <a:lstStyle/>
          <a:p>
            <a:pPr algn="just"/>
            <a:r>
              <a:rPr lang="fr-FR" sz="1400" dirty="0"/>
              <a:t>	</a:t>
            </a:r>
            <a:r>
              <a:rPr lang="fr-FR" sz="1400" b="1" i="1" u="sng" dirty="0" err="1"/>
              <a:t>JFoenix</a:t>
            </a:r>
            <a:r>
              <a:rPr lang="fr-FR" sz="1400" dirty="0"/>
              <a:t> est une bibliothèque java open source, qui implémente Google </a:t>
            </a:r>
            <a:r>
              <a:rPr lang="fr-FR" sz="1400" dirty="0" err="1"/>
              <a:t>Material</a:t>
            </a:r>
            <a:r>
              <a:rPr lang="fr-FR" sz="1400" dirty="0"/>
              <a:t> Design à l'aide de composants java.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13653" y="5029200"/>
            <a:ext cx="4186947" cy="4185761"/>
          </a:xfrm>
          <a:prstGeom prst="rect">
            <a:avLst/>
          </a:prstGeom>
          <a:noFill/>
        </p:spPr>
        <p:txBody>
          <a:bodyPr wrap="square" rtlCol="0">
            <a:spAutoFit/>
          </a:bodyPr>
          <a:lstStyle/>
          <a:p>
            <a:pPr algn="just"/>
            <a:r>
              <a:rPr lang="fr-FR" sz="1400" dirty="0"/>
              <a:t>	</a:t>
            </a:r>
            <a:r>
              <a:rPr lang="fr-FR" sz="1400" b="1" i="1" u="sng" dirty="0"/>
              <a:t>UML</a:t>
            </a:r>
            <a:r>
              <a:rPr lang="fr-FR" sz="1400" dirty="0"/>
              <a:t> : abréviation de </a:t>
            </a:r>
            <a:r>
              <a:rPr lang="fr-FR" sz="1400" dirty="0" err="1"/>
              <a:t>Unified</a:t>
            </a:r>
            <a:r>
              <a:rPr lang="fr-FR" sz="1400" dirty="0"/>
              <a:t> Modeling </a:t>
            </a:r>
            <a:r>
              <a:rPr lang="fr-FR" sz="1400" dirty="0" err="1"/>
              <a:t>Language</a:t>
            </a:r>
            <a:r>
              <a:rPr lang="fr-FR" sz="1400" dirty="0"/>
              <a:t>, est un langage de modélisation normalisé consistant en un ensemble intégré de diagrammes, développé pour aider les développeurs de systèmes et de logiciels à spécifier, visualiser, construire et documenter les artefacts de systèmes logiciels, ainsi que pour la modélisation métier et autres. Systèmes non logiciels. </a:t>
            </a:r>
          </a:p>
          <a:p>
            <a:pPr algn="just"/>
            <a:r>
              <a:rPr lang="fr-FR" sz="1400" dirty="0"/>
              <a:t>Le langage UML représente un ensemble de meilleures pratiques d'ingénierie qui ont fait leurs preuves dans la modélisation de systèmes vastes et complexes. Le langage UML est une partie très importante du développement de logiciels orientés objet et du processus de développement logiciel. Le langage UML utilise principalement des notations graphiques pour exprimer la conception de projets logiciels. L'utilisation du langage UML aide les équipes de projet à communiquer, à explorer les conceptions potentielles et à valider.</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304102"/>
            <a:ext cx="4697825"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Langage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modélisation</a:t>
            </a:r>
            <a:r>
              <a:rPr lang="en-US" sz="1600" b="1" u="sng" spc="113" dirty="0">
                <a:solidFill>
                  <a:schemeClr val="tx2"/>
                </a:solidFill>
                <a:latin typeface="Montserrat Bold"/>
                <a:ea typeface="Nunito Bold" charset="0"/>
                <a:cs typeface="Nunito Bold" charset="0"/>
              </a:rPr>
              <a:t> (conception)</a:t>
            </a:r>
          </a:p>
        </p:txBody>
      </p:sp>
      <p:pic>
        <p:nvPicPr>
          <p:cNvPr id="5" name="Image 4">
            <a:extLst>
              <a:ext uri="{FF2B5EF4-FFF2-40B4-BE49-F238E27FC236}">
                <a16:creationId xmlns:a16="http://schemas.microsoft.com/office/drawing/2014/main" id="{19DD2837-773A-4A9E-9624-BCD15B13EC5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 y="2470191"/>
            <a:ext cx="1809376" cy="1357816"/>
          </a:xfrm>
          <a:prstGeom prst="rect">
            <a:avLst/>
          </a:prstGeom>
        </p:spPr>
      </p:pic>
      <p:pic>
        <p:nvPicPr>
          <p:cNvPr id="9" name="Image 8">
            <a:extLst>
              <a:ext uri="{FF2B5EF4-FFF2-40B4-BE49-F238E27FC236}">
                <a16:creationId xmlns:a16="http://schemas.microsoft.com/office/drawing/2014/main" id="{D87CA78F-9B88-4C15-BE36-55D14BF449B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6392" y="4191000"/>
            <a:ext cx="536608" cy="536608"/>
          </a:xfrm>
          <a:prstGeom prst="rect">
            <a:avLst/>
          </a:prstGeom>
        </p:spPr>
      </p:pic>
      <p:pic>
        <p:nvPicPr>
          <p:cNvPr id="21" name="Picture 22">
            <a:extLst>
              <a:ext uri="{FF2B5EF4-FFF2-40B4-BE49-F238E27FC236}">
                <a16:creationId xmlns:a16="http://schemas.microsoft.com/office/drawing/2014/main" id="{BC152F82-A257-4051-B662-1612DF06AF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875006">
            <a:off x="4913785" y="6292293"/>
            <a:ext cx="1426922" cy="1412033"/>
          </a:xfrm>
          <a:prstGeom prst="rect">
            <a:avLst/>
          </a:prstGeom>
        </p:spPr>
      </p:pic>
      <p:pic>
        <p:nvPicPr>
          <p:cNvPr id="22" name="Picture 8">
            <a:extLst>
              <a:ext uri="{FF2B5EF4-FFF2-40B4-BE49-F238E27FC236}">
                <a16:creationId xmlns:a16="http://schemas.microsoft.com/office/drawing/2014/main" id="{86641086-0B28-4B55-9368-71A79199EB41}"/>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48530" y="5586730"/>
            <a:ext cx="1880870" cy="1880870"/>
          </a:xfrm>
          <a:prstGeom prst="rect">
            <a:avLst/>
          </a:prstGeom>
          <a:noFill/>
          <a:ln>
            <a:noFill/>
          </a:ln>
        </p:spPr>
      </p:pic>
    </p:spTree>
    <p:extLst>
      <p:ext uri="{BB962C8B-B14F-4D97-AF65-F5344CB8AC3E}">
        <p14:creationId xmlns:p14="http://schemas.microsoft.com/office/powerpoint/2010/main" val="379098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1">
            <a:extLst>
              <a:ext uri="{FF2B5EF4-FFF2-40B4-BE49-F238E27FC236}">
                <a16:creationId xmlns:a16="http://schemas.microsoft.com/office/drawing/2014/main" id="{7DA78E0B-F3B4-4C9F-B7BD-F3E8CB6733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5075115" y="5817751"/>
            <a:ext cx="1626271" cy="1127109"/>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053948" y="1981200"/>
            <a:ext cx="3965852" cy="2523768"/>
          </a:xfrm>
          <a:prstGeom prst="rect">
            <a:avLst/>
          </a:prstGeom>
          <a:noFill/>
        </p:spPr>
        <p:txBody>
          <a:bodyPr wrap="square" rtlCol="0">
            <a:spAutoFit/>
          </a:bodyPr>
          <a:lstStyle/>
          <a:p>
            <a:pPr algn="just"/>
            <a:r>
              <a:rPr lang="fr-FR" sz="1400" dirty="0"/>
              <a:t>	</a:t>
            </a:r>
            <a:r>
              <a:rPr lang="fr-FR" sz="1400" b="1" i="1" u="sng" dirty="0"/>
              <a:t>Merise</a:t>
            </a:r>
            <a:r>
              <a:rPr lang="fr-FR" dirty="0"/>
              <a:t>  : </a:t>
            </a:r>
            <a:r>
              <a:rPr lang="fr-FR" sz="1400" dirty="0"/>
              <a:t>est une méthode d'analyse, de conception du projet informatique. </a:t>
            </a:r>
          </a:p>
          <a:p>
            <a:pPr algn="just"/>
            <a:r>
              <a:rPr lang="fr-FR" sz="1400" dirty="0"/>
              <a:t>Merise a été très utilisée dans les années 1970 et 1980 pour l'informatisation massive des organisations. Cette méthode reste adaptée pour la gestion des projets internes aux organisations, se limitant à un domaine précis. Elle est en revanche moins adaptée aux projets transverses aux organisations, qui gèrent le plus souvent des informations à caractère sociétal (environnemental et social) avec des parties prenantes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77383" y="5267236"/>
            <a:ext cx="4250209" cy="2893100"/>
          </a:xfrm>
          <a:prstGeom prst="rect">
            <a:avLst/>
          </a:prstGeom>
          <a:noFill/>
        </p:spPr>
        <p:txBody>
          <a:bodyPr wrap="square" rtlCol="0">
            <a:spAutoFit/>
          </a:bodyPr>
          <a:lstStyle/>
          <a:p>
            <a:pPr algn="just"/>
            <a:r>
              <a:rPr lang="fr-FR" sz="1400" dirty="0"/>
              <a:t>	</a:t>
            </a:r>
            <a:r>
              <a:rPr lang="fr-FR" sz="1400" b="1" i="1" u="sng" dirty="0"/>
              <a:t>SQL Server Management Studio</a:t>
            </a:r>
            <a:r>
              <a:rPr lang="fr-FR" sz="1400" dirty="0"/>
              <a:t> (SSMS) est un environnement intégré   permettant de gérer toute infrastructure SQL, de SQL Server à Azure SQL </a:t>
            </a:r>
            <a:r>
              <a:rPr lang="fr-FR" sz="1400" dirty="0" err="1"/>
              <a:t>Database</a:t>
            </a:r>
            <a:r>
              <a:rPr lang="fr-FR" sz="1400" dirty="0"/>
              <a:t>.  SSMS fournit des outils pour configurer, surveiller et administrer des instances de SQL Server et des bases de données. Utilisez SSMS pour déployer, surveiller et mettre à niveau les composants de la couche de données utilisés par vos applications, ainsi que pour générer des requêtes et des scripts.</a:t>
            </a:r>
          </a:p>
          <a:p>
            <a:pPr algn="just"/>
            <a:r>
              <a:rPr lang="fr-FR" sz="1400" dirty="0"/>
              <a:t>Utilisez SSMS pour interroger, concevoir et gérer vos bases de données et vos entrepôts de données, où qu'ils se trouvent - sur votre ordinateur local ou dans le cloud.</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605694"/>
            <a:ext cx="5377819"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IDE-Integrated Development Environment :</a:t>
            </a:r>
          </a:p>
        </p:txBody>
      </p:sp>
      <p:pic>
        <p:nvPicPr>
          <p:cNvPr id="17" name="Picture 20">
            <a:extLst>
              <a:ext uri="{FF2B5EF4-FFF2-40B4-BE49-F238E27FC236}">
                <a16:creationId xmlns:a16="http://schemas.microsoft.com/office/drawing/2014/main" id="{6979E46F-D6E7-4000-A55E-7EACDE9D8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1798921">
            <a:off x="512741" y="1941800"/>
            <a:ext cx="1565988" cy="1676037"/>
          </a:xfrm>
          <a:prstGeom prst="rect">
            <a:avLst/>
          </a:prstGeom>
        </p:spPr>
      </p:pic>
      <p:pic>
        <p:nvPicPr>
          <p:cNvPr id="4" name="Image 3">
            <a:extLst>
              <a:ext uri="{FF2B5EF4-FFF2-40B4-BE49-F238E27FC236}">
                <a16:creationId xmlns:a16="http://schemas.microsoft.com/office/drawing/2014/main" id="{58E866BA-A134-426A-9FED-CBA0F5C3666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3544" y="2142060"/>
            <a:ext cx="1315792" cy="1315792"/>
          </a:xfrm>
          <a:prstGeom prst="rect">
            <a:avLst/>
          </a:prstGeom>
        </p:spPr>
      </p:pic>
      <p:pic>
        <p:nvPicPr>
          <p:cNvPr id="8" name="Image 7">
            <a:extLst>
              <a:ext uri="{FF2B5EF4-FFF2-40B4-BE49-F238E27FC236}">
                <a16:creationId xmlns:a16="http://schemas.microsoft.com/office/drawing/2014/main" id="{1F048847-0EEC-49E6-AEE6-B7DD4C3A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208" y="5257800"/>
            <a:ext cx="1228571" cy="1257143"/>
          </a:xfrm>
          <a:prstGeom prst="rect">
            <a:avLst/>
          </a:prstGeom>
        </p:spPr>
      </p:pic>
      <p:pic>
        <p:nvPicPr>
          <p:cNvPr id="11" name="Image 10">
            <a:extLst>
              <a:ext uri="{FF2B5EF4-FFF2-40B4-BE49-F238E27FC236}">
                <a16:creationId xmlns:a16="http://schemas.microsoft.com/office/drawing/2014/main" id="{91A7536F-0184-4D43-9ACB-DD40C441C4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33400" y="4419600"/>
            <a:ext cx="580475" cy="580475"/>
          </a:xfrm>
          <a:prstGeom prst="rect">
            <a:avLst/>
          </a:prstGeom>
        </p:spPr>
      </p:pic>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20778671">
            <a:off x="509971" y="8275966"/>
            <a:ext cx="1837131" cy="1310487"/>
          </a:xfrm>
          <a:prstGeom prst="rect">
            <a:avLst/>
          </a:prstGeom>
        </p:spPr>
      </p:pic>
      <p:pic>
        <p:nvPicPr>
          <p:cNvPr id="26" name="Image 25">
            <a:extLst>
              <a:ext uri="{FF2B5EF4-FFF2-40B4-BE49-F238E27FC236}">
                <a16:creationId xmlns:a16="http://schemas.microsoft.com/office/drawing/2014/main" id="{F091D3AF-8224-492B-AE69-F92912321B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8163067"/>
            <a:ext cx="1095238" cy="1133333"/>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209131" y="8265142"/>
            <a:ext cx="3918648" cy="1169551"/>
          </a:xfrm>
          <a:prstGeom prst="rect">
            <a:avLst/>
          </a:prstGeom>
          <a:noFill/>
        </p:spPr>
        <p:txBody>
          <a:bodyPr wrap="square" rtlCol="0">
            <a:spAutoFit/>
          </a:bodyPr>
          <a:lstStyle/>
          <a:p>
            <a:pPr algn="just"/>
            <a:r>
              <a:rPr lang="fr-FR" sz="1400" dirty="0"/>
              <a:t>	</a:t>
            </a:r>
            <a:r>
              <a:rPr lang="fr-FR" sz="1400" b="1" i="1" u="sng" dirty="0" err="1"/>
              <a:t>IntelliJ</a:t>
            </a:r>
            <a:r>
              <a:rPr lang="fr-FR" sz="1400" b="1" i="1" u="sng" dirty="0"/>
              <a:t> IDEA</a:t>
            </a:r>
            <a:r>
              <a:rPr lang="fr-FR" sz="1400" dirty="0"/>
              <a:t> également appelé « </a:t>
            </a:r>
            <a:r>
              <a:rPr lang="fr-FR" sz="1400" dirty="0" err="1"/>
              <a:t>IntelliJ</a:t>
            </a:r>
            <a:r>
              <a:rPr lang="fr-FR" sz="1400" dirty="0"/>
              <a:t> », « IDEA » ou « IDJ » est un environnement de développement intégré de technologie Java destiné au développement de logiciels informatiques. Il est développé par </a:t>
            </a:r>
            <a:r>
              <a:rPr lang="fr-FR" sz="1400" dirty="0" err="1"/>
              <a:t>JetBrains</a:t>
            </a:r>
            <a:r>
              <a:rPr lang="fr-FR" sz="1400" dirty="0"/>
              <a:t> (anciennement « </a:t>
            </a:r>
            <a:r>
              <a:rPr lang="fr-FR" sz="1400" dirty="0" err="1"/>
              <a:t>IntelliJ</a:t>
            </a:r>
            <a:r>
              <a:rPr lang="fr-FR" sz="1400" dirty="0"/>
              <a:t> »)</a:t>
            </a:r>
          </a:p>
        </p:txBody>
      </p:sp>
    </p:spTree>
    <p:extLst>
      <p:ext uri="{BB962C8B-B14F-4D97-AF65-F5344CB8AC3E}">
        <p14:creationId xmlns:p14="http://schemas.microsoft.com/office/powerpoint/2010/main" val="18964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685800" y="2004536"/>
            <a:ext cx="5867400" cy="954107"/>
          </a:xfrm>
          <a:prstGeom prst="rect">
            <a:avLst/>
          </a:prstGeom>
          <a:noFill/>
        </p:spPr>
        <p:txBody>
          <a:bodyPr wrap="square" rtlCol="0">
            <a:spAutoFit/>
          </a:bodyPr>
          <a:lstStyle/>
          <a:p>
            <a:r>
              <a:rPr lang="fr-FR" sz="1400" dirty="0"/>
              <a:t>et disponible en deux versions, l'une communautaire, open source, sous licence Apache 2 et  l'autre propriétaire, protégée par une licence commerciale. Tous deux supportent les langages de programmation Java, </a:t>
            </a:r>
            <a:r>
              <a:rPr lang="fr-FR" sz="1400" dirty="0" err="1"/>
              <a:t>Kotlin</a:t>
            </a:r>
            <a:r>
              <a:rPr lang="fr-FR" sz="1400" dirty="0"/>
              <a:t>, Groovy et Scala.</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85801" y="2971800"/>
            <a:ext cx="4114799" cy="1815882"/>
          </a:xfrm>
          <a:prstGeom prst="rect">
            <a:avLst/>
          </a:prstGeom>
          <a:noFill/>
        </p:spPr>
        <p:txBody>
          <a:bodyPr wrap="square" rtlCol="0">
            <a:spAutoFit/>
          </a:bodyPr>
          <a:lstStyle/>
          <a:p>
            <a:pPr algn="just"/>
            <a:r>
              <a:rPr lang="fr-FR" sz="1400" dirty="0"/>
              <a:t>	</a:t>
            </a:r>
            <a:r>
              <a:rPr lang="fr-FR" sz="1400" b="1" i="1" u="sng" dirty="0" err="1"/>
              <a:t>Scene</a:t>
            </a:r>
            <a:r>
              <a:rPr lang="fr-FR" sz="1400" b="1" i="1" u="sng" dirty="0"/>
              <a:t> Builder</a:t>
            </a:r>
            <a:r>
              <a:rPr lang="fr-FR" sz="1400" dirty="0"/>
              <a:t> est un outil interactif de conception d'interface graphique pour </a:t>
            </a:r>
            <a:r>
              <a:rPr lang="fr-FR" sz="1400" dirty="0" err="1"/>
              <a:t>JavaFX</a:t>
            </a:r>
            <a:r>
              <a:rPr lang="fr-FR" sz="1400" dirty="0"/>
              <a:t>. Créé par Oracle, il permet de construire rapidement des interfaces utilisateurs sans avoir besoin de (savoir) coder.</a:t>
            </a:r>
          </a:p>
          <a:p>
            <a:pPr algn="just"/>
            <a:r>
              <a:rPr lang="fr-FR" sz="1400" dirty="0"/>
              <a:t>Le logiciel est décliné en deux versions : l'une (8.x) destiné à </a:t>
            </a:r>
            <a:r>
              <a:rPr lang="fr-FR" sz="1400" dirty="0" err="1"/>
              <a:t>JavaFX</a:t>
            </a:r>
            <a:r>
              <a:rPr lang="fr-FR" sz="1400" dirty="0"/>
              <a:t> 8 et l'autre (9.0 et +) pour </a:t>
            </a:r>
            <a:r>
              <a:rPr lang="fr-FR" sz="1400" dirty="0" err="1"/>
              <a:t>JavaFX</a:t>
            </a:r>
            <a:r>
              <a:rPr lang="fr-FR" sz="1400" dirty="0"/>
              <a:t> 9 et plus. </a:t>
            </a:r>
          </a:p>
        </p:txBody>
      </p:sp>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357571" y="5532766"/>
            <a:ext cx="1837131" cy="1310487"/>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056731" y="5521942"/>
            <a:ext cx="4216434" cy="1600438"/>
          </a:xfrm>
          <a:prstGeom prst="rect">
            <a:avLst/>
          </a:prstGeom>
          <a:noFill/>
        </p:spPr>
        <p:txBody>
          <a:bodyPr wrap="square" rtlCol="0">
            <a:spAutoFit/>
          </a:bodyPr>
          <a:lstStyle/>
          <a:p>
            <a:pPr algn="just"/>
            <a:r>
              <a:rPr lang="fr-FR" sz="1400" dirty="0"/>
              <a:t>	</a:t>
            </a:r>
            <a:r>
              <a:rPr lang="fr-FR" sz="1400" b="1" i="1" u="sng" dirty="0"/>
              <a:t>GIT</a:t>
            </a:r>
            <a:r>
              <a:rPr lang="fr-FR" sz="1400" dirty="0"/>
              <a:t> est un logiciel de gestion de versions décentralisé. C'est un logiciel libre créé par Linus </a:t>
            </a:r>
            <a:r>
              <a:rPr lang="fr-FR" sz="1400" dirty="0" err="1"/>
              <a:t>Torvalds</a:t>
            </a:r>
            <a:r>
              <a:rPr lang="fr-FR" sz="1400" dirty="0"/>
              <a:t>, auteur du noyau Linux, et distribué selon les termes de la licence publique générale GNU version 2.</a:t>
            </a:r>
          </a:p>
          <a:p>
            <a:pPr algn="just"/>
            <a:r>
              <a:rPr lang="fr-FR" sz="1400" dirty="0"/>
              <a:t> En 2016, il s’agit du logiciel de gestion de versions le plus populaire qui est utilisé par plus de douze millions de personnes.</a:t>
            </a:r>
          </a:p>
        </p:txBody>
      </p:sp>
      <p:pic>
        <p:nvPicPr>
          <p:cNvPr id="19" name="Image 18">
            <a:extLst>
              <a:ext uri="{FF2B5EF4-FFF2-40B4-BE49-F238E27FC236}">
                <a16:creationId xmlns:a16="http://schemas.microsoft.com/office/drawing/2014/main" id="{D8F204C9-002D-4E82-A830-DEB32645B1D0}"/>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4876800" y="3107690"/>
            <a:ext cx="1396365" cy="1235710"/>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5800" y="475878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4953000"/>
            <a:ext cx="1565621"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VCS :</a:t>
            </a:r>
          </a:p>
        </p:txBody>
      </p:sp>
      <p:pic>
        <p:nvPicPr>
          <p:cNvPr id="22" name="Image 21">
            <a:extLst>
              <a:ext uri="{FF2B5EF4-FFF2-40B4-BE49-F238E27FC236}">
                <a16:creationId xmlns:a16="http://schemas.microsoft.com/office/drawing/2014/main" id="{B2D5CDF3-AF9F-4521-9A64-BFF5A859E498}"/>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01687" y="5899161"/>
            <a:ext cx="1139825" cy="476250"/>
          </a:xfrm>
          <a:prstGeom prst="rect">
            <a:avLst/>
          </a:prstGeom>
          <a:noFill/>
          <a:ln>
            <a:noFill/>
          </a:ln>
        </p:spPr>
      </p:pic>
      <p:pic>
        <p:nvPicPr>
          <p:cNvPr id="24" name="Image 23" descr="GitHub — Wikipédia">
            <a:extLst>
              <a:ext uri="{FF2B5EF4-FFF2-40B4-BE49-F238E27FC236}">
                <a16:creationId xmlns:a16="http://schemas.microsoft.com/office/drawing/2014/main" id="{48A94AA7-421D-401D-9FB4-992138879599}"/>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104479" y="7239222"/>
            <a:ext cx="1372521" cy="1447578"/>
          </a:xfrm>
          <a:prstGeom prst="rect">
            <a:avLst/>
          </a:prstGeom>
          <a:noFill/>
          <a:ln>
            <a:noFill/>
          </a:ln>
        </p:spPr>
      </p:pic>
      <p:sp>
        <p:nvSpPr>
          <p:cNvPr id="28" name="ZoneTexte 27">
            <a:extLst>
              <a:ext uri="{FF2B5EF4-FFF2-40B4-BE49-F238E27FC236}">
                <a16:creationId xmlns:a16="http://schemas.microsoft.com/office/drawing/2014/main" id="{2D4FBF76-8E8F-4836-943C-F1C6D15CCA49}"/>
              </a:ext>
            </a:extLst>
          </p:cNvPr>
          <p:cNvSpPr txBox="1"/>
          <p:nvPr/>
        </p:nvSpPr>
        <p:spPr>
          <a:xfrm>
            <a:off x="567292" y="7354431"/>
            <a:ext cx="4580417" cy="2246769"/>
          </a:xfrm>
          <a:prstGeom prst="rect">
            <a:avLst/>
          </a:prstGeom>
          <a:noFill/>
        </p:spPr>
        <p:txBody>
          <a:bodyPr wrap="square" rtlCol="0">
            <a:spAutoFit/>
          </a:bodyPr>
          <a:lstStyle/>
          <a:p>
            <a:pPr algn="just"/>
            <a:r>
              <a:rPr lang="fr-FR" sz="1400" dirty="0"/>
              <a:t>	</a:t>
            </a:r>
            <a:r>
              <a:rPr lang="fr-FR" sz="1400" b="1" i="1" u="sng" dirty="0"/>
              <a:t>GitHub</a:t>
            </a:r>
            <a:r>
              <a:rPr lang="fr-FR" sz="1400" dirty="0"/>
              <a:t> est un service web d'hébergement et de gestion de développement de logiciels,     utilisant le logiciel de gestion de versions Git. Ce site est développé en Ruby on Rails et Erlang par Chris </a:t>
            </a:r>
            <a:r>
              <a:rPr lang="fr-FR" sz="1400" dirty="0" err="1"/>
              <a:t>Wanstrath</a:t>
            </a:r>
            <a:r>
              <a:rPr lang="fr-FR" sz="1400" dirty="0"/>
              <a:t>, PJ </a:t>
            </a:r>
            <a:r>
              <a:rPr lang="fr-FR" sz="1400" dirty="0" err="1"/>
              <a:t>Hyett</a:t>
            </a:r>
            <a:r>
              <a:rPr lang="fr-FR" sz="1400" dirty="0"/>
              <a:t> et Tom Preston-Werner. GitHub propose des comptes professionnels payants, ainsi que des comptes gratuits pour les projets de logiciels libres. Le site assure également un contrôle d'accès et des fonctionnalités destinées à la collaboration comme le suivi des bugs, les demandes de fonctionnalités, la gestion de tâches et un wiki pour chaque projet. </a:t>
            </a:r>
          </a:p>
        </p:txBody>
      </p:sp>
    </p:spTree>
    <p:extLst>
      <p:ext uri="{BB962C8B-B14F-4D97-AF65-F5344CB8AC3E}">
        <p14:creationId xmlns:p14="http://schemas.microsoft.com/office/powerpoint/2010/main" val="19465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5800" y="205740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2251620"/>
            <a:ext cx="3291286"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de communication:</a:t>
            </a:r>
          </a:p>
        </p:txBody>
      </p:sp>
      <p:pic>
        <p:nvPicPr>
          <p:cNvPr id="23" name="Picture 21">
            <a:extLst>
              <a:ext uri="{FF2B5EF4-FFF2-40B4-BE49-F238E27FC236}">
                <a16:creationId xmlns:a16="http://schemas.microsoft.com/office/drawing/2014/main" id="{17B18000-C29E-4D18-B928-21FB9C78E5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472446" y="3352800"/>
            <a:ext cx="1386314" cy="929282"/>
          </a:xfrm>
          <a:prstGeom prst="rect">
            <a:avLst/>
          </a:prstGeom>
        </p:spPr>
      </p:pic>
      <p:pic>
        <p:nvPicPr>
          <p:cNvPr id="26" name="Image 25">
            <a:extLst>
              <a:ext uri="{FF2B5EF4-FFF2-40B4-BE49-F238E27FC236}">
                <a16:creationId xmlns:a16="http://schemas.microsoft.com/office/drawing/2014/main" id="{F320A0A6-A78A-4FAF-A112-6F7D189D8F25}"/>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72446" y="2886292"/>
            <a:ext cx="1194435" cy="1170305"/>
          </a:xfrm>
          <a:prstGeom prst="rect">
            <a:avLst/>
          </a:prstGeom>
          <a:noFill/>
          <a:ln>
            <a:noFill/>
          </a:ln>
        </p:spPr>
      </p:pic>
      <p:sp>
        <p:nvSpPr>
          <p:cNvPr id="29" name="ZoneTexte 28">
            <a:extLst>
              <a:ext uri="{FF2B5EF4-FFF2-40B4-BE49-F238E27FC236}">
                <a16:creationId xmlns:a16="http://schemas.microsoft.com/office/drawing/2014/main" id="{EE85D9B7-E213-4431-9FD4-6EC1DB5B8305}"/>
              </a:ext>
            </a:extLst>
          </p:cNvPr>
          <p:cNvSpPr txBox="1"/>
          <p:nvPr/>
        </p:nvSpPr>
        <p:spPr>
          <a:xfrm>
            <a:off x="1787625" y="3056682"/>
            <a:ext cx="4460775" cy="1384995"/>
          </a:xfrm>
          <a:prstGeom prst="rect">
            <a:avLst/>
          </a:prstGeom>
          <a:noFill/>
        </p:spPr>
        <p:txBody>
          <a:bodyPr wrap="square" rtlCol="0">
            <a:spAutoFit/>
          </a:bodyPr>
          <a:lstStyle/>
          <a:p>
            <a:pPr algn="just"/>
            <a:r>
              <a:rPr lang="fr-FR" sz="1400" dirty="0"/>
              <a:t>	</a:t>
            </a:r>
            <a:r>
              <a:rPr lang="fr-FR" sz="1400" b="1" i="1" u="sng" dirty="0"/>
              <a:t>Discord</a:t>
            </a:r>
            <a:r>
              <a:rPr lang="fr-FR" sz="1400" dirty="0"/>
              <a:t> : est un logiciel propriétaire gratuit de </a:t>
            </a:r>
            <a:r>
              <a:rPr lang="fr-FR" sz="1400" dirty="0" err="1"/>
              <a:t>VoIP</a:t>
            </a:r>
            <a:r>
              <a:rPr lang="fr-FR" sz="1400" dirty="0"/>
              <a:t> conçu initialement pour les communautés de joueurs. Il fonctionne sur les systèmes d’exploitations Windows, </a:t>
            </a:r>
            <a:r>
              <a:rPr lang="fr-FR" sz="1400" dirty="0" err="1"/>
              <a:t>macOS</a:t>
            </a:r>
            <a:r>
              <a:rPr lang="fr-FR" sz="1400" dirty="0"/>
              <a:t>, Linux, Android, iOS ainsi que sur les navigateurs web. La plateforme comptabilise le 21 juillet 2019 plus de 250 millions d'utilisateurs.</a:t>
            </a:r>
          </a:p>
        </p:txBody>
      </p:sp>
      <p:sp>
        <p:nvSpPr>
          <p:cNvPr id="30" name="ZoneTexte 29">
            <a:extLst>
              <a:ext uri="{FF2B5EF4-FFF2-40B4-BE49-F238E27FC236}">
                <a16:creationId xmlns:a16="http://schemas.microsoft.com/office/drawing/2014/main" id="{9AF6D348-5299-4641-A3AB-82B637C17721}"/>
              </a:ext>
            </a:extLst>
          </p:cNvPr>
          <p:cNvSpPr txBox="1"/>
          <p:nvPr/>
        </p:nvSpPr>
        <p:spPr>
          <a:xfrm>
            <a:off x="457200" y="4787205"/>
            <a:ext cx="4943253" cy="954107"/>
          </a:xfrm>
          <a:prstGeom prst="rect">
            <a:avLst/>
          </a:prstGeom>
          <a:noFill/>
        </p:spPr>
        <p:txBody>
          <a:bodyPr wrap="square" rtlCol="0">
            <a:spAutoFit/>
          </a:bodyPr>
          <a:lstStyle/>
          <a:p>
            <a:pPr algn="just"/>
            <a:r>
              <a:rPr lang="fr-FR" sz="1400" dirty="0"/>
              <a:t>	</a:t>
            </a:r>
            <a:r>
              <a:rPr lang="fr-FR" sz="1400" b="1" i="1" u="sng" dirty="0"/>
              <a:t>TeamViewer</a:t>
            </a:r>
            <a:r>
              <a:rPr lang="fr-FR" sz="1400" dirty="0"/>
              <a:t> : est un logiciel propriétaire de télémaintenance disposant de fonctions de bureau à distance, de téléadministration, de conférence en ligne et de transfert de fichiers.</a:t>
            </a:r>
          </a:p>
        </p:txBody>
      </p:sp>
      <p:pic>
        <p:nvPicPr>
          <p:cNvPr id="31" name="Image 30" descr="Télécharger TeamViewer gratuit | Clubic">
            <a:extLst>
              <a:ext uri="{FF2B5EF4-FFF2-40B4-BE49-F238E27FC236}">
                <a16:creationId xmlns:a16="http://schemas.microsoft.com/office/drawing/2014/main" id="{B77AD9BF-D247-4F73-9A31-4CCA713D4EF0}"/>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00453" y="4838596"/>
            <a:ext cx="800100" cy="695325"/>
          </a:xfrm>
          <a:prstGeom prst="rect">
            <a:avLst/>
          </a:prstGeom>
          <a:noFill/>
          <a:ln>
            <a:noFill/>
          </a:ln>
        </p:spPr>
      </p:pic>
    </p:spTree>
    <p:extLst>
      <p:ext uri="{BB962C8B-B14F-4D97-AF65-F5344CB8AC3E}">
        <p14:creationId xmlns:p14="http://schemas.microsoft.com/office/powerpoint/2010/main" val="355000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8851" y="4231083"/>
            <a:ext cx="69281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4</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conception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est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effet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cruciale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indispensable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quand</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veut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élaborer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Conception &amp; Analyse.</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1965531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74041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5</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Dans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cette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partie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rapport ,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clairement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interfaces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leurs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fonctionnalités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Réalisation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4165899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646331"/>
          </a:xfrm>
          <a:prstGeom prst="rect">
            <a:avLst/>
          </a:prstGeom>
        </p:spPr>
        <p:txBody>
          <a:bodyPr wrap="square">
            <a:spAutoFit/>
          </a:bodyPr>
          <a:lstStyle/>
          <a:p>
            <a:pPr algn="just"/>
            <a:r>
              <a:rPr lang="fr-FR" sz="1200" dirty="0"/>
              <a:t>	Notre projet de gestion de scolarité a pu faciliter plusieurs tâches pour le personnel d’administration , de prime abord il faut toujours se connecter avant quelconque tâche :</a:t>
            </a:r>
          </a:p>
        </p:txBody>
      </p:sp>
      <p:pic>
        <p:nvPicPr>
          <p:cNvPr id="7" name="Image 6">
            <a:extLst>
              <a:ext uri="{FF2B5EF4-FFF2-40B4-BE49-F238E27FC236}">
                <a16:creationId xmlns:a16="http://schemas.microsoft.com/office/drawing/2014/main" id="{051EA71B-ED95-4588-8A15-9F260A26809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1218907" y="2590800"/>
            <a:ext cx="4572293" cy="2667000"/>
          </a:xfrm>
          <a:prstGeom prst="rect">
            <a:avLst/>
          </a:prstGeom>
        </p:spPr>
      </p:pic>
      <p:sp>
        <p:nvSpPr>
          <p:cNvPr id="8" name="Rectangle 7">
            <a:extLst>
              <a:ext uri="{FF2B5EF4-FFF2-40B4-BE49-F238E27FC236}">
                <a16:creationId xmlns:a16="http://schemas.microsoft.com/office/drawing/2014/main" id="{56D64E1C-8C5B-4CAD-9F24-C8CB441E60E6}"/>
              </a:ext>
            </a:extLst>
          </p:cNvPr>
          <p:cNvSpPr/>
          <p:nvPr/>
        </p:nvSpPr>
        <p:spPr>
          <a:xfrm>
            <a:off x="762000" y="5715000"/>
            <a:ext cx="5105400" cy="461665"/>
          </a:xfrm>
          <a:prstGeom prst="rect">
            <a:avLst/>
          </a:prstGeom>
        </p:spPr>
        <p:txBody>
          <a:bodyPr wrap="square">
            <a:spAutoFit/>
          </a:bodyPr>
          <a:lstStyle/>
          <a:p>
            <a:pPr algn="just"/>
            <a:r>
              <a:rPr lang="fr-FR" sz="1200" dirty="0"/>
              <a:t>Quand l’administrateur s’authentifie ; il aura le menu suivant avec le crois rouge pour quitter et arrêter l’application , et se déconnecter :</a:t>
            </a:r>
          </a:p>
        </p:txBody>
      </p:sp>
      <p:pic>
        <p:nvPicPr>
          <p:cNvPr id="9" name="Image 8">
            <a:extLst>
              <a:ext uri="{FF2B5EF4-FFF2-40B4-BE49-F238E27FC236}">
                <a16:creationId xmlns:a16="http://schemas.microsoft.com/office/drawing/2014/main" id="{7B115387-705C-4441-9EFE-02B792485547}"/>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0550" y="6248400"/>
            <a:ext cx="5810250" cy="3200400"/>
          </a:xfrm>
          <a:prstGeom prst="rect">
            <a:avLst/>
          </a:prstGeom>
          <a:noFill/>
          <a:ln>
            <a:noFill/>
          </a:ln>
        </p:spPr>
      </p:pic>
    </p:spTree>
    <p:extLst>
      <p:ext uri="{BB962C8B-B14F-4D97-AF65-F5344CB8AC3E}">
        <p14:creationId xmlns:p14="http://schemas.microsoft.com/office/powerpoint/2010/main" val="369149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1200329"/>
          </a:xfrm>
          <a:prstGeom prst="rect">
            <a:avLst/>
          </a:prstGeom>
        </p:spPr>
        <p:txBody>
          <a:bodyPr wrap="square">
            <a:spAutoFit/>
          </a:bodyPr>
          <a:lstStyle/>
          <a:p>
            <a:pPr algn="just"/>
            <a:r>
              <a:rPr lang="fr-FR" sz="1200" dirty="0"/>
              <a:t>	Le menu précèdent affiche le nom complet du personnel d’administration , et comme première fenêtre il présente l’Accueil ; ce dernier permet la citation des actualités concernant le system éducatif d’établissement. Tout de suite , il y’en a le profil ; comme vous voyez ci-dessous ; on a toutes les informations personnelles et professionnelles du personnel connecté avec l’option du modification :</a:t>
            </a:r>
          </a:p>
        </p:txBody>
      </p:sp>
      <p:pic>
        <p:nvPicPr>
          <p:cNvPr id="10" name="Image 9">
            <a:extLst>
              <a:ext uri="{FF2B5EF4-FFF2-40B4-BE49-F238E27FC236}">
                <a16:creationId xmlns:a16="http://schemas.microsoft.com/office/drawing/2014/main" id="{93BBA329-E4AB-4703-9E1E-4055888E093B}"/>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304800" y="3724910"/>
            <a:ext cx="6372225" cy="3590290"/>
          </a:xfrm>
          <a:prstGeom prst="rect">
            <a:avLst/>
          </a:prstGeom>
        </p:spPr>
      </p:pic>
      <p:sp>
        <p:nvSpPr>
          <p:cNvPr id="11" name="Rectangle 10">
            <a:extLst>
              <a:ext uri="{FF2B5EF4-FFF2-40B4-BE49-F238E27FC236}">
                <a16:creationId xmlns:a16="http://schemas.microsoft.com/office/drawing/2014/main" id="{CE941C16-DBC9-420D-8439-60869948240E}"/>
              </a:ext>
            </a:extLst>
          </p:cNvPr>
          <p:cNvSpPr/>
          <p:nvPr/>
        </p:nvSpPr>
        <p:spPr>
          <a:xfrm>
            <a:off x="533400" y="7518737"/>
            <a:ext cx="5486400" cy="1015663"/>
          </a:xfrm>
          <a:prstGeom prst="rect">
            <a:avLst/>
          </a:prstGeom>
        </p:spPr>
        <p:txBody>
          <a:bodyPr wrap="square">
            <a:spAutoFit/>
          </a:bodyPr>
          <a:lstStyle/>
          <a:p>
            <a:pPr algn="ctr"/>
            <a:r>
              <a:rPr lang="fr-FR" sz="1200" dirty="0"/>
              <a:t>	L’administrateur ou plutôt le personnel de l’université/école </a:t>
            </a:r>
            <a:r>
              <a:rPr lang="fr-FR" sz="1200" dirty="0" err="1"/>
              <a:t>posséde</a:t>
            </a:r>
            <a:r>
              <a:rPr lang="fr-FR" sz="1200" dirty="0"/>
              <a:t> également le droit de visualiser ainsi que de modifier et mettre à jour ses donnée personnelle, pour cela l’interface représentée ci-dessus simplifie cette </a:t>
            </a:r>
            <a:r>
              <a:rPr lang="fr-FR" sz="1200" dirty="0" err="1"/>
              <a:t>tach</a:t>
            </a:r>
            <a:r>
              <a:rPr lang="fr-FR" sz="1200" dirty="0"/>
              <a:t> toute en préservant non pas seulement une interface intuitif et bien pensée mais aussi garantie l’</a:t>
            </a:r>
            <a:r>
              <a:rPr lang="fr-FR" sz="1200" dirty="0" err="1"/>
              <a:t>accées</a:t>
            </a:r>
            <a:r>
              <a:rPr lang="fr-FR" sz="1200" dirty="0"/>
              <a:t> au données d’une façon sécurisée. </a:t>
            </a:r>
          </a:p>
        </p:txBody>
      </p:sp>
    </p:spTree>
    <p:extLst>
      <p:ext uri="{BB962C8B-B14F-4D97-AF65-F5344CB8AC3E}">
        <p14:creationId xmlns:p14="http://schemas.microsoft.com/office/powerpoint/2010/main" val="177209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676400"/>
            <a:ext cx="5105400" cy="461665"/>
          </a:xfrm>
          <a:prstGeom prst="rect">
            <a:avLst/>
          </a:prstGeom>
        </p:spPr>
        <p:txBody>
          <a:bodyPr wrap="square">
            <a:spAutoFit/>
          </a:bodyPr>
          <a:lstStyle/>
          <a:p>
            <a:pPr algn="just"/>
            <a:r>
              <a:rPr lang="fr-FR" sz="1200" dirty="0"/>
              <a:t>	Toujours dans le même menu , le bouton Professeurs permet la gestion des enseignants , tel cela : </a:t>
            </a:r>
          </a:p>
        </p:txBody>
      </p:sp>
      <p:pic>
        <p:nvPicPr>
          <p:cNvPr id="8" name="Image 7">
            <a:extLst>
              <a:ext uri="{FF2B5EF4-FFF2-40B4-BE49-F238E27FC236}">
                <a16:creationId xmlns:a16="http://schemas.microsoft.com/office/drawing/2014/main" id="{FCBC53D1-1E54-4499-950A-7D4C004A09F2}"/>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2209800"/>
            <a:ext cx="6440764" cy="3403911"/>
          </a:xfrm>
          <a:prstGeom prst="rect">
            <a:avLst/>
          </a:prstGeom>
          <a:noFill/>
          <a:ln>
            <a:noFill/>
          </a:ln>
        </p:spPr>
      </p:pic>
      <p:pic>
        <p:nvPicPr>
          <p:cNvPr id="9" name="Image 8">
            <a:extLst>
              <a:ext uri="{FF2B5EF4-FFF2-40B4-BE49-F238E27FC236}">
                <a16:creationId xmlns:a16="http://schemas.microsoft.com/office/drawing/2014/main" id="{9140C565-E5B3-4DAE-B28B-96096027559B}"/>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4836" y="6324600"/>
            <a:ext cx="6440764" cy="3403912"/>
          </a:xfrm>
          <a:prstGeom prst="rect">
            <a:avLst/>
          </a:prstGeom>
          <a:noFill/>
          <a:ln>
            <a:noFill/>
          </a:ln>
        </p:spPr>
      </p:pic>
      <p:sp>
        <p:nvSpPr>
          <p:cNvPr id="12" name="Rectangle 11">
            <a:extLst>
              <a:ext uri="{FF2B5EF4-FFF2-40B4-BE49-F238E27FC236}">
                <a16:creationId xmlns:a16="http://schemas.microsoft.com/office/drawing/2014/main" id="{BDB886D1-B6A7-4046-9DD3-2AF3BC478D45}"/>
              </a:ext>
            </a:extLst>
          </p:cNvPr>
          <p:cNvSpPr/>
          <p:nvPr/>
        </p:nvSpPr>
        <p:spPr>
          <a:xfrm>
            <a:off x="914400" y="5715000"/>
            <a:ext cx="5105400" cy="646331"/>
          </a:xfrm>
          <a:prstGeom prst="rect">
            <a:avLst/>
          </a:prstGeom>
        </p:spPr>
        <p:txBody>
          <a:bodyPr wrap="square">
            <a:spAutoFit/>
          </a:bodyPr>
          <a:lstStyle/>
          <a:p>
            <a:pPr algn="ctr"/>
            <a:r>
              <a:rPr lang="fr-FR" sz="1200" dirty="0"/>
              <a:t>La fenêtre ci-dessus permet l’ajout d’un enseignant plus la modification de ses données en cliquant sur le MODE MODIFICATION en bas de la fenêtre , et aussi l’affichage de la liste des tous les enseignants ;</a:t>
            </a:r>
          </a:p>
        </p:txBody>
      </p:sp>
    </p:spTree>
    <p:extLst>
      <p:ext uri="{BB962C8B-B14F-4D97-AF65-F5344CB8AC3E}">
        <p14:creationId xmlns:p14="http://schemas.microsoft.com/office/powerpoint/2010/main" val="119095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05876" y="63410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Introduction.</a:t>
            </a:r>
          </a:p>
        </p:txBody>
      </p:sp>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0778671">
            <a:off x="5401351" y="2298035"/>
            <a:ext cx="2713925" cy="1935934"/>
          </a:xfrm>
          <a:prstGeom prst="rect">
            <a:avLst/>
          </a:prstGeom>
        </p:spPr>
      </p:pic>
      <p:sp>
        <p:nvSpPr>
          <p:cNvPr id="81" name="Shape 45">
            <a:extLst>
              <a:ext uri="{FF2B5EF4-FFF2-40B4-BE49-F238E27FC236}">
                <a16:creationId xmlns:a16="http://schemas.microsoft.com/office/drawing/2014/main" id="{48FD1713-C7C8-4D44-BE80-5FEE9211A111}"/>
              </a:ext>
            </a:extLst>
          </p:cNvPr>
          <p:cNvSpPr/>
          <p:nvPr/>
        </p:nvSpPr>
        <p:spPr>
          <a:xfrm rot="5400000">
            <a:off x="-4030889" y="4954005"/>
            <a:ext cx="9780905" cy="0"/>
          </a:xfrm>
          <a:custGeom>
            <a:avLst/>
            <a:gdLst/>
            <a:ahLst/>
            <a:cxnLst/>
            <a:rect l="0" t="0" r="0" b="0"/>
            <a:pathLst>
              <a:path w="10034016">
                <a:moveTo>
                  <a:pt x="0" y="0"/>
                </a:moveTo>
                <a:lnTo>
                  <a:pt x="10034016" y="0"/>
                </a:lnTo>
              </a:path>
            </a:pathLst>
          </a:custGeom>
          <a:ln w="76200" cap="flat">
            <a:miter lim="127000"/>
          </a:ln>
        </p:spPr>
        <p:style>
          <a:lnRef idx="1">
            <a:srgbClr val="D9D9D9"/>
          </a:lnRef>
          <a:fillRef idx="0">
            <a:srgbClr val="000000">
              <a:alpha val="0"/>
            </a:srgbClr>
          </a:fillRef>
          <a:effectRef idx="0">
            <a:scrgbClr r="0" g="0" b="0"/>
          </a:effectRef>
          <a:fontRef idx="none"/>
        </p:style>
        <p:txBody>
          <a:bodyPr/>
          <a:lstStyle/>
          <a:p>
            <a:endParaRPr lang="fr-FR"/>
          </a:p>
        </p:txBody>
      </p:sp>
      <p:sp>
        <p:nvSpPr>
          <p:cNvPr id="82" name="Shape 46">
            <a:extLst>
              <a:ext uri="{FF2B5EF4-FFF2-40B4-BE49-F238E27FC236}">
                <a16:creationId xmlns:a16="http://schemas.microsoft.com/office/drawing/2014/main" id="{788B2B82-F259-4AB4-955C-11C3E42AD279}"/>
              </a:ext>
            </a:extLst>
          </p:cNvPr>
          <p:cNvSpPr/>
          <p:nvPr/>
        </p:nvSpPr>
        <p:spPr>
          <a:xfrm rot="5400000">
            <a:off x="676840" y="611451"/>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963334"/>
          </a:fillRef>
          <a:effectRef idx="0">
            <a:scrgbClr r="0" g="0" b="0"/>
          </a:effectRef>
          <a:fontRef idx="none"/>
        </p:style>
        <p:txBody>
          <a:bodyPr/>
          <a:lstStyle/>
          <a:p>
            <a:endParaRPr lang="fr-FR"/>
          </a:p>
        </p:txBody>
      </p:sp>
      <p:sp>
        <p:nvSpPr>
          <p:cNvPr id="83" name="Shape 49">
            <a:extLst>
              <a:ext uri="{FF2B5EF4-FFF2-40B4-BE49-F238E27FC236}">
                <a16:creationId xmlns:a16="http://schemas.microsoft.com/office/drawing/2014/main" id="{C5C8079F-0211-4813-B8B7-CAE9BEB42CA4}"/>
              </a:ext>
            </a:extLst>
          </p:cNvPr>
          <p:cNvSpPr/>
          <p:nvPr/>
        </p:nvSpPr>
        <p:spPr>
          <a:xfrm rot="5400000">
            <a:off x="676840" y="2273789"/>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8B81D2"/>
          </a:fillRef>
          <a:effectRef idx="0">
            <a:scrgbClr r="0" g="0" b="0"/>
          </a:effectRef>
          <a:fontRef idx="none"/>
        </p:style>
        <p:txBody>
          <a:bodyPr/>
          <a:lstStyle/>
          <a:p>
            <a:endParaRPr lang="fr-FR"/>
          </a:p>
        </p:txBody>
      </p:sp>
      <p:sp>
        <p:nvSpPr>
          <p:cNvPr id="84" name="Shape 54">
            <a:extLst>
              <a:ext uri="{FF2B5EF4-FFF2-40B4-BE49-F238E27FC236}">
                <a16:creationId xmlns:a16="http://schemas.microsoft.com/office/drawing/2014/main" id="{6A00142D-BAA0-4B14-9BC0-133545BB75A3}"/>
              </a:ext>
            </a:extLst>
          </p:cNvPr>
          <p:cNvSpPr/>
          <p:nvPr/>
        </p:nvSpPr>
        <p:spPr>
          <a:xfrm rot="5400000">
            <a:off x="677583" y="3935384"/>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57A7B5"/>
          </a:fillRef>
          <a:effectRef idx="0">
            <a:scrgbClr r="0" g="0" b="0"/>
          </a:effectRef>
          <a:fontRef idx="none"/>
        </p:style>
        <p:txBody>
          <a:bodyPr/>
          <a:lstStyle/>
          <a:p>
            <a:endParaRPr lang="fr-FR"/>
          </a:p>
        </p:txBody>
      </p:sp>
      <p:sp>
        <p:nvSpPr>
          <p:cNvPr id="85" name="Shape 58">
            <a:extLst>
              <a:ext uri="{FF2B5EF4-FFF2-40B4-BE49-F238E27FC236}">
                <a16:creationId xmlns:a16="http://schemas.microsoft.com/office/drawing/2014/main" id="{2FB147F0-EE38-435D-9C99-AC144C8F3CB3}"/>
              </a:ext>
            </a:extLst>
          </p:cNvPr>
          <p:cNvSpPr/>
          <p:nvPr/>
        </p:nvSpPr>
        <p:spPr>
          <a:xfrm rot="5400000">
            <a:off x="677583" y="5597722"/>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8BAB42"/>
          </a:fillRef>
          <a:effectRef idx="0">
            <a:scrgbClr r="0" g="0" b="0"/>
          </a:effectRef>
          <a:fontRef idx="none"/>
        </p:style>
        <p:txBody>
          <a:bodyPr/>
          <a:lstStyle/>
          <a:p>
            <a:endParaRPr lang="fr-FR"/>
          </a:p>
        </p:txBody>
      </p:sp>
      <p:sp>
        <p:nvSpPr>
          <p:cNvPr id="86" name="Shape 62">
            <a:extLst>
              <a:ext uri="{FF2B5EF4-FFF2-40B4-BE49-F238E27FC236}">
                <a16:creationId xmlns:a16="http://schemas.microsoft.com/office/drawing/2014/main" id="{E868DDEB-7249-4D76-821D-AB09E96D28FA}"/>
              </a:ext>
            </a:extLst>
          </p:cNvPr>
          <p:cNvSpPr/>
          <p:nvPr/>
        </p:nvSpPr>
        <p:spPr>
          <a:xfrm rot="5400000">
            <a:off x="677583" y="7260060"/>
            <a:ext cx="363961" cy="374904"/>
          </a:xfrm>
          <a:custGeom>
            <a:avLst/>
            <a:gdLst/>
            <a:ahLst/>
            <a:cxnLst/>
            <a:rect l="0" t="0" r="0" b="0"/>
            <a:pathLst>
              <a:path w="373380" h="374904">
                <a:moveTo>
                  <a:pt x="186689" y="0"/>
                </a:moveTo>
                <a:cubicBezTo>
                  <a:pt x="289814" y="0"/>
                  <a:pt x="373380" y="83947"/>
                  <a:pt x="373380" y="187452"/>
                </a:cubicBezTo>
                <a:cubicBezTo>
                  <a:pt x="373380" y="290957"/>
                  <a:pt x="289814" y="374904"/>
                  <a:pt x="186689" y="374904"/>
                </a:cubicBezTo>
                <a:cubicBezTo>
                  <a:pt x="83565" y="374904"/>
                  <a:pt x="0" y="290957"/>
                  <a:pt x="0" y="187452"/>
                </a:cubicBezTo>
                <a:cubicBezTo>
                  <a:pt x="0" y="83947"/>
                  <a:pt x="83565" y="0"/>
                  <a:pt x="186689" y="0"/>
                </a:cubicBezTo>
                <a:close/>
              </a:path>
            </a:pathLst>
          </a:custGeom>
          <a:ln w="0" cap="flat">
            <a:miter lim="127000"/>
          </a:ln>
        </p:spPr>
        <p:style>
          <a:lnRef idx="0">
            <a:srgbClr val="000000">
              <a:alpha val="0"/>
            </a:srgbClr>
          </a:lnRef>
          <a:fillRef idx="1">
            <a:srgbClr val="D89F39"/>
          </a:fillRef>
          <a:effectRef idx="0">
            <a:scrgbClr r="0" g="0" b="0"/>
          </a:effectRef>
          <a:fontRef idx="none"/>
        </p:style>
        <p:txBody>
          <a:bodyPr/>
          <a:lstStyle/>
          <a:p>
            <a:endParaRPr lang="fr-FR"/>
          </a:p>
        </p:txBody>
      </p:sp>
      <p:sp>
        <p:nvSpPr>
          <p:cNvPr id="87" name="Shape 65">
            <a:extLst>
              <a:ext uri="{FF2B5EF4-FFF2-40B4-BE49-F238E27FC236}">
                <a16:creationId xmlns:a16="http://schemas.microsoft.com/office/drawing/2014/main" id="{8FA65950-B451-4FDC-946B-30032BA8D45A}"/>
              </a:ext>
            </a:extLst>
          </p:cNvPr>
          <p:cNvSpPr/>
          <p:nvPr/>
        </p:nvSpPr>
        <p:spPr>
          <a:xfrm rot="5400000">
            <a:off x="677583" y="8922398"/>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3A81BA"/>
          </a:fillRef>
          <a:effectRef idx="0">
            <a:scrgbClr r="0" g="0" b="0"/>
          </a:effectRef>
          <a:fontRef idx="none"/>
        </p:style>
        <p:txBody>
          <a:bodyPr/>
          <a:lstStyle/>
          <a:p>
            <a:endParaRPr lang="fr-FR"/>
          </a:p>
        </p:txBody>
      </p:sp>
      <p:sp>
        <p:nvSpPr>
          <p:cNvPr id="4" name="ZoneTexte 3">
            <a:extLst>
              <a:ext uri="{FF2B5EF4-FFF2-40B4-BE49-F238E27FC236}">
                <a16:creationId xmlns:a16="http://schemas.microsoft.com/office/drawing/2014/main" id="{23DF2A92-F811-4EA2-98AC-F9B4A14AF618}"/>
              </a:ext>
            </a:extLst>
          </p:cNvPr>
          <p:cNvSpPr txBox="1"/>
          <p:nvPr/>
        </p:nvSpPr>
        <p:spPr>
          <a:xfrm>
            <a:off x="715350" y="611299"/>
            <a:ext cx="301686" cy="369332"/>
          </a:xfrm>
          <a:prstGeom prst="rect">
            <a:avLst/>
          </a:prstGeom>
          <a:noFill/>
        </p:spPr>
        <p:txBody>
          <a:bodyPr wrap="none" rtlCol="0">
            <a:spAutoFit/>
          </a:bodyPr>
          <a:lstStyle/>
          <a:p>
            <a:r>
              <a:rPr lang="fr-FR" b="1" dirty="0">
                <a:solidFill>
                  <a:schemeClr val="bg1"/>
                </a:solidFill>
              </a:rPr>
              <a:t>1</a:t>
            </a:r>
          </a:p>
        </p:txBody>
      </p:sp>
      <p:sp>
        <p:nvSpPr>
          <p:cNvPr id="88" name="ZoneTexte 87">
            <a:extLst>
              <a:ext uri="{FF2B5EF4-FFF2-40B4-BE49-F238E27FC236}">
                <a16:creationId xmlns:a16="http://schemas.microsoft.com/office/drawing/2014/main" id="{6FD25EE5-687B-4B4F-9037-19DF2EAA5550}"/>
              </a:ext>
            </a:extLst>
          </p:cNvPr>
          <p:cNvSpPr txBox="1"/>
          <p:nvPr/>
        </p:nvSpPr>
        <p:spPr>
          <a:xfrm>
            <a:off x="715350" y="2278517"/>
            <a:ext cx="301686" cy="369332"/>
          </a:xfrm>
          <a:prstGeom prst="rect">
            <a:avLst/>
          </a:prstGeom>
          <a:noFill/>
        </p:spPr>
        <p:txBody>
          <a:bodyPr wrap="none" rtlCol="0">
            <a:spAutoFit/>
          </a:bodyPr>
          <a:lstStyle/>
          <a:p>
            <a:r>
              <a:rPr lang="fr-FR" b="1" dirty="0">
                <a:solidFill>
                  <a:schemeClr val="bg1"/>
                </a:solidFill>
              </a:rPr>
              <a:t>2</a:t>
            </a:r>
          </a:p>
        </p:txBody>
      </p:sp>
      <p:sp>
        <p:nvSpPr>
          <p:cNvPr id="89" name="ZoneTexte 88">
            <a:extLst>
              <a:ext uri="{FF2B5EF4-FFF2-40B4-BE49-F238E27FC236}">
                <a16:creationId xmlns:a16="http://schemas.microsoft.com/office/drawing/2014/main" id="{4766E86C-34F7-43D7-B043-280BC567C8AE}"/>
              </a:ext>
            </a:extLst>
          </p:cNvPr>
          <p:cNvSpPr txBox="1"/>
          <p:nvPr/>
        </p:nvSpPr>
        <p:spPr>
          <a:xfrm>
            <a:off x="715350" y="3948815"/>
            <a:ext cx="301686" cy="369332"/>
          </a:xfrm>
          <a:prstGeom prst="rect">
            <a:avLst/>
          </a:prstGeom>
          <a:noFill/>
        </p:spPr>
        <p:txBody>
          <a:bodyPr wrap="none" rtlCol="0">
            <a:spAutoFit/>
          </a:bodyPr>
          <a:lstStyle/>
          <a:p>
            <a:r>
              <a:rPr lang="fr-FR" b="1" dirty="0">
                <a:solidFill>
                  <a:schemeClr val="bg1"/>
                </a:solidFill>
              </a:rPr>
              <a:t>3</a:t>
            </a:r>
          </a:p>
        </p:txBody>
      </p:sp>
      <p:sp>
        <p:nvSpPr>
          <p:cNvPr id="90" name="ZoneTexte 89">
            <a:extLst>
              <a:ext uri="{FF2B5EF4-FFF2-40B4-BE49-F238E27FC236}">
                <a16:creationId xmlns:a16="http://schemas.microsoft.com/office/drawing/2014/main" id="{AAF74A08-76FF-4213-98AD-B92F2128789D}"/>
              </a:ext>
            </a:extLst>
          </p:cNvPr>
          <p:cNvSpPr txBox="1"/>
          <p:nvPr/>
        </p:nvSpPr>
        <p:spPr>
          <a:xfrm>
            <a:off x="702946" y="5585960"/>
            <a:ext cx="301686" cy="369332"/>
          </a:xfrm>
          <a:prstGeom prst="rect">
            <a:avLst/>
          </a:prstGeom>
          <a:noFill/>
        </p:spPr>
        <p:txBody>
          <a:bodyPr wrap="none" rtlCol="0">
            <a:spAutoFit/>
          </a:bodyPr>
          <a:lstStyle/>
          <a:p>
            <a:r>
              <a:rPr lang="fr-FR" b="1" dirty="0">
                <a:solidFill>
                  <a:schemeClr val="bg1"/>
                </a:solidFill>
              </a:rPr>
              <a:t>4</a:t>
            </a:r>
          </a:p>
        </p:txBody>
      </p:sp>
      <p:sp>
        <p:nvSpPr>
          <p:cNvPr id="91" name="ZoneTexte 90">
            <a:extLst>
              <a:ext uri="{FF2B5EF4-FFF2-40B4-BE49-F238E27FC236}">
                <a16:creationId xmlns:a16="http://schemas.microsoft.com/office/drawing/2014/main" id="{BBD50276-3957-4A7A-B680-53320AB7EBCE}"/>
              </a:ext>
            </a:extLst>
          </p:cNvPr>
          <p:cNvSpPr txBox="1"/>
          <p:nvPr/>
        </p:nvSpPr>
        <p:spPr>
          <a:xfrm>
            <a:off x="708720" y="7265531"/>
            <a:ext cx="301686" cy="369332"/>
          </a:xfrm>
          <a:prstGeom prst="rect">
            <a:avLst/>
          </a:prstGeom>
          <a:noFill/>
        </p:spPr>
        <p:txBody>
          <a:bodyPr wrap="none" rtlCol="0">
            <a:spAutoFit/>
          </a:bodyPr>
          <a:lstStyle/>
          <a:p>
            <a:r>
              <a:rPr lang="fr-FR" b="1" dirty="0">
                <a:solidFill>
                  <a:schemeClr val="bg1"/>
                </a:solidFill>
              </a:rPr>
              <a:t>5</a:t>
            </a:r>
          </a:p>
        </p:txBody>
      </p:sp>
      <p:sp>
        <p:nvSpPr>
          <p:cNvPr id="92" name="ZoneTexte 91">
            <a:extLst>
              <a:ext uri="{FF2B5EF4-FFF2-40B4-BE49-F238E27FC236}">
                <a16:creationId xmlns:a16="http://schemas.microsoft.com/office/drawing/2014/main" id="{A65FC87F-E43D-4C24-8BF6-1DEB659E8158}"/>
              </a:ext>
            </a:extLst>
          </p:cNvPr>
          <p:cNvSpPr txBox="1"/>
          <p:nvPr/>
        </p:nvSpPr>
        <p:spPr>
          <a:xfrm>
            <a:off x="702946" y="8927869"/>
            <a:ext cx="301686" cy="369332"/>
          </a:xfrm>
          <a:prstGeom prst="rect">
            <a:avLst/>
          </a:prstGeom>
          <a:noFill/>
        </p:spPr>
        <p:txBody>
          <a:bodyPr wrap="none" rtlCol="0">
            <a:spAutoFit/>
          </a:bodyPr>
          <a:lstStyle/>
          <a:p>
            <a:r>
              <a:rPr lang="fr-FR" b="1" dirty="0">
                <a:solidFill>
                  <a:schemeClr val="bg1"/>
                </a:solidFill>
              </a:rPr>
              <a:t>6</a:t>
            </a:r>
          </a:p>
        </p:txBody>
      </p:sp>
      <p:sp>
        <p:nvSpPr>
          <p:cNvPr id="93" name="TextBox 8">
            <a:extLst>
              <a:ext uri="{FF2B5EF4-FFF2-40B4-BE49-F238E27FC236}">
                <a16:creationId xmlns:a16="http://schemas.microsoft.com/office/drawing/2014/main" id="{6CBAA91E-970D-4AF6-8091-36B6121767D1}"/>
              </a:ext>
            </a:extLst>
          </p:cNvPr>
          <p:cNvSpPr txBox="1"/>
          <p:nvPr/>
        </p:nvSpPr>
        <p:spPr>
          <a:xfrm>
            <a:off x="1105876" y="233579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objectifs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4" name="TextBox 8">
            <a:extLst>
              <a:ext uri="{FF2B5EF4-FFF2-40B4-BE49-F238E27FC236}">
                <a16:creationId xmlns:a16="http://schemas.microsoft.com/office/drawing/2014/main" id="{0D48CD22-9D6D-4AB0-9F03-A3B3EB4AE41D}"/>
              </a:ext>
            </a:extLst>
          </p:cNvPr>
          <p:cNvSpPr txBox="1"/>
          <p:nvPr/>
        </p:nvSpPr>
        <p:spPr>
          <a:xfrm>
            <a:off x="1107466" y="4041988"/>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Choix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outils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a:t>
            </a:r>
          </a:p>
        </p:txBody>
      </p:sp>
      <p:sp>
        <p:nvSpPr>
          <p:cNvPr id="95" name="TextBox 8">
            <a:extLst>
              <a:ext uri="{FF2B5EF4-FFF2-40B4-BE49-F238E27FC236}">
                <a16:creationId xmlns:a16="http://schemas.microsoft.com/office/drawing/2014/main" id="{D8F105C1-AF99-4E07-8576-8D38A2A4E253}"/>
              </a:ext>
            </a:extLst>
          </p:cNvPr>
          <p:cNvSpPr txBox="1"/>
          <p:nvPr/>
        </p:nvSpPr>
        <p:spPr>
          <a:xfrm>
            <a:off x="1155475" y="565375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Conception &amp;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Analyse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6" name="TextBox 8">
            <a:extLst>
              <a:ext uri="{FF2B5EF4-FFF2-40B4-BE49-F238E27FC236}">
                <a16:creationId xmlns:a16="http://schemas.microsoft.com/office/drawing/2014/main" id="{46A31BE4-DFD4-4510-A6AC-6AF3F7746947}"/>
              </a:ext>
            </a:extLst>
          </p:cNvPr>
          <p:cNvSpPr txBox="1"/>
          <p:nvPr/>
        </p:nvSpPr>
        <p:spPr>
          <a:xfrm>
            <a:off x="1161249" y="735544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7" name="TextBox 8">
            <a:extLst>
              <a:ext uri="{FF2B5EF4-FFF2-40B4-BE49-F238E27FC236}">
                <a16:creationId xmlns:a16="http://schemas.microsoft.com/office/drawing/2014/main" id="{7E9D8B19-098B-4B93-B922-F6FA51DBABCF}"/>
              </a:ext>
            </a:extLst>
          </p:cNvPr>
          <p:cNvSpPr txBox="1"/>
          <p:nvPr/>
        </p:nvSpPr>
        <p:spPr>
          <a:xfrm>
            <a:off x="1161249" y="8961032"/>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Conclusion.</a:t>
            </a:r>
          </a:p>
        </p:txBody>
      </p:sp>
      <p:pic>
        <p:nvPicPr>
          <p:cNvPr id="98" name="Picture 13">
            <a:extLst>
              <a:ext uri="{FF2B5EF4-FFF2-40B4-BE49-F238E27FC236}">
                <a16:creationId xmlns:a16="http://schemas.microsoft.com/office/drawing/2014/main" id="{B30AC8EC-A18E-4115-BF7F-0075657A77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7399628">
            <a:off x="4668900" y="8624978"/>
            <a:ext cx="4239184" cy="2688357"/>
          </a:xfrm>
          <a:prstGeom prst="rect">
            <a:avLst/>
          </a:prstGeom>
        </p:spPr>
      </p:pic>
    </p:spTree>
    <p:extLst>
      <p:ext uri="{BB962C8B-B14F-4D97-AF65-F5344CB8AC3E}">
        <p14:creationId xmlns:p14="http://schemas.microsoft.com/office/powerpoint/2010/main" val="20643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10" name="Image 9">
            <a:extLst>
              <a:ext uri="{FF2B5EF4-FFF2-40B4-BE49-F238E27FC236}">
                <a16:creationId xmlns:a16="http://schemas.microsoft.com/office/drawing/2014/main" id="{53B95100-BB0A-4D6A-ADA7-0BE9CA904183}"/>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1752600"/>
            <a:ext cx="6440764" cy="3403911"/>
          </a:xfrm>
          <a:prstGeom prst="rect">
            <a:avLst/>
          </a:prstGeom>
          <a:noFill/>
          <a:ln>
            <a:noFill/>
          </a:ln>
        </p:spPr>
      </p:pic>
      <p:sp>
        <p:nvSpPr>
          <p:cNvPr id="4" name="Rectangle 3">
            <a:extLst>
              <a:ext uri="{FF2B5EF4-FFF2-40B4-BE49-F238E27FC236}">
                <a16:creationId xmlns:a16="http://schemas.microsoft.com/office/drawing/2014/main" id="{57E70534-9062-4F94-9010-C7670F70BB3A}"/>
              </a:ext>
            </a:extLst>
          </p:cNvPr>
          <p:cNvSpPr/>
          <p:nvPr/>
        </p:nvSpPr>
        <p:spPr>
          <a:xfrm>
            <a:off x="685800" y="5410200"/>
            <a:ext cx="5562600" cy="830997"/>
          </a:xfrm>
          <a:prstGeom prst="rect">
            <a:avLst/>
          </a:prstGeom>
        </p:spPr>
        <p:txBody>
          <a:bodyPr wrap="square">
            <a:spAutoFit/>
          </a:bodyPr>
          <a:lstStyle/>
          <a:p>
            <a:pPr algn="ctr"/>
            <a:r>
              <a:rPr lang="fr-FR" sz="1200" dirty="0"/>
              <a:t>	Ensuite il y’a la partie </a:t>
            </a:r>
            <a:r>
              <a:rPr lang="fr-FR" sz="1200" b="1" u="sng" dirty="0"/>
              <a:t>Statistiques</a:t>
            </a:r>
            <a:r>
              <a:rPr lang="fr-FR" sz="1200" dirty="0"/>
              <a:t> ; celle-ci permet la </a:t>
            </a:r>
            <a:r>
              <a:rPr lang="fr-FR" sz="1200" dirty="0" err="1"/>
              <a:t>visualtion</a:t>
            </a:r>
            <a:r>
              <a:rPr lang="fr-FR" sz="1200" dirty="0"/>
              <a:t> des données et des informations d’une façon plus intuitif au sein de l’utilisateur, comme mentionné </a:t>
            </a:r>
            <a:r>
              <a:rPr lang="fr-FR" sz="1200" dirty="0" err="1"/>
              <a:t>précedement</a:t>
            </a:r>
            <a:r>
              <a:rPr lang="fr-FR" sz="1200" dirty="0"/>
              <a:t> le transfert de données se fait d’une </a:t>
            </a:r>
            <a:r>
              <a:rPr lang="fr-FR" sz="1200" dirty="0" err="1"/>
              <a:t>maniére</a:t>
            </a:r>
            <a:r>
              <a:rPr lang="fr-FR" sz="1200" dirty="0"/>
              <a:t> sécurisé afin d’éviter tous conflit ou fuite d’information sensibles …</a:t>
            </a:r>
          </a:p>
        </p:txBody>
      </p:sp>
      <p:pic>
        <p:nvPicPr>
          <p:cNvPr id="14" name="Image 13">
            <a:extLst>
              <a:ext uri="{FF2B5EF4-FFF2-40B4-BE49-F238E27FC236}">
                <a16:creationId xmlns:a16="http://schemas.microsoft.com/office/drawing/2014/main" id="{736F9F83-1D12-46C3-B64C-FC3928EA1199}"/>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8601" y="6248400"/>
            <a:ext cx="6440764" cy="3403911"/>
          </a:xfrm>
          <a:prstGeom prst="rect">
            <a:avLst/>
          </a:prstGeom>
          <a:noFill/>
          <a:ln>
            <a:noFill/>
          </a:ln>
        </p:spPr>
      </p:pic>
    </p:spTree>
    <p:extLst>
      <p:ext uri="{BB962C8B-B14F-4D97-AF65-F5344CB8AC3E}">
        <p14:creationId xmlns:p14="http://schemas.microsoft.com/office/powerpoint/2010/main" val="104925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685800" y="5181600"/>
            <a:ext cx="5562600" cy="646331"/>
          </a:xfrm>
          <a:prstGeom prst="rect">
            <a:avLst/>
          </a:prstGeom>
        </p:spPr>
        <p:txBody>
          <a:bodyPr wrap="square">
            <a:spAutoFit/>
          </a:bodyPr>
          <a:lstStyle/>
          <a:p>
            <a:pPr algn="ctr"/>
            <a:r>
              <a:rPr lang="fr-FR" sz="1200" dirty="0"/>
              <a:t>La forme ci-dessus contient une liste déroulante des groupes qui s’affichent dans le tableau en cliquant sur , et l’option à coté permet la gestion des groupes comme vous allez voir.</a:t>
            </a:r>
          </a:p>
        </p:txBody>
      </p:sp>
      <p:pic>
        <p:nvPicPr>
          <p:cNvPr id="8" name="Image 7">
            <a:extLst>
              <a:ext uri="{FF2B5EF4-FFF2-40B4-BE49-F238E27FC236}">
                <a16:creationId xmlns:a16="http://schemas.microsoft.com/office/drawing/2014/main" id="{FB352920-EF2D-491F-BE5F-DFF9C43BABBF}"/>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3837" y="1843787"/>
            <a:ext cx="6486525" cy="3228975"/>
          </a:xfrm>
          <a:prstGeom prst="rect">
            <a:avLst/>
          </a:prstGeom>
          <a:noFill/>
          <a:ln>
            <a:noFill/>
          </a:ln>
        </p:spPr>
      </p:pic>
      <p:pic>
        <p:nvPicPr>
          <p:cNvPr id="9" name="Image 8">
            <a:extLst>
              <a:ext uri="{FF2B5EF4-FFF2-40B4-BE49-F238E27FC236}">
                <a16:creationId xmlns:a16="http://schemas.microsoft.com/office/drawing/2014/main" id="{FCACA88B-3E3D-43FF-BF42-3D113BBFA83C}"/>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43000" y="6172200"/>
            <a:ext cx="4556760" cy="2514600"/>
          </a:xfrm>
          <a:prstGeom prst="rect">
            <a:avLst/>
          </a:prstGeom>
          <a:noFill/>
          <a:ln>
            <a:noFill/>
          </a:ln>
        </p:spPr>
      </p:pic>
      <p:sp>
        <p:nvSpPr>
          <p:cNvPr id="11" name="Rectangle 10">
            <a:extLst>
              <a:ext uri="{FF2B5EF4-FFF2-40B4-BE49-F238E27FC236}">
                <a16:creationId xmlns:a16="http://schemas.microsoft.com/office/drawing/2014/main" id="{927E8D74-4420-45DA-88F3-6BD88552625F}"/>
              </a:ext>
            </a:extLst>
          </p:cNvPr>
          <p:cNvSpPr/>
          <p:nvPr/>
        </p:nvSpPr>
        <p:spPr>
          <a:xfrm>
            <a:off x="609600" y="8763000"/>
            <a:ext cx="5562600" cy="646331"/>
          </a:xfrm>
          <a:prstGeom prst="rect">
            <a:avLst/>
          </a:prstGeom>
        </p:spPr>
        <p:txBody>
          <a:bodyPr wrap="square">
            <a:spAutoFit/>
          </a:bodyPr>
          <a:lstStyle/>
          <a:p>
            <a:pPr algn="ctr"/>
            <a:r>
              <a:rPr lang="fr-FR" sz="1200" dirty="0"/>
              <a:t>Elle permet de créer un nouveau groupe en choisissant la branche et le niveau , puis on nomme le groupe et la moyenne générale s’affiche en accord de la  branche choisie.</a:t>
            </a:r>
          </a:p>
          <a:p>
            <a:pPr algn="ctr"/>
            <a:r>
              <a:rPr lang="fr-FR" sz="1200" dirty="0"/>
              <a:t>Cela tous en ce qui concerne les tâches conçues au personnel d’administration.</a:t>
            </a:r>
          </a:p>
        </p:txBody>
      </p:sp>
    </p:spTree>
    <p:extLst>
      <p:ext uri="{BB962C8B-B14F-4D97-AF65-F5344CB8AC3E}">
        <p14:creationId xmlns:p14="http://schemas.microsoft.com/office/powerpoint/2010/main" val="287092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961068"/>
            <a:ext cx="5562600" cy="276999"/>
          </a:xfrm>
          <a:prstGeom prst="rect">
            <a:avLst/>
          </a:prstGeom>
        </p:spPr>
        <p:txBody>
          <a:bodyPr wrap="square">
            <a:spAutoFit/>
          </a:bodyPr>
          <a:lstStyle/>
          <a:p>
            <a:pPr algn="ctr"/>
            <a:r>
              <a:rPr lang="fr-FR" sz="1200" dirty="0"/>
              <a:t>Quand un prof s’authentifie au programme , il aura le menu suivant </a:t>
            </a:r>
          </a:p>
        </p:txBody>
      </p:sp>
      <p:sp>
        <p:nvSpPr>
          <p:cNvPr id="11" name="Rectangle 10">
            <a:extLst>
              <a:ext uri="{FF2B5EF4-FFF2-40B4-BE49-F238E27FC236}">
                <a16:creationId xmlns:a16="http://schemas.microsoft.com/office/drawing/2014/main" id="{927E8D74-4420-45DA-88F3-6BD88552625F}"/>
              </a:ext>
            </a:extLst>
          </p:cNvPr>
          <p:cNvSpPr/>
          <p:nvPr/>
        </p:nvSpPr>
        <p:spPr>
          <a:xfrm>
            <a:off x="762000" y="5715000"/>
            <a:ext cx="5562600" cy="461665"/>
          </a:xfrm>
          <a:prstGeom prst="rect">
            <a:avLst/>
          </a:prstGeom>
        </p:spPr>
        <p:txBody>
          <a:bodyPr wrap="square">
            <a:spAutoFit/>
          </a:bodyPr>
          <a:lstStyle/>
          <a:p>
            <a:pPr algn="ctr"/>
            <a:r>
              <a:rPr lang="fr-FR" sz="1200" dirty="0"/>
              <a:t>L’enseignant </a:t>
            </a:r>
            <a:r>
              <a:rPr lang="fr-FR" sz="1200" dirty="0" err="1"/>
              <a:t>posséde</a:t>
            </a:r>
            <a:r>
              <a:rPr lang="fr-FR" sz="1200" dirty="0"/>
              <a:t> également  l’option </a:t>
            </a:r>
            <a:r>
              <a:rPr lang="fr-FR" sz="1200" b="1" u="sng" dirty="0"/>
              <a:t>Mon Profil </a:t>
            </a:r>
            <a:r>
              <a:rPr lang="fr-FR" sz="1200" dirty="0"/>
              <a:t>avec les mêmes fonctionnalités du personnel d’administration :</a:t>
            </a:r>
          </a:p>
        </p:txBody>
      </p:sp>
      <p:pic>
        <p:nvPicPr>
          <p:cNvPr id="10" name="Image 9">
            <a:extLst>
              <a:ext uri="{FF2B5EF4-FFF2-40B4-BE49-F238E27FC236}">
                <a16:creationId xmlns:a16="http://schemas.microsoft.com/office/drawing/2014/main" id="{6713EF10-AD25-43BF-8DFA-A4060BE40296}"/>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 y="2286000"/>
            <a:ext cx="6120765" cy="3248025"/>
          </a:xfrm>
          <a:prstGeom prst="rect">
            <a:avLst/>
          </a:prstGeom>
          <a:noFill/>
          <a:ln>
            <a:noFill/>
          </a:ln>
        </p:spPr>
      </p:pic>
      <p:pic>
        <p:nvPicPr>
          <p:cNvPr id="12" name="Image 11">
            <a:extLst>
              <a:ext uri="{FF2B5EF4-FFF2-40B4-BE49-F238E27FC236}">
                <a16:creationId xmlns:a16="http://schemas.microsoft.com/office/drawing/2014/main" id="{C9A657C5-F8B8-4AD7-A7D4-E80C224FE338}"/>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7200" y="6248400"/>
            <a:ext cx="6120765" cy="3248025"/>
          </a:xfrm>
          <a:prstGeom prst="rect">
            <a:avLst/>
          </a:prstGeom>
          <a:noFill/>
          <a:ln>
            <a:noFill/>
          </a:ln>
        </p:spPr>
      </p:pic>
    </p:spTree>
    <p:extLst>
      <p:ext uri="{BB962C8B-B14F-4D97-AF65-F5344CB8AC3E}">
        <p14:creationId xmlns:p14="http://schemas.microsoft.com/office/powerpoint/2010/main" val="398185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L’option Notes permet d’afficher un tableau des notes appartient aux étudiants du  groupe sélectionné dans la liste déroulante au dessous :</a:t>
            </a:r>
          </a:p>
        </p:txBody>
      </p:sp>
      <p:pic>
        <p:nvPicPr>
          <p:cNvPr id="9" name="Image 8">
            <a:extLst>
              <a:ext uri="{FF2B5EF4-FFF2-40B4-BE49-F238E27FC236}">
                <a16:creationId xmlns:a16="http://schemas.microsoft.com/office/drawing/2014/main" id="{1C034A30-407B-4C50-8ECD-2701D0D43A37}"/>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2209800"/>
            <a:ext cx="6324600" cy="3657600"/>
          </a:xfrm>
          <a:prstGeom prst="rect">
            <a:avLst/>
          </a:prstGeom>
          <a:noFill/>
          <a:ln>
            <a:noFill/>
          </a:ln>
        </p:spPr>
      </p:pic>
      <p:sp>
        <p:nvSpPr>
          <p:cNvPr id="14" name="Rectangle 13">
            <a:extLst>
              <a:ext uri="{FF2B5EF4-FFF2-40B4-BE49-F238E27FC236}">
                <a16:creationId xmlns:a16="http://schemas.microsoft.com/office/drawing/2014/main" id="{885769F5-EA2F-4638-83B4-1BF0A533D010}"/>
              </a:ext>
            </a:extLst>
          </p:cNvPr>
          <p:cNvSpPr/>
          <p:nvPr/>
        </p:nvSpPr>
        <p:spPr>
          <a:xfrm>
            <a:off x="838200" y="6015335"/>
            <a:ext cx="5562600" cy="461665"/>
          </a:xfrm>
          <a:prstGeom prst="rect">
            <a:avLst/>
          </a:prstGeom>
        </p:spPr>
        <p:txBody>
          <a:bodyPr wrap="square">
            <a:spAutoFit/>
          </a:bodyPr>
          <a:lstStyle/>
          <a:p>
            <a:pPr algn="ctr"/>
            <a:r>
              <a:rPr lang="fr-FR" sz="1200" dirty="0"/>
              <a:t> En terme , on a l’option Contrôle  , cette dernière permet à l’enseignant d’annoncer le contrôle aux étudiants de ses groupes .</a:t>
            </a:r>
          </a:p>
        </p:txBody>
      </p:sp>
      <p:pic>
        <p:nvPicPr>
          <p:cNvPr id="15" name="Image 14">
            <a:extLst>
              <a:ext uri="{FF2B5EF4-FFF2-40B4-BE49-F238E27FC236}">
                <a16:creationId xmlns:a16="http://schemas.microsoft.com/office/drawing/2014/main" id="{F008CF6E-E19F-46CB-9E29-5DA27317055F}"/>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304800" y="6477000"/>
            <a:ext cx="6248400" cy="3190875"/>
          </a:xfrm>
          <a:prstGeom prst="rect">
            <a:avLst/>
          </a:prstGeom>
        </p:spPr>
      </p:pic>
    </p:spTree>
    <p:extLst>
      <p:ext uri="{BB962C8B-B14F-4D97-AF65-F5344CB8AC3E}">
        <p14:creationId xmlns:p14="http://schemas.microsoft.com/office/powerpoint/2010/main" val="352967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 En ce qui concerne l’étudiant , après son authentification bien sûr , il aura aussi la fenêtre Accueil , et Mon Profil également ;</a:t>
            </a:r>
          </a:p>
        </p:txBody>
      </p:sp>
      <p:pic>
        <p:nvPicPr>
          <p:cNvPr id="10" name="Image 9">
            <a:extLst>
              <a:ext uri="{FF2B5EF4-FFF2-40B4-BE49-F238E27FC236}">
                <a16:creationId xmlns:a16="http://schemas.microsoft.com/office/drawing/2014/main" id="{8FFBCC32-5EF2-41D2-860A-EF5A81E4590A}"/>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2575009"/>
            <a:ext cx="6257925" cy="3190875"/>
          </a:xfrm>
          <a:prstGeom prst="rect">
            <a:avLst/>
          </a:prstGeom>
          <a:noFill/>
          <a:ln>
            <a:noFill/>
          </a:ln>
        </p:spPr>
      </p:pic>
      <p:sp>
        <p:nvSpPr>
          <p:cNvPr id="11" name="Rectangle 10">
            <a:extLst>
              <a:ext uri="{FF2B5EF4-FFF2-40B4-BE49-F238E27FC236}">
                <a16:creationId xmlns:a16="http://schemas.microsoft.com/office/drawing/2014/main" id="{5DFE755C-403A-4B30-A665-D62B64B1F228}"/>
              </a:ext>
            </a:extLst>
          </p:cNvPr>
          <p:cNvSpPr/>
          <p:nvPr/>
        </p:nvSpPr>
        <p:spPr>
          <a:xfrm>
            <a:off x="647700" y="7352437"/>
            <a:ext cx="5562600" cy="1754326"/>
          </a:xfrm>
          <a:prstGeom prst="rect">
            <a:avLst/>
          </a:prstGeom>
        </p:spPr>
        <p:txBody>
          <a:bodyPr wrap="square">
            <a:spAutoFit/>
          </a:bodyPr>
          <a:lstStyle/>
          <a:p>
            <a:pPr algn="just"/>
            <a:r>
              <a:rPr lang="fr-FR" sz="1200" dirty="0"/>
              <a:t>	En effet l’interface d’</a:t>
            </a:r>
            <a:r>
              <a:rPr lang="fr-FR" sz="1200" b="1" u="sng" dirty="0"/>
              <a:t>Accueil </a:t>
            </a:r>
            <a:r>
              <a:rPr lang="fr-FR" sz="1200" dirty="0"/>
              <a:t>chez l’étudiant, affiche les actualités et les « news » annoncé pas l’administration/personnel de l’</a:t>
            </a:r>
            <a:r>
              <a:rPr lang="fr-FR" sz="1200" dirty="0" err="1"/>
              <a:t>établisement</a:t>
            </a:r>
            <a:r>
              <a:rPr lang="fr-FR" sz="1200" dirty="0"/>
              <a:t>, cela peut </a:t>
            </a:r>
            <a:r>
              <a:rPr lang="fr-FR" sz="1200" dirty="0" err="1"/>
              <a:t>étre</a:t>
            </a:r>
            <a:r>
              <a:rPr lang="fr-FR" sz="1200" dirty="0"/>
              <a:t> par exemple une annonce de changement d’emploie du temps ou du programme, ou peut </a:t>
            </a:r>
            <a:r>
              <a:rPr lang="fr-FR" sz="1200" dirty="0" err="1"/>
              <a:t>étre</a:t>
            </a:r>
            <a:r>
              <a:rPr lang="fr-FR" sz="1200" dirty="0"/>
              <a:t> </a:t>
            </a:r>
            <a:r>
              <a:rPr lang="fr-FR" sz="1200" dirty="0" err="1"/>
              <a:t>meme</a:t>
            </a:r>
            <a:r>
              <a:rPr lang="fr-FR" sz="1200" dirty="0"/>
              <a:t> d’une </a:t>
            </a:r>
            <a:r>
              <a:rPr lang="fr-FR" sz="1200" dirty="0" err="1"/>
              <a:t>féte</a:t>
            </a:r>
            <a:r>
              <a:rPr lang="fr-FR" sz="1200" dirty="0"/>
              <a:t> organisé dans la salle des conférence par exemple …</a:t>
            </a:r>
          </a:p>
          <a:p>
            <a:pPr algn="just"/>
            <a:r>
              <a:rPr lang="fr-FR" sz="1200" dirty="0"/>
              <a:t>	Mais pas que cela, cette fameuse interface permet aussi l’affichage des contrôle/examen annoncé pas le professeur, cependant quand le professeur fera sa réclamation au sein de son interface «  alerter les étudiants d’un control» , cette annonce ne sera affichée spécifiquement et uniquement aux étudiant qui y sont </a:t>
            </a:r>
            <a:r>
              <a:rPr lang="fr-FR" sz="1200" dirty="0" err="1"/>
              <a:t>déstiné</a:t>
            </a:r>
            <a:r>
              <a:rPr lang="fr-FR" sz="1200" dirty="0"/>
              <a:t> et non pas aux </a:t>
            </a:r>
            <a:r>
              <a:rPr lang="fr-FR" sz="1200" dirty="0" err="1"/>
              <a:t>éleves</a:t>
            </a:r>
            <a:r>
              <a:rPr lang="fr-FR" sz="1200" dirty="0"/>
              <a:t> de tous l’établissement.</a:t>
            </a:r>
          </a:p>
        </p:txBody>
      </p:sp>
      <p:sp>
        <p:nvSpPr>
          <p:cNvPr id="12" name="Rectangle 11">
            <a:extLst>
              <a:ext uri="{FF2B5EF4-FFF2-40B4-BE49-F238E27FC236}">
                <a16:creationId xmlns:a16="http://schemas.microsoft.com/office/drawing/2014/main" id="{4D9B1914-5842-40F8-99BB-DF8F695ADFD8}"/>
              </a:ext>
            </a:extLst>
          </p:cNvPr>
          <p:cNvSpPr/>
          <p:nvPr/>
        </p:nvSpPr>
        <p:spPr>
          <a:xfrm>
            <a:off x="838200" y="5918284"/>
            <a:ext cx="5562600" cy="253916"/>
          </a:xfrm>
          <a:prstGeom prst="rect">
            <a:avLst/>
          </a:prstGeom>
        </p:spPr>
        <p:txBody>
          <a:bodyPr wrap="square">
            <a:spAutoFit/>
          </a:bodyPr>
          <a:lstStyle/>
          <a:p>
            <a:pPr algn="ctr"/>
            <a:r>
              <a:rPr lang="fr-FR" sz="1050" dirty="0"/>
              <a:t>Passerelle de communication interne entre le professeur , l’administration et l’étudiant.</a:t>
            </a:r>
          </a:p>
        </p:txBody>
      </p:sp>
    </p:spTree>
    <p:extLst>
      <p:ext uri="{BB962C8B-B14F-4D97-AF65-F5344CB8AC3E}">
        <p14:creationId xmlns:p14="http://schemas.microsoft.com/office/powerpoint/2010/main" val="193672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Le profil de l’étudiant présente également la possibilité de visualiser ses données ainsi la mise à jour de toute informations </a:t>
            </a:r>
            <a:r>
              <a:rPr lang="fr-FR" sz="1200" dirty="0" err="1"/>
              <a:t>élligible</a:t>
            </a:r>
            <a:r>
              <a:rPr lang="fr-FR" sz="1200" dirty="0"/>
              <a:t> à cela.</a:t>
            </a:r>
          </a:p>
        </p:txBody>
      </p:sp>
      <p:pic>
        <p:nvPicPr>
          <p:cNvPr id="9" name="Image 8">
            <a:extLst>
              <a:ext uri="{FF2B5EF4-FFF2-40B4-BE49-F238E27FC236}">
                <a16:creationId xmlns:a16="http://schemas.microsoft.com/office/drawing/2014/main" id="{35C5BDA9-E9C8-422A-9EC7-A67076DA5973}"/>
              </a:ext>
            </a:extLst>
          </p:cNvPr>
          <p:cNvPicPr/>
          <p:nvPr/>
        </p:nvPicPr>
        <p:blipFill>
          <a:blip r:embed="rId4"/>
          <a:stretch>
            <a:fillRect/>
          </a:stretch>
        </p:blipFill>
        <p:spPr>
          <a:xfrm>
            <a:off x="439102" y="2247156"/>
            <a:ext cx="5979795" cy="3152775"/>
          </a:xfrm>
          <a:prstGeom prst="rect">
            <a:avLst/>
          </a:prstGeom>
        </p:spPr>
      </p:pic>
      <p:sp>
        <p:nvSpPr>
          <p:cNvPr id="14" name="Rectangle 13">
            <a:extLst>
              <a:ext uri="{FF2B5EF4-FFF2-40B4-BE49-F238E27FC236}">
                <a16:creationId xmlns:a16="http://schemas.microsoft.com/office/drawing/2014/main" id="{97B0839B-5244-4217-A1E4-5FE8DB1D1EB6}"/>
              </a:ext>
            </a:extLst>
          </p:cNvPr>
          <p:cNvSpPr/>
          <p:nvPr/>
        </p:nvSpPr>
        <p:spPr>
          <a:xfrm>
            <a:off x="530543" y="5415171"/>
            <a:ext cx="6022657" cy="415498"/>
          </a:xfrm>
          <a:prstGeom prst="rect">
            <a:avLst/>
          </a:prstGeom>
        </p:spPr>
        <p:txBody>
          <a:bodyPr wrap="square">
            <a:spAutoFit/>
          </a:bodyPr>
          <a:lstStyle/>
          <a:p>
            <a:r>
              <a:rPr lang="fr-FR" sz="1050" dirty="0"/>
              <a:t>	Par contre, les informations sensibles tel que le redoublement de l’étudiant et son groupe demeurent </a:t>
            </a:r>
            <a:r>
              <a:rPr lang="fr-FR" sz="1050" dirty="0" err="1"/>
              <a:t>inmodifiables</a:t>
            </a:r>
            <a:r>
              <a:rPr lang="fr-FR" sz="1050" dirty="0"/>
              <a:t>, vu d’un coté logique au moment de la conception et l’analyse de l’application.</a:t>
            </a:r>
          </a:p>
        </p:txBody>
      </p:sp>
      <p:sp>
        <p:nvSpPr>
          <p:cNvPr id="3" name="Rectangle 2">
            <a:extLst>
              <a:ext uri="{FF2B5EF4-FFF2-40B4-BE49-F238E27FC236}">
                <a16:creationId xmlns:a16="http://schemas.microsoft.com/office/drawing/2014/main" id="{09364318-61D5-4717-BD72-C08919422034}"/>
              </a:ext>
            </a:extLst>
          </p:cNvPr>
          <p:cNvSpPr/>
          <p:nvPr/>
        </p:nvSpPr>
        <p:spPr>
          <a:xfrm>
            <a:off x="530543" y="6096000"/>
            <a:ext cx="5717857" cy="276999"/>
          </a:xfrm>
          <a:prstGeom prst="rect">
            <a:avLst/>
          </a:prstGeom>
        </p:spPr>
        <p:txBody>
          <a:bodyPr wrap="square">
            <a:spAutoFit/>
          </a:bodyPr>
          <a:lstStyle/>
          <a:p>
            <a:pPr algn="ctr"/>
            <a:r>
              <a:rPr lang="fr-FR" sz="1200" dirty="0"/>
              <a:t>Puis l’option Statistique qui présente un diagramme des notes d’étudiant connecté :</a:t>
            </a:r>
          </a:p>
        </p:txBody>
      </p:sp>
      <p:pic>
        <p:nvPicPr>
          <p:cNvPr id="15" name="Image 14">
            <a:extLst>
              <a:ext uri="{FF2B5EF4-FFF2-40B4-BE49-F238E27FC236}">
                <a16:creationId xmlns:a16="http://schemas.microsoft.com/office/drawing/2014/main" id="{EA331B16-F807-4846-9B24-189919415E1E}"/>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42636" y="6405562"/>
            <a:ext cx="5976261" cy="3248025"/>
          </a:xfrm>
          <a:prstGeom prst="rect">
            <a:avLst/>
          </a:prstGeom>
          <a:noFill/>
          <a:ln>
            <a:noFill/>
          </a:ln>
        </p:spPr>
      </p:pic>
    </p:spTree>
    <p:extLst>
      <p:ext uri="{BB962C8B-B14F-4D97-AF65-F5344CB8AC3E}">
        <p14:creationId xmlns:p14="http://schemas.microsoft.com/office/powerpoint/2010/main" val="254474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646331"/>
          </a:xfrm>
          <a:prstGeom prst="rect">
            <a:avLst/>
          </a:prstGeom>
        </p:spPr>
        <p:txBody>
          <a:bodyPr wrap="square">
            <a:spAutoFit/>
          </a:bodyPr>
          <a:lstStyle/>
          <a:p>
            <a:pPr algn="ctr"/>
            <a:r>
              <a:rPr lang="fr-FR" sz="1200" dirty="0"/>
              <a:t>Et finalement il y’a  l’interface : </a:t>
            </a:r>
            <a:r>
              <a:rPr lang="fr-FR" sz="1200" b="1" u="sng" dirty="0"/>
              <a:t>Mes notes,</a:t>
            </a:r>
            <a:r>
              <a:rPr lang="fr-FR" sz="1200" dirty="0"/>
              <a:t> celle contient une liste déroulante des matières , en choisissant une ; son libellé , le coefficient et l’enseignant s’affichent , aussi les notes des contrôles et la moyenne générale.</a:t>
            </a:r>
          </a:p>
        </p:txBody>
      </p:sp>
      <p:pic>
        <p:nvPicPr>
          <p:cNvPr id="10" name="Image 9">
            <a:extLst>
              <a:ext uri="{FF2B5EF4-FFF2-40B4-BE49-F238E27FC236}">
                <a16:creationId xmlns:a16="http://schemas.microsoft.com/office/drawing/2014/main" id="{4552A39B-633F-4052-81EC-8F8704A7D461}"/>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3379" y="2425174"/>
            <a:ext cx="6103621" cy="3213626"/>
          </a:xfrm>
          <a:prstGeom prst="rect">
            <a:avLst/>
          </a:prstGeom>
          <a:noFill/>
          <a:ln>
            <a:noFill/>
          </a:ln>
        </p:spPr>
      </p:pic>
      <p:sp>
        <p:nvSpPr>
          <p:cNvPr id="11" name="Rectangle 10">
            <a:extLst>
              <a:ext uri="{FF2B5EF4-FFF2-40B4-BE49-F238E27FC236}">
                <a16:creationId xmlns:a16="http://schemas.microsoft.com/office/drawing/2014/main" id="{D0F18F56-BA31-44EC-8FD2-1E1A39A829CE}"/>
              </a:ext>
            </a:extLst>
          </p:cNvPr>
          <p:cNvSpPr/>
          <p:nvPr/>
        </p:nvSpPr>
        <p:spPr>
          <a:xfrm>
            <a:off x="533400" y="5983069"/>
            <a:ext cx="5562600" cy="646331"/>
          </a:xfrm>
          <a:prstGeom prst="rect">
            <a:avLst/>
          </a:prstGeom>
        </p:spPr>
        <p:txBody>
          <a:bodyPr wrap="square">
            <a:spAutoFit/>
          </a:bodyPr>
          <a:lstStyle/>
          <a:p>
            <a:pPr algn="ctr"/>
            <a:r>
              <a:rPr lang="fr-FR" sz="1200" dirty="0"/>
              <a:t>N.B : Partie du principe que chaque professeur enseigne une seule et unique </a:t>
            </a:r>
            <a:r>
              <a:rPr lang="fr-FR" sz="1200" dirty="0" err="1"/>
              <a:t>matiére</a:t>
            </a:r>
            <a:r>
              <a:rPr lang="fr-FR" sz="1200" dirty="0"/>
              <a:t> au sein de l’établissement, a un ou </a:t>
            </a:r>
            <a:r>
              <a:rPr lang="fr-FR" sz="1200" dirty="0" err="1"/>
              <a:t>plusieur</a:t>
            </a:r>
            <a:r>
              <a:rPr lang="fr-FR" sz="1200" dirty="0"/>
              <a:t> groupes variant selon leur branche et leur niveau de scolarité.</a:t>
            </a:r>
          </a:p>
        </p:txBody>
      </p:sp>
      <p:sp>
        <p:nvSpPr>
          <p:cNvPr id="12" name="Rectangle 11">
            <a:extLst>
              <a:ext uri="{FF2B5EF4-FFF2-40B4-BE49-F238E27FC236}">
                <a16:creationId xmlns:a16="http://schemas.microsoft.com/office/drawing/2014/main" id="{D0F41228-9C39-4E1B-84A6-2E922836807D}"/>
              </a:ext>
            </a:extLst>
          </p:cNvPr>
          <p:cNvSpPr/>
          <p:nvPr/>
        </p:nvSpPr>
        <p:spPr>
          <a:xfrm>
            <a:off x="685800" y="7162800"/>
            <a:ext cx="5562600" cy="1384995"/>
          </a:xfrm>
          <a:prstGeom prst="rect">
            <a:avLst/>
          </a:prstGeom>
        </p:spPr>
        <p:txBody>
          <a:bodyPr wrap="square">
            <a:spAutoFit/>
          </a:bodyPr>
          <a:lstStyle/>
          <a:p>
            <a:pPr algn="just"/>
            <a:r>
              <a:rPr lang="fr-FR" sz="1200" dirty="0"/>
              <a:t>	Chaque étudiant </a:t>
            </a:r>
            <a:r>
              <a:rPr lang="fr-FR" sz="1200" dirty="0" err="1"/>
              <a:t>posséde</a:t>
            </a:r>
            <a:r>
              <a:rPr lang="fr-FR" sz="1200" dirty="0"/>
              <a:t> cependant 3 notes différentes l’une de l’autre, pour chaque </a:t>
            </a:r>
            <a:r>
              <a:rPr lang="fr-FR" sz="1200" dirty="0" err="1"/>
              <a:t>matiére</a:t>
            </a:r>
            <a:r>
              <a:rPr lang="fr-FR" sz="1200" dirty="0"/>
              <a:t>. La moyenne générale de celle-ci et ensuite calculée selon la somme des notes  de tous les </a:t>
            </a:r>
            <a:r>
              <a:rPr lang="fr-FR" sz="1200" dirty="0" err="1"/>
              <a:t>controls</a:t>
            </a:r>
            <a:r>
              <a:rPr lang="fr-FR" sz="1200" dirty="0"/>
              <a:t> (mentionnées </a:t>
            </a:r>
            <a:r>
              <a:rPr lang="fr-FR" sz="1200" dirty="0" err="1"/>
              <a:t>précedement</a:t>
            </a:r>
            <a:r>
              <a:rPr lang="fr-FR" sz="1200" dirty="0"/>
              <a:t>) ensuite calculé avec la coefficient de la </a:t>
            </a:r>
            <a:r>
              <a:rPr lang="fr-FR" sz="1200" dirty="0" err="1"/>
              <a:t>matiére</a:t>
            </a:r>
            <a:r>
              <a:rPr lang="fr-FR" sz="1200" dirty="0"/>
              <a:t>.</a:t>
            </a:r>
          </a:p>
          <a:p>
            <a:pPr algn="just"/>
            <a:r>
              <a:rPr lang="fr-FR" sz="1200" dirty="0"/>
              <a:t>	Evidement tous cela est affiché pour l’étudiant afin qu’il reconnaisse ses notes et sa moyenne générale dans la </a:t>
            </a:r>
            <a:r>
              <a:rPr lang="fr-FR" sz="1200" dirty="0" err="1"/>
              <a:t>matiére</a:t>
            </a:r>
            <a:r>
              <a:rPr lang="fr-FR" sz="1200" dirty="0"/>
              <a:t> souhaité choisit dans la liste déroulante « </a:t>
            </a:r>
            <a:r>
              <a:rPr lang="fr-FR" sz="1200" dirty="0" err="1"/>
              <a:t>Matiéres</a:t>
            </a:r>
            <a:r>
              <a:rPr lang="fr-FR" sz="1200" dirty="0"/>
              <a:t> » dans l’interface </a:t>
            </a:r>
            <a:r>
              <a:rPr lang="fr-FR" sz="1200" b="1" u="sng" dirty="0"/>
              <a:t>Mes notes .</a:t>
            </a:r>
          </a:p>
        </p:txBody>
      </p:sp>
      <p:pic>
        <p:nvPicPr>
          <p:cNvPr id="17" name="Picture 13">
            <a:extLst>
              <a:ext uri="{FF2B5EF4-FFF2-40B4-BE49-F238E27FC236}">
                <a16:creationId xmlns:a16="http://schemas.microsoft.com/office/drawing/2014/main" id="{707D5EF2-0EFB-4800-B91F-164CD0B297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20417075">
            <a:off x="4139206" y="8486397"/>
            <a:ext cx="4239184" cy="2688357"/>
          </a:xfrm>
          <a:prstGeom prst="rect">
            <a:avLst/>
          </a:prstGeom>
        </p:spPr>
      </p:pic>
    </p:spTree>
    <p:extLst>
      <p:ext uri="{BB962C8B-B14F-4D97-AF65-F5344CB8AC3E}">
        <p14:creationId xmlns:p14="http://schemas.microsoft.com/office/powerpoint/2010/main" val="14608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77210" y="4231083"/>
            <a:ext cx="73610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6</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Bref</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description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l’experience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passant par la conception &amp;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jusqu’à</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deploiyement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Conclusion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2785108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556891"/>
            <a:ext cx="1484124"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Conclusion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3207127"/>
            <a:ext cx="5562600" cy="4031873"/>
          </a:xfrm>
          <a:prstGeom prst="rect">
            <a:avLst/>
          </a:prstGeom>
        </p:spPr>
        <p:txBody>
          <a:bodyPr wrap="square">
            <a:spAutoFit/>
          </a:bodyPr>
          <a:lstStyle/>
          <a:p>
            <a:pPr algn="ctr"/>
            <a:r>
              <a:rPr lang="fr-FR" sz="1600" dirty="0"/>
              <a:t>De prime abord, on pense que la demande de réalisation d'un projet  est une très bonne chose car cela permet de nous donner un contact entre les études et le monde réel du travail. Partant avec cet état d’esprit, ce projet nous a permis d’acquérir de l'expérience.</a:t>
            </a:r>
          </a:p>
          <a:p>
            <a:pPr algn="ctr"/>
            <a:r>
              <a:rPr lang="fr-FR" sz="1600" dirty="0"/>
              <a:t>  Par exemple,  la gestion du temps est un critère déterminant. Nombreux sont les groupes qui s’y prennent trop tard et notre projet heureusement a échappé à la règle. </a:t>
            </a:r>
          </a:p>
          <a:p>
            <a:pPr algn="ctr"/>
            <a:r>
              <a:rPr lang="fr-FR" sz="1600" dirty="0"/>
              <a:t>  Dans les éléments positifs de notre projet, on voudrait tout d’abord mentionner la cohésion du groupe. Personne n’est resté en retrait, les tâches ont été équitablement réparties non seulement au niveau de la quantité de travail qu’au niveau des compétences de chacun. Le travail en groupe a donc été très fructueux. Bien sûr, nos avis n’ont pas toujours été communs mais des compromis ont été trouvés pour contenter tout le monde</a:t>
            </a:r>
          </a:p>
        </p:txBody>
      </p:sp>
      <p:pic>
        <p:nvPicPr>
          <p:cNvPr id="9" name="Picture 14">
            <a:extLst>
              <a:ext uri="{FF2B5EF4-FFF2-40B4-BE49-F238E27FC236}">
                <a16:creationId xmlns:a16="http://schemas.microsoft.com/office/drawing/2014/main" id="{C18364E7-7ABD-4EA0-B882-0A395A0DC4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5706151" y="894637"/>
            <a:ext cx="2713925" cy="1935934"/>
          </a:xfrm>
          <a:prstGeom prst="rect">
            <a:avLst/>
          </a:prstGeom>
        </p:spPr>
      </p:pic>
      <p:pic>
        <p:nvPicPr>
          <p:cNvPr id="14" name="Picture 13">
            <a:extLst>
              <a:ext uri="{FF2B5EF4-FFF2-40B4-BE49-F238E27FC236}">
                <a16:creationId xmlns:a16="http://schemas.microsoft.com/office/drawing/2014/main" id="{3122D622-7262-464A-B6D7-EE1F18F920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636334">
            <a:off x="-1753287" y="7984617"/>
            <a:ext cx="4239184" cy="2688357"/>
          </a:xfrm>
          <a:prstGeom prst="rect">
            <a:avLst/>
          </a:prstGeom>
        </p:spPr>
      </p:pic>
    </p:spTree>
    <p:extLst>
      <p:ext uri="{BB962C8B-B14F-4D97-AF65-F5344CB8AC3E}">
        <p14:creationId xmlns:p14="http://schemas.microsoft.com/office/powerpoint/2010/main" val="257568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El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5319338" cy="433324"/>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C’est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grande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éxperience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nous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demeurons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sérieuse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bonne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Full-Stack</a:t>
            </a:r>
          </a:p>
        </p:txBody>
      </p:sp>
      <p:sp>
        <p:nvSpPr>
          <p:cNvPr id="16" name="TextBox 15"/>
          <p:cNvSpPr txBox="1"/>
          <p:nvPr/>
        </p:nvSpPr>
        <p:spPr>
          <a:xfrm>
            <a:off x="700462" y="3649829"/>
            <a:ext cx="2480359"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Notre </a:t>
            </a:r>
            <a:r>
              <a:rPr lang="en-US" sz="2423" b="1" spc="78" dirty="0" err="1">
                <a:solidFill>
                  <a:schemeClr val="tx2"/>
                </a:solidFill>
                <a:latin typeface="Montserrat Bold"/>
                <a:ea typeface="Nunito Bold" charset="0"/>
                <a:cs typeface="Nunito Bold" charset="0"/>
              </a:rPr>
              <a:t>équipe</a:t>
            </a:r>
            <a:r>
              <a:rPr lang="en-US" sz="2423" b="1" spc="78" dirty="0">
                <a:solidFill>
                  <a:schemeClr val="tx2"/>
                </a:solidFill>
                <a:latin typeface="Montserrat Bold"/>
                <a:ea typeface="Nunito Bold" charset="0"/>
                <a:cs typeface="Nunito Bold" charset="0"/>
              </a:rPr>
              <a:t> </a:t>
            </a:r>
          </a:p>
        </p:txBody>
      </p:sp>
      <p:sp>
        <p:nvSpPr>
          <p:cNvPr id="8" name="TextBox 7">
            <a:extLst>
              <a:ext uri="{FF2B5EF4-FFF2-40B4-BE49-F238E27FC236}">
                <a16:creationId xmlns:a16="http://schemas.microsoft.com/office/drawing/2014/main"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7">
            <a:extLst>
              <a:ext uri="{FF2B5EF4-FFF2-40B4-BE49-F238E27FC236}">
                <a16:creationId xmlns:a16="http://schemas.microsoft.com/office/drawing/2014/main" id="{B16B2DB8-EB53-404C-8EB5-EB3903CD54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7150368">
            <a:off x="-1922067" y="118197"/>
            <a:ext cx="4239184" cy="1856818"/>
          </a:xfrm>
          <a:prstGeom prst="rect">
            <a:avLst/>
          </a:prstGeom>
        </p:spPr>
      </p:pic>
    </p:spTree>
    <p:extLst>
      <p:ext uri="{BB962C8B-B14F-4D97-AF65-F5344CB8AC3E}">
        <p14:creationId xmlns:p14="http://schemas.microsoft.com/office/powerpoint/2010/main" val="2580098665"/>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983008" y="4231083"/>
            <a:ext cx="524504"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1</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402107" y="4977950"/>
            <a:ext cx="3227293" cy="518347"/>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motif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l’atmosphére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qui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régne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autour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concept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fin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d’année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sera bel et bien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mentionné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pour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nature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82014" y="4421354"/>
            <a:ext cx="2444515" cy="475836"/>
          </a:xfrm>
          <a:prstGeom prst="rect">
            <a:avLst/>
          </a:prstGeom>
          <a:noFill/>
        </p:spPr>
        <p:txBody>
          <a:bodyPr wrap="none" rtlCol="0">
            <a:spAutoFit/>
          </a:bodyPr>
          <a:lstStyle/>
          <a:p>
            <a:r>
              <a:rPr lang="en-US" sz="2492" b="1" spc="156" dirty="0">
                <a:solidFill>
                  <a:schemeClr val="accent1"/>
                </a:solidFill>
                <a:latin typeface="Montserrat Bold"/>
                <a:ea typeface="Nunito Bold" charset="0"/>
                <a:cs typeface="Nunito Bold" charset="0"/>
              </a:rPr>
              <a:t>Introduction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023538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6789641"/>
            <a:ext cx="2368790" cy="289118"/>
          </a:xfrm>
          <a:prstGeom prst="rect">
            <a:avLst/>
          </a:prstGeom>
          <a:noFill/>
        </p:spPr>
        <p:txBody>
          <a:bodyPr wrap="none" rtlCol="0">
            <a:spAutoFit/>
          </a:bodyPr>
          <a:lstStyle/>
          <a:p>
            <a:pPr algn="ctr">
              <a:lnSpc>
                <a:spcPts val="1523"/>
              </a:lnSpc>
            </a:pPr>
            <a:r>
              <a:rPr lang="fr-FR" sz="1600" b="1" dirty="0">
                <a:hlinkClick r:id="rId2">
                  <a:extLst>
                    <a:ext uri="{A12FA001-AC4F-418D-AE19-62706E023703}">
                      <ahyp:hlinkClr xmlns:ahyp="http://schemas.microsoft.com/office/drawing/2018/hyperlinkcolor" val="tx"/>
                    </a:ext>
                  </a:extLst>
                </a:hlinkClick>
              </a:rPr>
              <a:t>GitHub</a:t>
            </a:r>
            <a:r>
              <a:rPr lang="fr-FR" sz="1600" b="1" dirty="0">
                <a:solidFill>
                  <a:srgbClr val="0563C1"/>
                </a:solidFill>
                <a:hlinkClick r:id="rId2">
                  <a:extLst>
                    <a:ext uri="{A12FA001-AC4F-418D-AE19-62706E023703}">
                      <ahyp:hlinkClr xmlns:ahyp="http://schemas.microsoft.com/office/drawing/2018/hyperlinkcolor" val="tx"/>
                    </a:ext>
                  </a:extLst>
                </a:hlinkClick>
              </a:rPr>
              <a:t>.com/</a:t>
            </a:r>
            <a:r>
              <a:rPr lang="fr-FR" sz="1600" b="1" dirty="0" err="1">
                <a:solidFill>
                  <a:srgbClr val="0563C1"/>
                </a:solidFill>
                <a:hlinkClick r:id="rId2">
                  <a:extLst>
                    <a:ext uri="{A12FA001-AC4F-418D-AE19-62706E023703}">
                      <ahyp:hlinkClr xmlns:ahyp="http://schemas.microsoft.com/office/drawing/2018/hyperlinkcolor" val="tx"/>
                    </a:ext>
                  </a:extLst>
                </a:hlinkClick>
              </a:rPr>
              <a:t>AppScolarite</a:t>
            </a:r>
            <a:endParaRPr lang="en-US" sz="1600"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2667740" y="3886200"/>
            <a:ext cx="1523174"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Merci !</a:t>
            </a:r>
          </a:p>
        </p:txBody>
      </p:sp>
      <p:pic>
        <p:nvPicPr>
          <p:cNvPr id="6" name="Image 5" descr="GitHub — Wikipédia">
            <a:extLst>
              <a:ext uri="{FF2B5EF4-FFF2-40B4-BE49-F238E27FC236}">
                <a16:creationId xmlns:a16="http://schemas.microsoft.com/office/drawing/2014/main" id="{B1A4B383-D0C1-4C1D-9953-68922E5052CB}"/>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553199"/>
            <a:ext cx="609600" cy="567889"/>
          </a:xfrm>
          <a:prstGeom prst="rect">
            <a:avLst/>
          </a:prstGeom>
          <a:noFill/>
          <a:ln>
            <a:noFill/>
          </a:ln>
        </p:spPr>
      </p:pic>
      <p:pic>
        <p:nvPicPr>
          <p:cNvPr id="7" name="Picture 7">
            <a:extLst>
              <a:ext uri="{FF2B5EF4-FFF2-40B4-BE49-F238E27FC236}">
                <a16:creationId xmlns:a16="http://schemas.microsoft.com/office/drawing/2014/main" id="{3A9C1E13-55AA-4B99-B53F-7E136844F0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4419599"/>
            <a:ext cx="4543984" cy="1923571"/>
          </a:xfrm>
          <a:prstGeom prst="rect">
            <a:avLst/>
          </a:prstGeom>
        </p:spPr>
      </p:pic>
      <p:sp>
        <p:nvSpPr>
          <p:cNvPr id="8" name="TextBox 35">
            <a:extLst>
              <a:ext uri="{FF2B5EF4-FFF2-40B4-BE49-F238E27FC236}">
                <a16:creationId xmlns:a16="http://schemas.microsoft.com/office/drawing/2014/main" id="{BAF9D2CC-7A68-4CA6-9959-B2BA71129C68}"/>
              </a:ext>
            </a:extLst>
          </p:cNvPr>
          <p:cNvSpPr txBox="1"/>
          <p:nvPr/>
        </p:nvSpPr>
        <p:spPr>
          <a:xfrm>
            <a:off x="1600200" y="5050451"/>
            <a:ext cx="3274503" cy="1029769"/>
          </a:xfrm>
          <a:prstGeom prst="rect">
            <a:avLst/>
          </a:prstGeom>
          <a:noFill/>
        </p:spPr>
        <p:txBody>
          <a:bodyPr wrap="square" rtlCol="0">
            <a:spAutoFit/>
          </a:bodyPr>
          <a:lstStyle/>
          <a:p>
            <a:pPr algn="r"/>
            <a:r>
              <a:rPr lang="fr-FR" sz="1523" b="1" dirty="0">
                <a:solidFill>
                  <a:schemeClr val="bg1"/>
                </a:solidFill>
                <a:latin typeface="Montserrat Bold"/>
                <a:ea typeface="Nunito Bold" charset="0"/>
                <a:cs typeface="Nunito Bold" charset="0"/>
              </a:rPr>
              <a:t>Pour les questions ou pour plus de </a:t>
            </a:r>
            <a:r>
              <a:rPr lang="fr-FR" sz="1523" b="1" dirty="0" err="1">
                <a:solidFill>
                  <a:schemeClr val="bg1"/>
                </a:solidFill>
                <a:latin typeface="Montserrat Bold"/>
                <a:ea typeface="Nunito Bold" charset="0"/>
                <a:cs typeface="Nunito Bold" charset="0"/>
              </a:rPr>
              <a:t>details</a:t>
            </a:r>
            <a:r>
              <a:rPr lang="fr-FR" sz="1523" b="1" dirty="0">
                <a:solidFill>
                  <a:schemeClr val="bg1"/>
                </a:solidFill>
                <a:latin typeface="Montserrat Bold"/>
                <a:ea typeface="Nunito Bold" charset="0"/>
                <a:cs typeface="Nunito Bold" charset="0"/>
              </a:rPr>
              <a:t> n’hésitez pas de nous contacter ou visiter notre repository </a:t>
            </a:r>
            <a:r>
              <a:rPr lang="fr-FR" sz="1523" b="1" dirty="0" err="1">
                <a:solidFill>
                  <a:schemeClr val="bg1"/>
                </a:solidFill>
                <a:latin typeface="Montserrat Bold"/>
                <a:ea typeface="Nunito Bold" charset="0"/>
                <a:cs typeface="Nunito Bold" charset="0"/>
              </a:rPr>
              <a:t>github</a:t>
            </a:r>
            <a:r>
              <a:rPr lang="fr-FR" sz="1523" b="1" dirty="0">
                <a:solidFill>
                  <a:schemeClr val="bg1"/>
                </a:solidFill>
                <a:latin typeface="Montserrat Bold"/>
                <a:ea typeface="Nunito Bold" charset="0"/>
                <a:cs typeface="Nunito Bold" charset="0"/>
              </a:rPr>
              <a:t>.</a:t>
            </a:r>
          </a:p>
        </p:txBody>
      </p:sp>
      <p:sp>
        <p:nvSpPr>
          <p:cNvPr id="10" name="TextBox 1">
            <a:extLst>
              <a:ext uri="{FF2B5EF4-FFF2-40B4-BE49-F238E27FC236}">
                <a16:creationId xmlns:a16="http://schemas.microsoft.com/office/drawing/2014/main" id="{3BBBA8E0-3A78-4E74-A302-FA29A5D053FF}"/>
              </a:ext>
            </a:extLst>
          </p:cNvPr>
          <p:cNvSpPr txBox="1"/>
          <p:nvPr/>
        </p:nvSpPr>
        <p:spPr>
          <a:xfrm>
            <a:off x="2794513" y="4537405"/>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4207107386"/>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2322" y="3962400"/>
            <a:ext cx="5278889" cy="433324"/>
          </a:xfrm>
          <a:prstGeom prst="rect">
            <a:avLst/>
          </a:prstGeom>
          <a:noFill/>
        </p:spPr>
        <p:txBody>
          <a:bodyPr wrap="square" rtlCol="0">
            <a:spAutoFit/>
          </a:bodyPr>
          <a:lstStyle/>
          <a:p>
            <a:pPr algn="ct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Visualisation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descriptive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diférentes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succées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afin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réaliser</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p:cNvSpPr txBox="1"/>
          <p:nvPr/>
        </p:nvSpPr>
        <p:spPr>
          <a:xfrm>
            <a:off x="1143000" y="5037317"/>
            <a:ext cx="4508776" cy="649473"/>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Documentation :</a:t>
            </a:r>
          </a:p>
          <a:p>
            <a:pPr marL="285750" indent="-285750" algn="ctr">
              <a:lnSpc>
                <a:spcPts val="1523"/>
              </a:lnSpc>
              <a:buFont typeface="Wingdings" panose="05000000000000000000" pitchFamily="2" charset="2"/>
              <a:buChar char="ü"/>
            </a:pPr>
            <a:r>
              <a:rPr lang="en-US" sz="970" spc="78" dirty="0">
                <a:solidFill>
                  <a:schemeClr val="tx2"/>
                </a:solidFill>
                <a:latin typeface="Lato Light" panose="020F0502020204030203"/>
                <a:ea typeface="Nunito Bold" charset="0"/>
                <a:cs typeface="Nunito Bold" charset="0"/>
              </a:rPr>
              <a:t>Interfaces de </a:t>
            </a:r>
            <a:r>
              <a:rPr lang="en-US" sz="970" spc="78" dirty="0" err="1">
                <a:solidFill>
                  <a:schemeClr val="tx2"/>
                </a:solidFill>
                <a:latin typeface="Lato Light" panose="020F0502020204030203"/>
                <a:ea typeface="Nunito Bold" charset="0"/>
                <a:cs typeface="Nunito Bold" charset="0"/>
              </a:rPr>
              <a:t>l’application</a:t>
            </a:r>
            <a:r>
              <a:rPr lang="en-US" sz="970" spc="78" dirty="0">
                <a:solidFill>
                  <a:schemeClr val="tx2"/>
                </a:solidFill>
                <a:latin typeface="Lato Light" panose="020F0502020204030203"/>
                <a:ea typeface="Nunito Bold" charset="0"/>
                <a:cs typeface="Nunito Bold" charset="0"/>
              </a:rPr>
              <a:t>.</a:t>
            </a:r>
          </a:p>
          <a:p>
            <a:pPr marL="285750" indent="-285750" algn="ctr">
              <a:lnSpc>
                <a:spcPts val="1523"/>
              </a:lnSpc>
              <a:buFont typeface="Wingdings" panose="05000000000000000000" pitchFamily="2" charset="2"/>
              <a:buChar char="ü"/>
            </a:pPr>
            <a:r>
              <a:rPr lang="en-US" sz="970" spc="78" dirty="0" err="1">
                <a:solidFill>
                  <a:schemeClr val="tx2"/>
                </a:solidFill>
                <a:latin typeface="Lato Light" panose="020F0502020204030203"/>
                <a:ea typeface="Nunito Bold" charset="0"/>
                <a:cs typeface="Nunito Bold" charset="0"/>
              </a:rPr>
              <a:t>Diagrammes</a:t>
            </a:r>
            <a:r>
              <a:rPr lang="en-US" sz="970" spc="78" dirty="0">
                <a:solidFill>
                  <a:schemeClr val="tx2"/>
                </a:solidFill>
                <a:latin typeface="Lato Light" panose="020F0502020204030203"/>
                <a:ea typeface="Nunito Bold" charset="0"/>
                <a:cs typeface="Nunito Bold" charset="0"/>
              </a:rPr>
              <a:t> conceptual </a:t>
            </a:r>
            <a:r>
              <a:rPr lang="en-US" sz="970" spc="78" dirty="0" err="1">
                <a:solidFill>
                  <a:schemeClr val="tx2"/>
                </a:solidFill>
                <a:latin typeface="Lato Light" panose="020F0502020204030203"/>
                <a:ea typeface="Nunito Bold" charset="0"/>
                <a:cs typeface="Nunito Bold" charset="0"/>
              </a:rPr>
              <a:t>d’analyse</a:t>
            </a:r>
            <a:r>
              <a:rPr lang="en-US" sz="970" spc="78" dirty="0">
                <a:solidFill>
                  <a:schemeClr val="tx2"/>
                </a:solidFill>
                <a:latin typeface="Lato Light" panose="020F0502020204030203"/>
                <a:ea typeface="Nunito Bold" charset="0"/>
                <a:cs typeface="Nunito Bold" charset="0"/>
              </a:rPr>
              <a:t>.</a:t>
            </a:r>
          </a:p>
        </p:txBody>
      </p:sp>
      <p:sp>
        <p:nvSpPr>
          <p:cNvPr id="18" name="TextBox 17"/>
          <p:cNvSpPr txBox="1"/>
          <p:nvPr/>
        </p:nvSpPr>
        <p:spPr>
          <a:xfrm>
            <a:off x="2438400" y="3580732"/>
            <a:ext cx="1954510"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Rapport de </a:t>
            </a:r>
            <a:r>
              <a:rPr lang="en-US" sz="1385" b="1" spc="78" dirty="0" err="1">
                <a:solidFill>
                  <a:schemeClr val="tx2"/>
                </a:solidFill>
                <a:latin typeface="Montserrat Bold"/>
                <a:ea typeface="Nunito Bold" charset="0"/>
                <a:cs typeface="Nunito Bold" charset="0"/>
              </a:rPr>
              <a:t>projet</a:t>
            </a:r>
            <a:endParaRPr lang="en-US" sz="1385" b="1" spc="78" dirty="0">
              <a:solidFill>
                <a:schemeClr val="tx2"/>
              </a:solidFill>
              <a:latin typeface="Montserrat Bold"/>
              <a:ea typeface="Nunito Bold" charset="0"/>
              <a:cs typeface="Nunito Bold" charset="0"/>
            </a:endParaRPr>
          </a:p>
        </p:txBody>
      </p:sp>
      <p:sp>
        <p:nvSpPr>
          <p:cNvPr id="14" name="TextBox 9">
            <a:extLst>
              <a:ext uri="{FF2B5EF4-FFF2-40B4-BE49-F238E27FC236}">
                <a16:creationId xmlns:a16="http://schemas.microsoft.com/office/drawing/2014/main" id="{E9161053-88CA-4B98-8C47-0EF28598917A}"/>
              </a:ext>
            </a:extLst>
          </p:cNvPr>
          <p:cNvSpPr txBox="1"/>
          <p:nvPr/>
        </p:nvSpPr>
        <p:spPr>
          <a:xfrm>
            <a:off x="533400" y="823511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46CC46D2-9C8A-4DE8-8103-2FA5AF588582}"/>
              </a:ext>
            </a:extLst>
          </p:cNvPr>
          <p:cNvSpPr/>
          <p:nvPr/>
        </p:nvSpPr>
        <p:spPr>
          <a:xfrm>
            <a:off x="454979" y="83186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395F5BAB-B557-447C-B576-D3D6C6DB25F8}"/>
              </a:ext>
            </a:extLst>
          </p:cNvPr>
          <p:cNvSpPr txBox="1"/>
          <p:nvPr/>
        </p:nvSpPr>
        <p:spPr>
          <a:xfrm>
            <a:off x="533400" y="8469222"/>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626561C8-345C-4A5C-A778-4860915093DD}"/>
              </a:ext>
            </a:extLst>
          </p:cNvPr>
          <p:cNvSpPr/>
          <p:nvPr/>
        </p:nvSpPr>
        <p:spPr>
          <a:xfrm>
            <a:off x="454979" y="85527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TextBox 9">
            <a:extLst>
              <a:ext uri="{FF2B5EF4-FFF2-40B4-BE49-F238E27FC236}">
                <a16:creationId xmlns:a16="http://schemas.microsoft.com/office/drawing/2014/main" id="{D214DFE8-4C24-420B-8D5C-36D2182E9DDC}"/>
              </a:ext>
            </a:extLst>
          </p:cNvPr>
          <p:cNvSpPr txBox="1"/>
          <p:nvPr/>
        </p:nvSpPr>
        <p:spPr>
          <a:xfrm>
            <a:off x="533400" y="795260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20" name="Shape 2916">
            <a:extLst>
              <a:ext uri="{FF2B5EF4-FFF2-40B4-BE49-F238E27FC236}">
                <a16:creationId xmlns:a16="http://schemas.microsoft.com/office/drawing/2014/main" id="{D1444C6C-77DC-4246-8B2E-E7B3F09D6223}"/>
              </a:ext>
            </a:extLst>
          </p:cNvPr>
          <p:cNvSpPr/>
          <p:nvPr/>
        </p:nvSpPr>
        <p:spPr>
          <a:xfrm>
            <a:off x="454979" y="803611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21" name="Picture 13">
            <a:extLst>
              <a:ext uri="{FF2B5EF4-FFF2-40B4-BE49-F238E27FC236}">
                <a16:creationId xmlns:a16="http://schemas.microsoft.com/office/drawing/2014/main" id="{976C07A1-2219-4CA3-BD62-78993896B2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4177847">
            <a:off x="4425224" y="-282767"/>
            <a:ext cx="4239184" cy="2688357"/>
          </a:xfrm>
          <a:prstGeom prst="rect">
            <a:avLst/>
          </a:prstGeom>
        </p:spPr>
      </p:pic>
    </p:spTree>
    <p:extLst>
      <p:ext uri="{BB962C8B-B14F-4D97-AF65-F5344CB8AC3E}">
        <p14:creationId xmlns:p14="http://schemas.microsoft.com/office/powerpoint/2010/main" val="1066851132"/>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FF2B5EF4-FFF2-40B4-BE49-F238E27FC236}">
                <a16:creationId xmlns:a16="http://schemas.microsoft.com/office/drawing/2014/main" id="{5E82CFB2-99FB-8B45-A707-AD50C74C3752}"/>
              </a:ext>
            </a:extLst>
          </p:cNvPr>
          <p:cNvSpPr>
            <a:spLocks noChangeArrowheads="1"/>
          </p:cNvSpPr>
          <p:nvPr/>
        </p:nvSpPr>
        <p:spPr bwMode="auto">
          <a:xfrm rot="9999149" flipH="1">
            <a:off x="757877" y="3768107"/>
            <a:ext cx="2616674" cy="2527993"/>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p:spPr>
        <p:txBody>
          <a:bodyPr wrap="none" anchor="ctr"/>
          <a:lstStyle/>
          <a:p>
            <a:endParaRPr lang="en-US" sz="350">
              <a:latin typeface="Poppins Light" charset="0"/>
            </a:endParaRPr>
          </a:p>
        </p:txBody>
      </p:sp>
      <p:sp>
        <p:nvSpPr>
          <p:cNvPr id="19" name="Freeform 18">
            <a:extLst>
              <a:ext uri="{FF2B5EF4-FFF2-40B4-BE49-F238E27FC236}">
                <a16:creationId xmlns:a16="http://schemas.microsoft.com/office/drawing/2014/main" id="{3D2563D3-6EFC-CF4F-A391-672C2225526A}"/>
              </a:ext>
            </a:extLst>
          </p:cNvPr>
          <p:cNvSpPr>
            <a:spLocks noChangeArrowheads="1"/>
          </p:cNvSpPr>
          <p:nvPr/>
        </p:nvSpPr>
        <p:spPr bwMode="auto">
          <a:xfrm rot="9999149" flipH="1">
            <a:off x="881279" y="3809579"/>
            <a:ext cx="2443941" cy="2361115"/>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p:spPr>
        <p:txBody>
          <a:bodyPr wrap="none" anchor="ctr"/>
          <a:lstStyle/>
          <a:p>
            <a:endParaRPr lang="en-US" sz="350">
              <a:latin typeface="Poppins Light" charset="0"/>
            </a:endParaRPr>
          </a:p>
        </p:txBody>
      </p:sp>
      <p:pic>
        <p:nvPicPr>
          <p:cNvPr id="17" name="Picture 16">
            <a:extLst>
              <a:ext uri="{FF2B5EF4-FFF2-40B4-BE49-F238E27FC236}">
                <a16:creationId xmlns:a16="http://schemas.microsoft.com/office/drawing/2014/main" id="{EE9F7E5E-FFD9-1449-B55A-552CA013016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1133233">
            <a:off x="309653" y="3066741"/>
            <a:ext cx="2708407" cy="1940066"/>
          </a:xfrm>
          <a:prstGeom prst="rect">
            <a:avLst/>
          </a:prstGeom>
        </p:spPr>
      </p:pic>
      <p:sp>
        <p:nvSpPr>
          <p:cNvPr id="9" name="TextBox 8"/>
          <p:cNvSpPr txBox="1"/>
          <p:nvPr/>
        </p:nvSpPr>
        <p:spPr>
          <a:xfrm>
            <a:off x="3457588" y="4989438"/>
            <a:ext cx="2316661" cy="433324"/>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 am here because I love to design</a:t>
            </a:r>
          </a:p>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presentations.</a:t>
            </a:r>
          </a:p>
        </p:txBody>
      </p:sp>
      <p:sp>
        <p:nvSpPr>
          <p:cNvPr id="10" name="TextBox 9"/>
          <p:cNvSpPr txBox="1"/>
          <p:nvPr/>
        </p:nvSpPr>
        <p:spPr>
          <a:xfrm>
            <a:off x="4178686" y="4259731"/>
            <a:ext cx="861839"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Hello!</a:t>
            </a:r>
          </a:p>
        </p:txBody>
      </p:sp>
      <p:sp>
        <p:nvSpPr>
          <p:cNvPr id="11" name="TextBox 10"/>
          <p:cNvSpPr txBox="1"/>
          <p:nvPr/>
        </p:nvSpPr>
        <p:spPr>
          <a:xfrm>
            <a:off x="3558804" y="4622415"/>
            <a:ext cx="2101602" cy="348109"/>
          </a:xfrm>
          <a:prstGeom prst="rect">
            <a:avLst/>
          </a:prstGeom>
          <a:noFill/>
        </p:spPr>
        <p:txBody>
          <a:bodyPr wrap="none" rtlCol="0">
            <a:spAutoFit/>
          </a:bodyPr>
          <a:lstStyle/>
          <a:p>
            <a:pPr algn="ctr"/>
            <a:r>
              <a:rPr lang="en-US" sz="1662" b="1" spc="78" dirty="0">
                <a:solidFill>
                  <a:schemeClr val="accent1"/>
                </a:solidFill>
                <a:latin typeface="Montserrat Bold"/>
                <a:ea typeface="Nunito Bold" charset="0"/>
                <a:cs typeface="Nunito Bold" charset="0"/>
              </a:rPr>
              <a:t>I Am John Miller</a:t>
            </a:r>
          </a:p>
        </p:txBody>
      </p:sp>
      <p:sp>
        <p:nvSpPr>
          <p:cNvPr id="12" name="TextBox 11"/>
          <p:cNvSpPr txBox="1"/>
          <p:nvPr/>
        </p:nvSpPr>
        <p:spPr>
          <a:xfrm>
            <a:off x="3432738" y="5489098"/>
            <a:ext cx="2364750" cy="262829"/>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You can contact me at @username</a:t>
            </a:r>
          </a:p>
        </p:txBody>
      </p:sp>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20778671">
            <a:off x="5288149" y="2298035"/>
            <a:ext cx="2713925" cy="1935934"/>
          </a:xfrm>
          <a:prstGeom prst="rect">
            <a:avLst/>
          </a:prstGeom>
        </p:spPr>
      </p:pic>
      <p:pic>
        <p:nvPicPr>
          <p:cNvPr id="6" name="Picture Placeholder 5">
            <a:extLst>
              <a:ext uri="{FF2B5EF4-FFF2-40B4-BE49-F238E27FC236}">
                <a16:creationId xmlns:a16="http://schemas.microsoft.com/office/drawing/2014/main" id="{F86388B9-EE19-8C46-BDCF-9E2FBBEB5D98}"/>
              </a:ext>
            </a:extLst>
          </p:cNvPr>
          <p:cNvPicPr>
            <a:picLocks noGrp="1" noChangeAspect="1"/>
          </p:cNvPicPr>
          <p:nvPr>
            <p:ph type="pic" sz="quarter" idx="25"/>
          </p:nvPr>
        </p:nvPicPr>
        <p:blipFill rotWithShape="1">
          <a:blip r:embed="rId4" cstate="screen">
            <a:extLst>
              <a:ext uri="{28A0092B-C50C-407E-A947-70E740481C1C}">
                <a14:useLocalDpi xmlns:a14="http://schemas.microsoft.com/office/drawing/2010/main"/>
              </a:ext>
            </a:extLst>
          </a:blip>
          <a:srcRect l="30572" r="30572"/>
          <a:stretch/>
        </p:blipFill>
        <p:spPr>
          <a:xfrm>
            <a:off x="726236" y="2214527"/>
            <a:ext cx="2329269" cy="6416469"/>
          </a:xfrm>
        </p:spPr>
      </p:pic>
    </p:spTree>
    <p:extLst>
      <p:ext uri="{BB962C8B-B14F-4D97-AF65-F5344CB8AC3E}">
        <p14:creationId xmlns:p14="http://schemas.microsoft.com/office/powerpoint/2010/main" val="3956586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B7B10C-F3F6-3C40-9A01-BC1557556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594565">
            <a:off x="1252684" y="4495920"/>
            <a:ext cx="1296240" cy="1296238"/>
          </a:xfrm>
          <a:prstGeom prst="rect">
            <a:avLst/>
          </a:prstGeom>
        </p:spPr>
      </p:pic>
      <p:pic>
        <p:nvPicPr>
          <p:cNvPr id="22" name="Picture 21">
            <a:extLst>
              <a:ext uri="{FF2B5EF4-FFF2-40B4-BE49-F238E27FC236}">
                <a16:creationId xmlns:a16="http://schemas.microsoft.com/office/drawing/2014/main" id="{9A9EE10A-9D51-E543-9DD8-C873349B2A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2796599" y="4464742"/>
            <a:ext cx="1386314" cy="1358589"/>
          </a:xfrm>
          <a:prstGeom prst="rect">
            <a:avLst/>
          </a:prstGeom>
        </p:spPr>
      </p:pic>
      <p:pic>
        <p:nvPicPr>
          <p:cNvPr id="23" name="Picture 22">
            <a:extLst>
              <a:ext uri="{FF2B5EF4-FFF2-40B4-BE49-F238E27FC236}">
                <a16:creationId xmlns:a16="http://schemas.microsoft.com/office/drawing/2014/main" id="{F74A2893-F82F-7F40-B5A4-E29D836C2D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75006">
            <a:off x="4272567" y="4438022"/>
            <a:ext cx="1426922" cy="1412033"/>
          </a:xfrm>
          <a:prstGeom prst="rect">
            <a:avLst/>
          </a:prstGeom>
        </p:spPr>
      </p:pic>
      <p:sp>
        <p:nvSpPr>
          <p:cNvPr id="10" name="Shape 2641"/>
          <p:cNvSpPr/>
          <p:nvPr/>
        </p:nvSpPr>
        <p:spPr>
          <a:xfrm>
            <a:off x="1733624" y="5040448"/>
            <a:ext cx="337534" cy="21479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1" name="Shape 2688"/>
          <p:cNvSpPr/>
          <p:nvPr/>
        </p:nvSpPr>
        <p:spPr>
          <a:xfrm>
            <a:off x="3322574" y="4979079"/>
            <a:ext cx="337533" cy="337533"/>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2" name="Shape 2783"/>
          <p:cNvSpPr/>
          <p:nvPr/>
        </p:nvSpPr>
        <p:spPr>
          <a:xfrm>
            <a:off x="4911525" y="5002092"/>
            <a:ext cx="337533" cy="291506"/>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4" name="TextBox 13"/>
          <p:cNvSpPr txBox="1"/>
          <p:nvPr/>
        </p:nvSpPr>
        <p:spPr>
          <a:xfrm>
            <a:off x="6992767" y="5793764"/>
            <a:ext cx="102688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03</a:t>
            </a:r>
          </a:p>
        </p:txBody>
      </p:sp>
      <p:sp>
        <p:nvSpPr>
          <p:cNvPr id="15" name="TextBox 14"/>
          <p:cNvSpPr txBox="1"/>
          <p:nvPr/>
        </p:nvSpPr>
        <p:spPr>
          <a:xfrm>
            <a:off x="1400990" y="5793764"/>
            <a:ext cx="99963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01</a:t>
            </a:r>
          </a:p>
        </p:txBody>
      </p:sp>
      <p:sp>
        <p:nvSpPr>
          <p:cNvPr id="18" name="TextBox 17"/>
          <p:cNvSpPr txBox="1"/>
          <p:nvPr/>
        </p:nvSpPr>
        <p:spPr>
          <a:xfrm>
            <a:off x="2982108" y="5793764"/>
            <a:ext cx="1028488"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02</a:t>
            </a:r>
          </a:p>
        </p:txBody>
      </p:sp>
      <p:sp>
        <p:nvSpPr>
          <p:cNvPr id="13" name="TextBox 12">
            <a:extLst>
              <a:ext uri="{FF2B5EF4-FFF2-40B4-BE49-F238E27FC236}">
                <a16:creationId xmlns:a16="http://schemas.microsoft.com/office/drawing/2014/main" id="{F13223EF-3C28-CD44-8631-B0D3A78B67DB}"/>
              </a:ext>
            </a:extLst>
          </p:cNvPr>
          <p:cNvSpPr txBox="1"/>
          <p:nvPr/>
        </p:nvSpPr>
        <p:spPr>
          <a:xfrm>
            <a:off x="1697780" y="3714266"/>
            <a:ext cx="3476529" cy="486480"/>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8381597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96CC98-C392-9244-8E90-3070F7E0888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9408" y="3861686"/>
            <a:ext cx="4239184" cy="1856818"/>
          </a:xfrm>
          <a:prstGeom prst="rect">
            <a:avLst/>
          </a:prstGeom>
        </p:spPr>
      </p:pic>
      <p:sp>
        <p:nvSpPr>
          <p:cNvPr id="36" name="TextBox 35"/>
          <p:cNvSpPr txBox="1"/>
          <p:nvPr/>
        </p:nvSpPr>
        <p:spPr>
          <a:xfrm>
            <a:off x="1816889" y="4545662"/>
            <a:ext cx="2632460" cy="795411"/>
          </a:xfrm>
          <a:prstGeom prst="rect">
            <a:avLst/>
          </a:prstGeom>
          <a:noFill/>
        </p:spPr>
        <p:txBody>
          <a:bodyPr wrap="square" rtlCol="0">
            <a:spAutoFit/>
          </a:bodyPr>
          <a:lstStyle/>
          <a:p>
            <a:pPr algn="r"/>
            <a:r>
              <a:rPr lang="en-US" sz="1523" b="1" dirty="0">
                <a:solidFill>
                  <a:schemeClr val="bg1"/>
                </a:solidFill>
                <a:latin typeface="Montserrat Bold"/>
                <a:ea typeface="Nunito Bold" charset="0"/>
                <a:cs typeface="Nunito Bold" charset="0"/>
              </a:rPr>
              <a:t>“A person who never made a mistake never tried anything new”</a:t>
            </a:r>
          </a:p>
        </p:txBody>
      </p:sp>
      <p:sp>
        <p:nvSpPr>
          <p:cNvPr id="2" name="TextBox 1"/>
          <p:cNvSpPr txBox="1"/>
          <p:nvPr/>
        </p:nvSpPr>
        <p:spPr>
          <a:xfrm>
            <a:off x="2869554" y="3979491"/>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5148295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A57E1A-C84C-034D-ADE4-579E36C611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9341" y="3396763"/>
            <a:ext cx="3059537" cy="3059537"/>
          </a:xfrm>
          <a:prstGeom prst="rect">
            <a:avLst/>
          </a:prstGeom>
        </p:spPr>
      </p:pic>
      <p:sp>
        <p:nvSpPr>
          <p:cNvPr id="8" name="TextBox 7"/>
          <p:cNvSpPr txBox="1"/>
          <p:nvPr/>
        </p:nvSpPr>
        <p:spPr>
          <a:xfrm>
            <a:off x="4017377" y="4803093"/>
            <a:ext cx="1752403"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More about your project.</a:t>
            </a:r>
          </a:p>
        </p:txBody>
      </p:sp>
      <p:sp>
        <p:nvSpPr>
          <p:cNvPr id="9" name="Shape 2540"/>
          <p:cNvSpPr/>
          <p:nvPr/>
        </p:nvSpPr>
        <p:spPr>
          <a:xfrm>
            <a:off x="3789251" y="4851750"/>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0" name="TextBox 9"/>
          <p:cNvSpPr txBox="1"/>
          <p:nvPr/>
        </p:nvSpPr>
        <p:spPr>
          <a:xfrm>
            <a:off x="4017379" y="4305147"/>
            <a:ext cx="1872629"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Write here a list of features</a:t>
            </a:r>
          </a:p>
        </p:txBody>
      </p:sp>
      <p:sp>
        <p:nvSpPr>
          <p:cNvPr id="11" name="Shape 2540"/>
          <p:cNvSpPr/>
          <p:nvPr/>
        </p:nvSpPr>
        <p:spPr>
          <a:xfrm>
            <a:off x="3789251" y="4353805"/>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2" name="TextBox 11"/>
          <p:cNvSpPr txBox="1"/>
          <p:nvPr/>
        </p:nvSpPr>
        <p:spPr>
          <a:xfrm>
            <a:off x="4017378" y="4554120"/>
            <a:ext cx="1723549"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Here you can write more</a:t>
            </a:r>
          </a:p>
        </p:txBody>
      </p:sp>
      <p:sp>
        <p:nvSpPr>
          <p:cNvPr id="13" name="Shape 2540"/>
          <p:cNvSpPr/>
          <p:nvPr/>
        </p:nvSpPr>
        <p:spPr>
          <a:xfrm>
            <a:off x="3789251" y="4602777"/>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4" name="TextBox 13"/>
          <p:cNvSpPr txBox="1"/>
          <p:nvPr/>
        </p:nvSpPr>
        <p:spPr>
          <a:xfrm>
            <a:off x="3734029" y="5141414"/>
            <a:ext cx="2416190" cy="461152"/>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a:t>
            </a:r>
          </a:p>
        </p:txBody>
      </p:sp>
      <p:sp>
        <p:nvSpPr>
          <p:cNvPr id="15" name="TextBox 14"/>
          <p:cNvSpPr txBox="1"/>
          <p:nvPr/>
        </p:nvSpPr>
        <p:spPr>
          <a:xfrm>
            <a:off x="1593190" y="4305147"/>
            <a:ext cx="1095877" cy="1210909"/>
          </a:xfrm>
          <a:prstGeom prst="rect">
            <a:avLst/>
          </a:prstGeom>
          <a:noFill/>
        </p:spPr>
        <p:txBody>
          <a:bodyPr wrap="none" rtlCol="0">
            <a:spAutoFit/>
          </a:bodyPr>
          <a:lstStyle/>
          <a:p>
            <a:r>
              <a:rPr lang="en-US" sz="2423" b="1" spc="78" dirty="0">
                <a:solidFill>
                  <a:schemeClr val="bg1"/>
                </a:solidFill>
                <a:latin typeface="Montserrat Bold"/>
                <a:ea typeface="Nunito Bold" charset="0"/>
                <a:cs typeface="Nunito Bold" charset="0"/>
              </a:rPr>
              <a:t>Your </a:t>
            </a:r>
          </a:p>
          <a:p>
            <a:r>
              <a:rPr lang="en-US" sz="2423" b="1" spc="78" dirty="0">
                <a:solidFill>
                  <a:schemeClr val="bg1"/>
                </a:solidFill>
                <a:latin typeface="Montserrat Bold"/>
                <a:ea typeface="Nunito Bold" charset="0"/>
                <a:cs typeface="Nunito Bold" charset="0"/>
              </a:rPr>
              <a:t>Slide </a:t>
            </a:r>
          </a:p>
          <a:p>
            <a:r>
              <a:rPr lang="en-US" sz="2423" b="1" spc="78" dirty="0">
                <a:solidFill>
                  <a:schemeClr val="bg1"/>
                </a:solidFill>
                <a:latin typeface="Montserrat Bold"/>
                <a:ea typeface="Nunito Bold" charset="0"/>
                <a:cs typeface="Nunito Bold" charset="0"/>
              </a:rPr>
              <a:t>Title</a:t>
            </a:r>
          </a:p>
        </p:txBody>
      </p:sp>
    </p:spTree>
    <p:extLst>
      <p:ext uri="{BB962C8B-B14F-4D97-AF65-F5344CB8AC3E}">
        <p14:creationId xmlns:p14="http://schemas.microsoft.com/office/powerpoint/2010/main" val="4807684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2D7E8-5A9C-7144-B139-AAF5EEC0AB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886810">
            <a:off x="1445556" y="2980770"/>
            <a:ext cx="3966888" cy="3887551"/>
          </a:xfrm>
          <a:prstGeom prst="rect">
            <a:avLst/>
          </a:prstGeom>
        </p:spPr>
      </p:pic>
      <p:sp>
        <p:nvSpPr>
          <p:cNvPr id="11" name="TextBox 10"/>
          <p:cNvSpPr txBox="1"/>
          <p:nvPr/>
        </p:nvSpPr>
        <p:spPr>
          <a:xfrm>
            <a:off x="1911187" y="5102165"/>
            <a:ext cx="3056116" cy="461152"/>
          </a:xfrm>
          <a:prstGeom prst="rect">
            <a:avLst/>
          </a:prstGeom>
          <a:noFill/>
        </p:spPr>
        <p:txBody>
          <a:bodyPr wrap="square" rtlCol="0">
            <a:spAutoFit/>
          </a:bodyPr>
          <a:lstStyle/>
          <a:p>
            <a:pPr algn="ctr">
              <a:lnSpc>
                <a:spcPts val="1523"/>
              </a:lnSpc>
            </a:pPr>
            <a:r>
              <a:rPr lang="en-US" sz="1108" dirty="0">
                <a:solidFill>
                  <a:schemeClr val="accent1"/>
                </a:solidFill>
                <a:latin typeface="Lato Light" panose="020F0502020204030203" pitchFamily="34" charset="0"/>
                <a:ea typeface="Lato Light" panose="020F0502020204030203" pitchFamily="34" charset="0"/>
                <a:cs typeface="Lato Light" panose="020F0502020204030203" pitchFamily="34" charset="0"/>
              </a:rPr>
              <a:t>The marketing mix is a business tool used in marketing and by marketers.</a:t>
            </a:r>
          </a:p>
        </p:txBody>
      </p:sp>
      <p:sp>
        <p:nvSpPr>
          <p:cNvPr id="12" name="TextBox 11"/>
          <p:cNvSpPr txBox="1"/>
          <p:nvPr/>
        </p:nvSpPr>
        <p:spPr>
          <a:xfrm>
            <a:off x="1912972" y="4279709"/>
            <a:ext cx="3046283" cy="784830"/>
          </a:xfrm>
          <a:prstGeom prst="rect">
            <a:avLst/>
          </a:prstGeom>
          <a:noFill/>
        </p:spPr>
        <p:txBody>
          <a:bodyPr wrap="none" rtlCol="0">
            <a:spAutoFit/>
          </a:bodyPr>
          <a:lstStyle/>
          <a:p>
            <a:pPr algn="ctr"/>
            <a:r>
              <a:rPr lang="en-US" sz="4500" b="1" spc="78" dirty="0">
                <a:solidFill>
                  <a:schemeClr val="accent1"/>
                </a:solidFill>
                <a:latin typeface="Montserrat Bold"/>
                <a:ea typeface="Nunito Bold" charset="0"/>
                <a:cs typeface="Nunito Bold" charset="0"/>
              </a:rPr>
              <a:t>BIG TITLE</a:t>
            </a:r>
          </a:p>
        </p:txBody>
      </p:sp>
    </p:spTree>
    <p:extLst>
      <p:ext uri="{BB962C8B-B14F-4D97-AF65-F5344CB8AC3E}">
        <p14:creationId xmlns:p14="http://schemas.microsoft.com/office/powerpoint/2010/main" val="16859765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4A9D2-2581-ED40-8DFF-15BC214992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14898">
            <a:off x="4219651" y="1306761"/>
            <a:ext cx="3598433" cy="3560885"/>
          </a:xfrm>
          <a:prstGeom prst="rect">
            <a:avLst/>
          </a:prstGeom>
        </p:spPr>
      </p:pic>
      <p:sp>
        <p:nvSpPr>
          <p:cNvPr id="10" name="TextBox 9">
            <a:extLst>
              <a:ext uri="{FF2B5EF4-FFF2-40B4-BE49-F238E27FC236}">
                <a16:creationId xmlns:a16="http://schemas.microsoft.com/office/drawing/2014/main" id="{A0BAABA6-BF9A-1B4B-B530-AF17FCF8C6EB}"/>
              </a:ext>
            </a:extLst>
          </p:cNvPr>
          <p:cNvSpPr txBox="1"/>
          <p:nvPr/>
        </p:nvSpPr>
        <p:spPr>
          <a:xfrm>
            <a:off x="2985095" y="5219525"/>
            <a:ext cx="2308083" cy="103823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the way in which</a:t>
            </a:r>
          </a:p>
        </p:txBody>
      </p:sp>
      <p:sp>
        <p:nvSpPr>
          <p:cNvPr id="11" name="TextBox 10">
            <a:extLst>
              <a:ext uri="{FF2B5EF4-FFF2-40B4-BE49-F238E27FC236}">
                <a16:creationId xmlns:a16="http://schemas.microsoft.com/office/drawing/2014/main" id="{9C51D219-F231-0840-A649-C51C207FAF1B}"/>
              </a:ext>
            </a:extLst>
          </p:cNvPr>
          <p:cNvSpPr txBox="1"/>
          <p:nvPr/>
        </p:nvSpPr>
        <p:spPr>
          <a:xfrm>
            <a:off x="2985095" y="4874217"/>
            <a:ext cx="1183594"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B</a:t>
            </a:r>
          </a:p>
        </p:txBody>
      </p:sp>
      <p:sp>
        <p:nvSpPr>
          <p:cNvPr id="12" name="TextBox 11">
            <a:extLst>
              <a:ext uri="{FF2B5EF4-FFF2-40B4-BE49-F238E27FC236}">
                <a16:creationId xmlns:a16="http://schemas.microsoft.com/office/drawing/2014/main" id="{85466362-2756-9741-8C0C-026417C1D137}"/>
              </a:ext>
            </a:extLst>
          </p:cNvPr>
          <p:cNvSpPr txBox="1"/>
          <p:nvPr/>
        </p:nvSpPr>
        <p:spPr>
          <a:xfrm>
            <a:off x="633936" y="4141469"/>
            <a:ext cx="4189417"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Content in two columns</a:t>
            </a:r>
          </a:p>
        </p:txBody>
      </p:sp>
      <p:sp>
        <p:nvSpPr>
          <p:cNvPr id="13" name="TextBox 12">
            <a:extLst>
              <a:ext uri="{FF2B5EF4-FFF2-40B4-BE49-F238E27FC236}">
                <a16:creationId xmlns:a16="http://schemas.microsoft.com/office/drawing/2014/main" id="{592DB263-5130-7149-84E4-6ACC76E4A8AF}"/>
              </a:ext>
            </a:extLst>
          </p:cNvPr>
          <p:cNvSpPr txBox="1"/>
          <p:nvPr/>
        </p:nvSpPr>
        <p:spPr>
          <a:xfrm>
            <a:off x="695340" y="5219524"/>
            <a:ext cx="2308083" cy="103823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the way in which</a:t>
            </a:r>
          </a:p>
        </p:txBody>
      </p:sp>
      <p:sp>
        <p:nvSpPr>
          <p:cNvPr id="14" name="TextBox 13">
            <a:extLst>
              <a:ext uri="{FF2B5EF4-FFF2-40B4-BE49-F238E27FC236}">
                <a16:creationId xmlns:a16="http://schemas.microsoft.com/office/drawing/2014/main" id="{B7533A35-5398-2040-A707-D97117D75873}"/>
              </a:ext>
            </a:extLst>
          </p:cNvPr>
          <p:cNvSpPr txBox="1"/>
          <p:nvPr/>
        </p:nvSpPr>
        <p:spPr>
          <a:xfrm>
            <a:off x="695341" y="4874217"/>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A</a:t>
            </a:r>
          </a:p>
        </p:txBody>
      </p:sp>
    </p:spTree>
    <p:extLst>
      <p:ext uri="{BB962C8B-B14F-4D97-AF65-F5344CB8AC3E}">
        <p14:creationId xmlns:p14="http://schemas.microsoft.com/office/powerpoint/2010/main" val="20066785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39DF793-B893-8440-A4AE-DA60EE1597BC}"/>
              </a:ext>
            </a:extLst>
          </p:cNvPr>
          <p:cNvSpPr txBox="1"/>
          <p:nvPr/>
        </p:nvSpPr>
        <p:spPr>
          <a:xfrm>
            <a:off x="4133113"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3" name="TextBox 12">
            <a:extLst>
              <a:ext uri="{FF2B5EF4-FFF2-40B4-BE49-F238E27FC236}">
                <a16:creationId xmlns:a16="http://schemas.microsoft.com/office/drawing/2014/main" id="{AC1BE92D-668B-214D-9A50-903EFC23ED2C}"/>
              </a:ext>
            </a:extLst>
          </p:cNvPr>
          <p:cNvSpPr txBox="1"/>
          <p:nvPr/>
        </p:nvSpPr>
        <p:spPr>
          <a:xfrm>
            <a:off x="4133112" y="4794044"/>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C</a:t>
            </a:r>
          </a:p>
        </p:txBody>
      </p:sp>
      <p:sp>
        <p:nvSpPr>
          <p:cNvPr id="14" name="TextBox 13">
            <a:extLst>
              <a:ext uri="{FF2B5EF4-FFF2-40B4-BE49-F238E27FC236}">
                <a16:creationId xmlns:a16="http://schemas.microsoft.com/office/drawing/2014/main" id="{9C7A32C5-C8AB-DB4B-9B57-02507671854B}"/>
              </a:ext>
            </a:extLst>
          </p:cNvPr>
          <p:cNvSpPr txBox="1"/>
          <p:nvPr/>
        </p:nvSpPr>
        <p:spPr>
          <a:xfrm>
            <a:off x="639940" y="4141473"/>
            <a:ext cx="4430636"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Content in three columns</a:t>
            </a:r>
          </a:p>
        </p:txBody>
      </p:sp>
      <p:sp>
        <p:nvSpPr>
          <p:cNvPr id="15" name="TextBox 14">
            <a:extLst>
              <a:ext uri="{FF2B5EF4-FFF2-40B4-BE49-F238E27FC236}">
                <a16:creationId xmlns:a16="http://schemas.microsoft.com/office/drawing/2014/main" id="{A90290D9-53FD-2042-93BC-0C91873568E4}"/>
              </a:ext>
            </a:extLst>
          </p:cNvPr>
          <p:cNvSpPr txBox="1"/>
          <p:nvPr/>
        </p:nvSpPr>
        <p:spPr>
          <a:xfrm>
            <a:off x="655171"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6" name="TextBox 15">
            <a:extLst>
              <a:ext uri="{FF2B5EF4-FFF2-40B4-BE49-F238E27FC236}">
                <a16:creationId xmlns:a16="http://schemas.microsoft.com/office/drawing/2014/main" id="{812E35F0-4AC2-5F4C-B269-50676F3CE944}"/>
              </a:ext>
            </a:extLst>
          </p:cNvPr>
          <p:cNvSpPr txBox="1"/>
          <p:nvPr/>
        </p:nvSpPr>
        <p:spPr>
          <a:xfrm>
            <a:off x="655171" y="4794044"/>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A</a:t>
            </a:r>
          </a:p>
        </p:txBody>
      </p:sp>
      <p:sp>
        <p:nvSpPr>
          <p:cNvPr id="17" name="TextBox 16">
            <a:extLst>
              <a:ext uri="{FF2B5EF4-FFF2-40B4-BE49-F238E27FC236}">
                <a16:creationId xmlns:a16="http://schemas.microsoft.com/office/drawing/2014/main" id="{EF719D93-2190-7B47-9309-CB2E33164E29}"/>
              </a:ext>
            </a:extLst>
          </p:cNvPr>
          <p:cNvSpPr txBox="1"/>
          <p:nvPr/>
        </p:nvSpPr>
        <p:spPr>
          <a:xfrm>
            <a:off x="2394143"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9" name="TextBox 18">
            <a:extLst>
              <a:ext uri="{FF2B5EF4-FFF2-40B4-BE49-F238E27FC236}">
                <a16:creationId xmlns:a16="http://schemas.microsoft.com/office/drawing/2014/main" id="{8FBF8B30-86C7-B64F-AD22-C06445ED6F3A}"/>
              </a:ext>
            </a:extLst>
          </p:cNvPr>
          <p:cNvSpPr txBox="1"/>
          <p:nvPr/>
        </p:nvSpPr>
        <p:spPr>
          <a:xfrm>
            <a:off x="2394143" y="4794044"/>
            <a:ext cx="1183594"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B</a:t>
            </a:r>
          </a:p>
        </p:txBody>
      </p:sp>
      <p:pic>
        <p:nvPicPr>
          <p:cNvPr id="21" name="Picture 20">
            <a:extLst>
              <a:ext uri="{FF2B5EF4-FFF2-40B4-BE49-F238E27FC236}">
                <a16:creationId xmlns:a16="http://schemas.microsoft.com/office/drawing/2014/main" id="{242F9E8A-18EE-F746-AC61-7C8C920C35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1798921">
            <a:off x="4557941" y="1254341"/>
            <a:ext cx="3327077" cy="3560885"/>
          </a:xfrm>
          <a:prstGeom prst="rect">
            <a:avLst/>
          </a:prstGeom>
        </p:spPr>
      </p:pic>
    </p:spTree>
    <p:extLst>
      <p:ext uri="{BB962C8B-B14F-4D97-AF65-F5344CB8AC3E}">
        <p14:creationId xmlns:p14="http://schemas.microsoft.com/office/powerpoint/2010/main" val="1334351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D39D7AFB-9C6C-264B-92D3-64662BCA5F74}"/>
              </a:ext>
            </a:extLst>
          </p:cNvPr>
          <p:cNvSpPr>
            <a:spLocks noChangeArrowheads="1"/>
          </p:cNvSpPr>
          <p:nvPr/>
        </p:nvSpPr>
        <p:spPr bwMode="auto">
          <a:xfrm>
            <a:off x="-243135" y="2960396"/>
            <a:ext cx="3672135" cy="3660498"/>
          </a:xfrm>
          <a:custGeom>
            <a:avLst/>
            <a:gdLst>
              <a:gd name="T0" fmla="*/ 18399 w 19740"/>
              <a:gd name="T1" fmla="*/ 6795 h 7409"/>
              <a:gd name="T2" fmla="*/ 18269 w 19740"/>
              <a:gd name="T3" fmla="*/ 6603 h 7409"/>
              <a:gd name="T4" fmla="*/ 18076 w 19740"/>
              <a:gd name="T5" fmla="*/ 6462 h 7409"/>
              <a:gd name="T6" fmla="*/ 19599 w 19740"/>
              <a:gd name="T7" fmla="*/ 6125 h 7409"/>
              <a:gd name="T8" fmla="*/ 18383 w 19740"/>
              <a:gd name="T9" fmla="*/ 6140 h 7409"/>
              <a:gd name="T10" fmla="*/ 19308 w 19740"/>
              <a:gd name="T11" fmla="*/ 5901 h 7409"/>
              <a:gd name="T12" fmla="*/ 18742 w 19740"/>
              <a:gd name="T13" fmla="*/ 5839 h 7409"/>
              <a:gd name="T14" fmla="*/ 18175 w 19740"/>
              <a:gd name="T15" fmla="*/ 5756 h 7409"/>
              <a:gd name="T16" fmla="*/ 16861 w 19740"/>
              <a:gd name="T17" fmla="*/ 5631 h 7409"/>
              <a:gd name="T18" fmla="*/ 18206 w 19740"/>
              <a:gd name="T19" fmla="*/ 5439 h 7409"/>
              <a:gd name="T20" fmla="*/ 17515 w 19740"/>
              <a:gd name="T21" fmla="*/ 5340 h 7409"/>
              <a:gd name="T22" fmla="*/ 18300 w 19740"/>
              <a:gd name="T23" fmla="*/ 5039 h 7409"/>
              <a:gd name="T24" fmla="*/ 18991 w 19740"/>
              <a:gd name="T25" fmla="*/ 4748 h 7409"/>
              <a:gd name="T26" fmla="*/ 17500 w 19740"/>
              <a:gd name="T27" fmla="*/ 4623 h 7409"/>
              <a:gd name="T28" fmla="*/ 16892 w 19740"/>
              <a:gd name="T29" fmla="*/ 4493 h 7409"/>
              <a:gd name="T30" fmla="*/ 18591 w 19740"/>
              <a:gd name="T31" fmla="*/ 4187 h 7409"/>
              <a:gd name="T32" fmla="*/ 18799 w 19740"/>
              <a:gd name="T33" fmla="*/ 3948 h 7409"/>
              <a:gd name="T34" fmla="*/ 17344 w 19740"/>
              <a:gd name="T35" fmla="*/ 3823 h 7409"/>
              <a:gd name="T36" fmla="*/ 18575 w 19740"/>
              <a:gd name="T37" fmla="*/ 3549 h 7409"/>
              <a:gd name="T38" fmla="*/ 17375 w 19740"/>
              <a:gd name="T39" fmla="*/ 3549 h 7409"/>
              <a:gd name="T40" fmla="*/ 15915 w 19740"/>
              <a:gd name="T41" fmla="*/ 3341 h 7409"/>
              <a:gd name="T42" fmla="*/ 16315 w 19740"/>
              <a:gd name="T43" fmla="*/ 3102 h 7409"/>
              <a:gd name="T44" fmla="*/ 15998 w 19740"/>
              <a:gd name="T45" fmla="*/ 2910 h 7409"/>
              <a:gd name="T46" fmla="*/ 15972 w 19740"/>
              <a:gd name="T47" fmla="*/ 2795 h 7409"/>
              <a:gd name="T48" fmla="*/ 15452 w 19740"/>
              <a:gd name="T49" fmla="*/ 2639 h 7409"/>
              <a:gd name="T50" fmla="*/ 10412 w 19740"/>
              <a:gd name="T51" fmla="*/ 431 h 7409"/>
              <a:gd name="T52" fmla="*/ 9582 w 19740"/>
              <a:gd name="T53" fmla="*/ 255 h 7409"/>
              <a:gd name="T54" fmla="*/ 9103 w 19740"/>
              <a:gd name="T55" fmla="*/ 447 h 7409"/>
              <a:gd name="T56" fmla="*/ 14429 w 19740"/>
              <a:gd name="T57" fmla="*/ 3149 h 7409"/>
              <a:gd name="T58" fmla="*/ 8158 w 19740"/>
              <a:gd name="T59" fmla="*/ 270 h 7409"/>
              <a:gd name="T60" fmla="*/ 8095 w 19740"/>
              <a:gd name="T61" fmla="*/ 556 h 7409"/>
              <a:gd name="T62" fmla="*/ 8667 w 19740"/>
              <a:gd name="T63" fmla="*/ 992 h 7409"/>
              <a:gd name="T64" fmla="*/ 6957 w 19740"/>
              <a:gd name="T65" fmla="*/ 748 h 7409"/>
              <a:gd name="T66" fmla="*/ 8459 w 19740"/>
              <a:gd name="T67" fmla="*/ 1247 h 7409"/>
              <a:gd name="T68" fmla="*/ 8766 w 19740"/>
              <a:gd name="T69" fmla="*/ 1502 h 7409"/>
              <a:gd name="T70" fmla="*/ 9467 w 19740"/>
              <a:gd name="T71" fmla="*/ 1933 h 7409"/>
              <a:gd name="T72" fmla="*/ 7404 w 19740"/>
              <a:gd name="T73" fmla="*/ 1439 h 7409"/>
              <a:gd name="T74" fmla="*/ 6781 w 19740"/>
              <a:gd name="T75" fmla="*/ 1408 h 7409"/>
              <a:gd name="T76" fmla="*/ 7565 w 19740"/>
              <a:gd name="T77" fmla="*/ 1855 h 7409"/>
              <a:gd name="T78" fmla="*/ 6350 w 19740"/>
              <a:gd name="T79" fmla="*/ 1886 h 7409"/>
              <a:gd name="T80" fmla="*/ 7295 w 19740"/>
              <a:gd name="T81" fmla="*/ 2255 h 7409"/>
              <a:gd name="T82" fmla="*/ 6251 w 19740"/>
              <a:gd name="T83" fmla="*/ 2224 h 7409"/>
              <a:gd name="T84" fmla="*/ 9327 w 19740"/>
              <a:gd name="T85" fmla="*/ 3263 h 7409"/>
              <a:gd name="T86" fmla="*/ 1694 w 19740"/>
              <a:gd name="T87" fmla="*/ 2624 h 7409"/>
              <a:gd name="T88" fmla="*/ 4588 w 19740"/>
              <a:gd name="T89" fmla="*/ 2416 h 7409"/>
              <a:gd name="T90" fmla="*/ 7659 w 19740"/>
              <a:gd name="T91" fmla="*/ 2972 h 7409"/>
              <a:gd name="T92" fmla="*/ 478 w 19740"/>
              <a:gd name="T93" fmla="*/ 3372 h 7409"/>
              <a:gd name="T94" fmla="*/ 441 w 19740"/>
              <a:gd name="T95" fmla="*/ 3776 h 7409"/>
              <a:gd name="T96" fmla="*/ 171 w 19740"/>
              <a:gd name="T97" fmla="*/ 4270 h 7409"/>
              <a:gd name="T98" fmla="*/ 5149 w 19740"/>
              <a:gd name="T99" fmla="*/ 4093 h 7409"/>
              <a:gd name="T100" fmla="*/ 7342 w 19740"/>
              <a:gd name="T101" fmla="*/ 4332 h 7409"/>
              <a:gd name="T102" fmla="*/ 9181 w 19740"/>
              <a:gd name="T103" fmla="*/ 5023 h 7409"/>
              <a:gd name="T104" fmla="*/ 13358 w 19740"/>
              <a:gd name="T105" fmla="*/ 7086 h 7409"/>
              <a:gd name="T106" fmla="*/ 15198 w 19740"/>
              <a:gd name="T107" fmla="*/ 7263 h 7409"/>
              <a:gd name="T108" fmla="*/ 14429 w 19740"/>
              <a:gd name="T109" fmla="*/ 7133 h 7409"/>
              <a:gd name="T110" fmla="*/ 18175 w 19740"/>
              <a:gd name="T111" fmla="*/ 7117 h 7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40" h="7409">
                <a:moveTo>
                  <a:pt x="19693" y="6795"/>
                </a:moveTo>
                <a:lnTo>
                  <a:pt x="19693" y="6795"/>
                </a:lnTo>
                <a:cubicBezTo>
                  <a:pt x="19672" y="6779"/>
                  <a:pt x="19168" y="6878"/>
                  <a:pt x="19422" y="6795"/>
                </a:cubicBezTo>
                <a:cubicBezTo>
                  <a:pt x="19568" y="6748"/>
                  <a:pt x="19194" y="6779"/>
                  <a:pt x="19100" y="6779"/>
                </a:cubicBezTo>
                <a:cubicBezTo>
                  <a:pt x="19053" y="6785"/>
                  <a:pt x="18986" y="6795"/>
                  <a:pt x="18991" y="6764"/>
                </a:cubicBezTo>
                <a:cubicBezTo>
                  <a:pt x="18986" y="6785"/>
                  <a:pt x="19084" y="6727"/>
                  <a:pt x="19100" y="6732"/>
                </a:cubicBezTo>
                <a:cubicBezTo>
                  <a:pt x="19022" y="6712"/>
                  <a:pt x="18887" y="6743"/>
                  <a:pt x="18799" y="6748"/>
                </a:cubicBezTo>
                <a:cubicBezTo>
                  <a:pt x="18700" y="6759"/>
                  <a:pt x="18529" y="6816"/>
                  <a:pt x="18399" y="6795"/>
                </a:cubicBezTo>
                <a:cubicBezTo>
                  <a:pt x="18310" y="6785"/>
                  <a:pt x="18549" y="6759"/>
                  <a:pt x="18591" y="6748"/>
                </a:cubicBezTo>
                <a:cubicBezTo>
                  <a:pt x="18627" y="6743"/>
                  <a:pt x="18762" y="6727"/>
                  <a:pt x="18560" y="6732"/>
                </a:cubicBezTo>
                <a:cubicBezTo>
                  <a:pt x="18331" y="6743"/>
                  <a:pt x="18316" y="6759"/>
                  <a:pt x="18160" y="6748"/>
                </a:cubicBezTo>
                <a:cubicBezTo>
                  <a:pt x="18149" y="6748"/>
                  <a:pt x="17588" y="6759"/>
                  <a:pt x="17915" y="6732"/>
                </a:cubicBezTo>
                <a:cubicBezTo>
                  <a:pt x="18097" y="6717"/>
                  <a:pt x="18570" y="6681"/>
                  <a:pt x="18783" y="6639"/>
                </a:cubicBezTo>
                <a:cubicBezTo>
                  <a:pt x="18840" y="6623"/>
                  <a:pt x="18929" y="6629"/>
                  <a:pt x="18799" y="6623"/>
                </a:cubicBezTo>
                <a:cubicBezTo>
                  <a:pt x="18710" y="6613"/>
                  <a:pt x="18523" y="6629"/>
                  <a:pt x="18430" y="6623"/>
                </a:cubicBezTo>
                <a:cubicBezTo>
                  <a:pt x="18388" y="6618"/>
                  <a:pt x="18009" y="6644"/>
                  <a:pt x="18269" y="6603"/>
                </a:cubicBezTo>
                <a:cubicBezTo>
                  <a:pt x="18279" y="6603"/>
                  <a:pt x="18357" y="6603"/>
                  <a:pt x="18316" y="6587"/>
                </a:cubicBezTo>
                <a:cubicBezTo>
                  <a:pt x="18180" y="6545"/>
                  <a:pt x="18045" y="6649"/>
                  <a:pt x="17936" y="6603"/>
                </a:cubicBezTo>
                <a:cubicBezTo>
                  <a:pt x="17936" y="6623"/>
                  <a:pt x="17910" y="6613"/>
                  <a:pt x="17936" y="6603"/>
                </a:cubicBezTo>
                <a:cubicBezTo>
                  <a:pt x="18414" y="6535"/>
                  <a:pt x="19027" y="6483"/>
                  <a:pt x="19568" y="6395"/>
                </a:cubicBezTo>
                <a:cubicBezTo>
                  <a:pt x="19568" y="6395"/>
                  <a:pt x="19687" y="6369"/>
                  <a:pt x="19677" y="6364"/>
                </a:cubicBezTo>
                <a:cubicBezTo>
                  <a:pt x="19640" y="6332"/>
                  <a:pt x="19459" y="6405"/>
                  <a:pt x="19500" y="6348"/>
                </a:cubicBezTo>
                <a:cubicBezTo>
                  <a:pt x="19131" y="6348"/>
                  <a:pt x="18674" y="6457"/>
                  <a:pt x="18238" y="6478"/>
                </a:cubicBezTo>
                <a:cubicBezTo>
                  <a:pt x="18227" y="6478"/>
                  <a:pt x="18066" y="6483"/>
                  <a:pt x="18076" y="6462"/>
                </a:cubicBezTo>
                <a:cubicBezTo>
                  <a:pt x="18087" y="6447"/>
                  <a:pt x="18555" y="6421"/>
                  <a:pt x="18607" y="6416"/>
                </a:cubicBezTo>
                <a:cubicBezTo>
                  <a:pt x="18747" y="6395"/>
                  <a:pt x="18970" y="6379"/>
                  <a:pt x="19100" y="6348"/>
                </a:cubicBezTo>
                <a:cubicBezTo>
                  <a:pt x="19121" y="6343"/>
                  <a:pt x="19152" y="6312"/>
                  <a:pt x="19199" y="6301"/>
                </a:cubicBezTo>
                <a:cubicBezTo>
                  <a:pt x="19272" y="6281"/>
                  <a:pt x="19417" y="6281"/>
                  <a:pt x="19531" y="6254"/>
                </a:cubicBezTo>
                <a:cubicBezTo>
                  <a:pt x="19693" y="6218"/>
                  <a:pt x="19557" y="6254"/>
                  <a:pt x="19453" y="6223"/>
                </a:cubicBezTo>
                <a:cubicBezTo>
                  <a:pt x="19402" y="6203"/>
                  <a:pt x="19511" y="6197"/>
                  <a:pt x="19422" y="6187"/>
                </a:cubicBezTo>
                <a:cubicBezTo>
                  <a:pt x="19427" y="6192"/>
                  <a:pt x="19256" y="6229"/>
                  <a:pt x="19277" y="6187"/>
                </a:cubicBezTo>
                <a:cubicBezTo>
                  <a:pt x="19282" y="6182"/>
                  <a:pt x="19589" y="6166"/>
                  <a:pt x="19599" y="6125"/>
                </a:cubicBezTo>
                <a:cubicBezTo>
                  <a:pt x="19599" y="6125"/>
                  <a:pt x="19526" y="6125"/>
                  <a:pt x="19516" y="6125"/>
                </a:cubicBezTo>
                <a:cubicBezTo>
                  <a:pt x="19480" y="6114"/>
                  <a:pt x="19542" y="6099"/>
                  <a:pt x="19485" y="6094"/>
                </a:cubicBezTo>
                <a:cubicBezTo>
                  <a:pt x="19370" y="6078"/>
                  <a:pt x="19136" y="6114"/>
                  <a:pt x="18991" y="6125"/>
                </a:cubicBezTo>
                <a:cubicBezTo>
                  <a:pt x="18726" y="6145"/>
                  <a:pt x="18544" y="6197"/>
                  <a:pt x="18284" y="6208"/>
                </a:cubicBezTo>
                <a:cubicBezTo>
                  <a:pt x="18051" y="6208"/>
                  <a:pt x="18549" y="6145"/>
                  <a:pt x="18591" y="6140"/>
                </a:cubicBezTo>
                <a:cubicBezTo>
                  <a:pt x="18710" y="6130"/>
                  <a:pt x="18768" y="6135"/>
                  <a:pt x="18960" y="6094"/>
                </a:cubicBezTo>
                <a:cubicBezTo>
                  <a:pt x="18871" y="6078"/>
                  <a:pt x="18778" y="6114"/>
                  <a:pt x="18669" y="6125"/>
                </a:cubicBezTo>
                <a:cubicBezTo>
                  <a:pt x="18570" y="6135"/>
                  <a:pt x="18419" y="6166"/>
                  <a:pt x="18383" y="6140"/>
                </a:cubicBezTo>
                <a:cubicBezTo>
                  <a:pt x="18393" y="6145"/>
                  <a:pt x="18419" y="6094"/>
                  <a:pt x="18414" y="6094"/>
                </a:cubicBezTo>
                <a:cubicBezTo>
                  <a:pt x="18305" y="6083"/>
                  <a:pt x="18373" y="6119"/>
                  <a:pt x="18316" y="6125"/>
                </a:cubicBezTo>
                <a:cubicBezTo>
                  <a:pt x="18227" y="6135"/>
                  <a:pt x="17915" y="6130"/>
                  <a:pt x="17822" y="6140"/>
                </a:cubicBezTo>
                <a:cubicBezTo>
                  <a:pt x="17728" y="6151"/>
                  <a:pt x="17552" y="6151"/>
                  <a:pt x="17760" y="6125"/>
                </a:cubicBezTo>
                <a:cubicBezTo>
                  <a:pt x="17832" y="6119"/>
                  <a:pt x="17941" y="6109"/>
                  <a:pt x="18030" y="6094"/>
                </a:cubicBezTo>
                <a:cubicBezTo>
                  <a:pt x="18045" y="6088"/>
                  <a:pt x="18035" y="6067"/>
                  <a:pt x="18061" y="6062"/>
                </a:cubicBezTo>
                <a:cubicBezTo>
                  <a:pt x="18253" y="6005"/>
                  <a:pt x="18430" y="6036"/>
                  <a:pt x="18752" y="5995"/>
                </a:cubicBezTo>
                <a:cubicBezTo>
                  <a:pt x="18882" y="5979"/>
                  <a:pt x="19183" y="5927"/>
                  <a:pt x="19308" y="5901"/>
                </a:cubicBezTo>
                <a:cubicBezTo>
                  <a:pt x="19485" y="5865"/>
                  <a:pt x="19220" y="5907"/>
                  <a:pt x="19069" y="5901"/>
                </a:cubicBezTo>
                <a:cubicBezTo>
                  <a:pt x="19012" y="5901"/>
                  <a:pt x="18908" y="5870"/>
                  <a:pt x="18845" y="5870"/>
                </a:cubicBezTo>
                <a:cubicBezTo>
                  <a:pt x="18716" y="5870"/>
                  <a:pt x="18560" y="5927"/>
                  <a:pt x="18399" y="5917"/>
                </a:cubicBezTo>
                <a:cubicBezTo>
                  <a:pt x="18258" y="5907"/>
                  <a:pt x="18477" y="5891"/>
                  <a:pt x="18508" y="5886"/>
                </a:cubicBezTo>
                <a:cubicBezTo>
                  <a:pt x="18560" y="5880"/>
                  <a:pt x="18601" y="5901"/>
                  <a:pt x="18653" y="5870"/>
                </a:cubicBezTo>
                <a:cubicBezTo>
                  <a:pt x="18570" y="5886"/>
                  <a:pt x="18632" y="5818"/>
                  <a:pt x="18653" y="5870"/>
                </a:cubicBezTo>
                <a:cubicBezTo>
                  <a:pt x="18716" y="5880"/>
                  <a:pt x="18773" y="5860"/>
                  <a:pt x="18783" y="5854"/>
                </a:cubicBezTo>
                <a:cubicBezTo>
                  <a:pt x="18788" y="5849"/>
                  <a:pt x="18762" y="5844"/>
                  <a:pt x="18742" y="5839"/>
                </a:cubicBezTo>
                <a:cubicBezTo>
                  <a:pt x="18716" y="5844"/>
                  <a:pt x="18700" y="5844"/>
                  <a:pt x="18700" y="5839"/>
                </a:cubicBezTo>
                <a:cubicBezTo>
                  <a:pt x="18705" y="5834"/>
                  <a:pt x="18721" y="5834"/>
                  <a:pt x="18742" y="5839"/>
                </a:cubicBezTo>
                <a:cubicBezTo>
                  <a:pt x="18830" y="5834"/>
                  <a:pt x="19027" y="5792"/>
                  <a:pt x="19007" y="5771"/>
                </a:cubicBezTo>
                <a:cubicBezTo>
                  <a:pt x="19012" y="5782"/>
                  <a:pt x="18747" y="5782"/>
                  <a:pt x="18669" y="5787"/>
                </a:cubicBezTo>
                <a:cubicBezTo>
                  <a:pt x="18560" y="5797"/>
                  <a:pt x="18388" y="5849"/>
                  <a:pt x="18238" y="5839"/>
                </a:cubicBezTo>
                <a:cubicBezTo>
                  <a:pt x="18108" y="5829"/>
                  <a:pt x="18341" y="5808"/>
                  <a:pt x="18367" y="5808"/>
                </a:cubicBezTo>
                <a:cubicBezTo>
                  <a:pt x="18404" y="5803"/>
                  <a:pt x="18440" y="5823"/>
                  <a:pt x="18477" y="5787"/>
                </a:cubicBezTo>
                <a:cubicBezTo>
                  <a:pt x="18419" y="5803"/>
                  <a:pt x="17957" y="5818"/>
                  <a:pt x="18175" y="5756"/>
                </a:cubicBezTo>
                <a:cubicBezTo>
                  <a:pt x="18217" y="5745"/>
                  <a:pt x="18326" y="5709"/>
                  <a:pt x="18367" y="5693"/>
                </a:cubicBezTo>
                <a:cubicBezTo>
                  <a:pt x="18362" y="5693"/>
                  <a:pt x="18388" y="5657"/>
                  <a:pt x="18414" y="5657"/>
                </a:cubicBezTo>
                <a:cubicBezTo>
                  <a:pt x="18305" y="5631"/>
                  <a:pt x="17702" y="5709"/>
                  <a:pt x="17567" y="5709"/>
                </a:cubicBezTo>
                <a:cubicBezTo>
                  <a:pt x="17391" y="5709"/>
                  <a:pt x="17193" y="5678"/>
                  <a:pt x="17006" y="5693"/>
                </a:cubicBezTo>
                <a:cubicBezTo>
                  <a:pt x="16975" y="5693"/>
                  <a:pt x="16699" y="5683"/>
                  <a:pt x="16674" y="5678"/>
                </a:cubicBezTo>
                <a:cubicBezTo>
                  <a:pt x="16694" y="5683"/>
                  <a:pt x="16871" y="5673"/>
                  <a:pt x="16829" y="5662"/>
                </a:cubicBezTo>
                <a:cubicBezTo>
                  <a:pt x="16855" y="5673"/>
                  <a:pt x="16362" y="5647"/>
                  <a:pt x="16367" y="5647"/>
                </a:cubicBezTo>
                <a:cubicBezTo>
                  <a:pt x="16388" y="5626"/>
                  <a:pt x="16840" y="5631"/>
                  <a:pt x="16861" y="5631"/>
                </a:cubicBezTo>
                <a:cubicBezTo>
                  <a:pt x="16980" y="5621"/>
                  <a:pt x="17016" y="5636"/>
                  <a:pt x="17152" y="5631"/>
                </a:cubicBezTo>
                <a:cubicBezTo>
                  <a:pt x="17474" y="5616"/>
                  <a:pt x="16970" y="5616"/>
                  <a:pt x="16861" y="5616"/>
                </a:cubicBezTo>
                <a:cubicBezTo>
                  <a:pt x="16834" y="5616"/>
                  <a:pt x="16601" y="5605"/>
                  <a:pt x="16606" y="5595"/>
                </a:cubicBezTo>
                <a:cubicBezTo>
                  <a:pt x="16627" y="5574"/>
                  <a:pt x="17053" y="5589"/>
                  <a:pt x="17136" y="5579"/>
                </a:cubicBezTo>
                <a:cubicBezTo>
                  <a:pt x="17167" y="5579"/>
                  <a:pt x="17188" y="5558"/>
                  <a:pt x="17229" y="5548"/>
                </a:cubicBezTo>
                <a:cubicBezTo>
                  <a:pt x="17453" y="5517"/>
                  <a:pt x="17832" y="5522"/>
                  <a:pt x="18076" y="5501"/>
                </a:cubicBezTo>
                <a:cubicBezTo>
                  <a:pt x="18274" y="5486"/>
                  <a:pt x="17910" y="5506"/>
                  <a:pt x="17936" y="5454"/>
                </a:cubicBezTo>
                <a:cubicBezTo>
                  <a:pt x="17936" y="5449"/>
                  <a:pt x="18201" y="5439"/>
                  <a:pt x="18206" y="5439"/>
                </a:cubicBezTo>
                <a:cubicBezTo>
                  <a:pt x="18362" y="5423"/>
                  <a:pt x="18555" y="5397"/>
                  <a:pt x="18716" y="5371"/>
                </a:cubicBezTo>
                <a:cubicBezTo>
                  <a:pt x="18804" y="5361"/>
                  <a:pt x="18955" y="5376"/>
                  <a:pt x="18923" y="5309"/>
                </a:cubicBezTo>
                <a:cubicBezTo>
                  <a:pt x="18903" y="5262"/>
                  <a:pt x="18378" y="5335"/>
                  <a:pt x="18284" y="5340"/>
                </a:cubicBezTo>
                <a:cubicBezTo>
                  <a:pt x="18160" y="5351"/>
                  <a:pt x="17910" y="5371"/>
                  <a:pt x="17837" y="5371"/>
                </a:cubicBezTo>
                <a:cubicBezTo>
                  <a:pt x="17775" y="5376"/>
                  <a:pt x="17583" y="5397"/>
                  <a:pt x="17505" y="5387"/>
                </a:cubicBezTo>
                <a:cubicBezTo>
                  <a:pt x="17494" y="5387"/>
                  <a:pt x="17479" y="5387"/>
                  <a:pt x="17469" y="5371"/>
                </a:cubicBezTo>
                <a:cubicBezTo>
                  <a:pt x="17474" y="5382"/>
                  <a:pt x="17489" y="5382"/>
                  <a:pt x="17505" y="5387"/>
                </a:cubicBezTo>
                <a:cubicBezTo>
                  <a:pt x="17536" y="5382"/>
                  <a:pt x="17557" y="5330"/>
                  <a:pt x="17515" y="5340"/>
                </a:cubicBezTo>
                <a:cubicBezTo>
                  <a:pt x="17687" y="5293"/>
                  <a:pt x="17770" y="5340"/>
                  <a:pt x="17900" y="5309"/>
                </a:cubicBezTo>
                <a:cubicBezTo>
                  <a:pt x="18149" y="5247"/>
                  <a:pt x="18544" y="5210"/>
                  <a:pt x="18830" y="5148"/>
                </a:cubicBezTo>
                <a:cubicBezTo>
                  <a:pt x="18996" y="5111"/>
                  <a:pt x="18658" y="5138"/>
                  <a:pt x="18591" y="5132"/>
                </a:cubicBezTo>
                <a:cubicBezTo>
                  <a:pt x="18544" y="5127"/>
                  <a:pt x="18451" y="5132"/>
                  <a:pt x="18383" y="5132"/>
                </a:cubicBezTo>
                <a:cubicBezTo>
                  <a:pt x="18378" y="5132"/>
                  <a:pt x="18175" y="5096"/>
                  <a:pt x="18175" y="5101"/>
                </a:cubicBezTo>
                <a:cubicBezTo>
                  <a:pt x="18180" y="5080"/>
                  <a:pt x="18679" y="5028"/>
                  <a:pt x="18752" y="5023"/>
                </a:cubicBezTo>
                <a:cubicBezTo>
                  <a:pt x="18736" y="5023"/>
                  <a:pt x="18851" y="5034"/>
                  <a:pt x="18845" y="5008"/>
                </a:cubicBezTo>
                <a:cubicBezTo>
                  <a:pt x="18747" y="4976"/>
                  <a:pt x="18430" y="5075"/>
                  <a:pt x="18300" y="5039"/>
                </a:cubicBezTo>
                <a:cubicBezTo>
                  <a:pt x="18264" y="5023"/>
                  <a:pt x="18331" y="5008"/>
                  <a:pt x="18269" y="5008"/>
                </a:cubicBezTo>
                <a:cubicBezTo>
                  <a:pt x="18222" y="5002"/>
                  <a:pt x="18030" y="5023"/>
                  <a:pt x="18045" y="5008"/>
                </a:cubicBezTo>
                <a:cubicBezTo>
                  <a:pt x="18082" y="4961"/>
                  <a:pt x="18607" y="5002"/>
                  <a:pt x="18669" y="4924"/>
                </a:cubicBezTo>
                <a:cubicBezTo>
                  <a:pt x="18658" y="4935"/>
                  <a:pt x="18373" y="4940"/>
                  <a:pt x="18607" y="4909"/>
                </a:cubicBezTo>
                <a:cubicBezTo>
                  <a:pt x="18664" y="4904"/>
                  <a:pt x="18965" y="4873"/>
                  <a:pt x="18783" y="4847"/>
                </a:cubicBezTo>
                <a:cubicBezTo>
                  <a:pt x="18617" y="4821"/>
                  <a:pt x="18913" y="4784"/>
                  <a:pt x="18975" y="4779"/>
                </a:cubicBezTo>
                <a:cubicBezTo>
                  <a:pt x="18934" y="4784"/>
                  <a:pt x="19053" y="4805"/>
                  <a:pt x="19069" y="4779"/>
                </a:cubicBezTo>
                <a:cubicBezTo>
                  <a:pt x="19095" y="4748"/>
                  <a:pt x="18939" y="4732"/>
                  <a:pt x="18991" y="4748"/>
                </a:cubicBezTo>
                <a:cubicBezTo>
                  <a:pt x="18949" y="4732"/>
                  <a:pt x="18960" y="4722"/>
                  <a:pt x="18923" y="4717"/>
                </a:cubicBezTo>
                <a:cubicBezTo>
                  <a:pt x="18898" y="4717"/>
                  <a:pt x="18435" y="4784"/>
                  <a:pt x="18731" y="4732"/>
                </a:cubicBezTo>
                <a:cubicBezTo>
                  <a:pt x="18944" y="4696"/>
                  <a:pt x="18617" y="4722"/>
                  <a:pt x="18622" y="4670"/>
                </a:cubicBezTo>
                <a:cubicBezTo>
                  <a:pt x="18622" y="4686"/>
                  <a:pt x="18700" y="4649"/>
                  <a:pt x="18669" y="4639"/>
                </a:cubicBezTo>
                <a:cubicBezTo>
                  <a:pt x="18664" y="4633"/>
                  <a:pt x="18617" y="4675"/>
                  <a:pt x="18523" y="4639"/>
                </a:cubicBezTo>
                <a:cubicBezTo>
                  <a:pt x="18492" y="4623"/>
                  <a:pt x="18497" y="4592"/>
                  <a:pt x="18461" y="4587"/>
                </a:cubicBezTo>
                <a:cubicBezTo>
                  <a:pt x="18367" y="4576"/>
                  <a:pt x="18300" y="4623"/>
                  <a:pt x="18175" y="4623"/>
                </a:cubicBezTo>
                <a:cubicBezTo>
                  <a:pt x="17962" y="4623"/>
                  <a:pt x="17734" y="4613"/>
                  <a:pt x="17500" y="4623"/>
                </a:cubicBezTo>
                <a:cubicBezTo>
                  <a:pt x="16928" y="4644"/>
                  <a:pt x="16455" y="4623"/>
                  <a:pt x="15982" y="4608"/>
                </a:cubicBezTo>
                <a:cubicBezTo>
                  <a:pt x="15972" y="4602"/>
                  <a:pt x="15806" y="4602"/>
                  <a:pt x="15837" y="4571"/>
                </a:cubicBezTo>
                <a:cubicBezTo>
                  <a:pt x="15852" y="4556"/>
                  <a:pt x="15946" y="4587"/>
                  <a:pt x="15998" y="4587"/>
                </a:cubicBezTo>
                <a:cubicBezTo>
                  <a:pt x="16164" y="4597"/>
                  <a:pt x="16616" y="4602"/>
                  <a:pt x="16767" y="4608"/>
                </a:cubicBezTo>
                <a:cubicBezTo>
                  <a:pt x="16944" y="4608"/>
                  <a:pt x="17396" y="4618"/>
                  <a:pt x="17552" y="4571"/>
                </a:cubicBezTo>
                <a:cubicBezTo>
                  <a:pt x="17500" y="4582"/>
                  <a:pt x="17547" y="4488"/>
                  <a:pt x="17598" y="4509"/>
                </a:cubicBezTo>
                <a:cubicBezTo>
                  <a:pt x="17474" y="4462"/>
                  <a:pt x="17354" y="4509"/>
                  <a:pt x="17229" y="4509"/>
                </a:cubicBezTo>
                <a:cubicBezTo>
                  <a:pt x="17219" y="4509"/>
                  <a:pt x="16892" y="4493"/>
                  <a:pt x="16892" y="4493"/>
                </a:cubicBezTo>
                <a:cubicBezTo>
                  <a:pt x="16923" y="4462"/>
                  <a:pt x="17131" y="4493"/>
                  <a:pt x="17152" y="4493"/>
                </a:cubicBezTo>
                <a:cubicBezTo>
                  <a:pt x="17344" y="4493"/>
                  <a:pt x="17411" y="4467"/>
                  <a:pt x="17536" y="4446"/>
                </a:cubicBezTo>
                <a:cubicBezTo>
                  <a:pt x="17863" y="4384"/>
                  <a:pt x="18378" y="4410"/>
                  <a:pt x="18752" y="4332"/>
                </a:cubicBezTo>
                <a:cubicBezTo>
                  <a:pt x="18809" y="4322"/>
                  <a:pt x="18845" y="4301"/>
                  <a:pt x="18960" y="4285"/>
                </a:cubicBezTo>
                <a:cubicBezTo>
                  <a:pt x="19111" y="4265"/>
                  <a:pt x="18887" y="4249"/>
                  <a:pt x="18799" y="4254"/>
                </a:cubicBezTo>
                <a:cubicBezTo>
                  <a:pt x="18513" y="4270"/>
                  <a:pt x="18347" y="4296"/>
                  <a:pt x="18030" y="4301"/>
                </a:cubicBezTo>
                <a:cubicBezTo>
                  <a:pt x="17863" y="4301"/>
                  <a:pt x="18097" y="4265"/>
                  <a:pt x="18175" y="4254"/>
                </a:cubicBezTo>
                <a:cubicBezTo>
                  <a:pt x="18341" y="4223"/>
                  <a:pt x="18393" y="4223"/>
                  <a:pt x="18591" y="4187"/>
                </a:cubicBezTo>
                <a:cubicBezTo>
                  <a:pt x="18658" y="4176"/>
                  <a:pt x="18762" y="4140"/>
                  <a:pt x="18768" y="4140"/>
                </a:cubicBezTo>
                <a:cubicBezTo>
                  <a:pt x="18747" y="4119"/>
                  <a:pt x="18555" y="4171"/>
                  <a:pt x="18523" y="4171"/>
                </a:cubicBezTo>
                <a:cubicBezTo>
                  <a:pt x="18149" y="4213"/>
                  <a:pt x="17853" y="4145"/>
                  <a:pt x="17453" y="4155"/>
                </a:cubicBezTo>
                <a:cubicBezTo>
                  <a:pt x="17297" y="4161"/>
                  <a:pt x="17115" y="4150"/>
                  <a:pt x="16928" y="4140"/>
                </a:cubicBezTo>
                <a:cubicBezTo>
                  <a:pt x="16850" y="4140"/>
                  <a:pt x="16533" y="4135"/>
                  <a:pt x="16544" y="4124"/>
                </a:cubicBezTo>
                <a:cubicBezTo>
                  <a:pt x="16575" y="4093"/>
                  <a:pt x="17136" y="4135"/>
                  <a:pt x="17214" y="4124"/>
                </a:cubicBezTo>
                <a:cubicBezTo>
                  <a:pt x="17640" y="4083"/>
                  <a:pt x="18149" y="4072"/>
                  <a:pt x="18591" y="4015"/>
                </a:cubicBezTo>
                <a:cubicBezTo>
                  <a:pt x="18684" y="4000"/>
                  <a:pt x="19012" y="3948"/>
                  <a:pt x="18799" y="3948"/>
                </a:cubicBezTo>
                <a:cubicBezTo>
                  <a:pt x="18788" y="3948"/>
                  <a:pt x="18726" y="3958"/>
                  <a:pt x="18716" y="3948"/>
                </a:cubicBezTo>
                <a:cubicBezTo>
                  <a:pt x="18726" y="3958"/>
                  <a:pt x="18757" y="3906"/>
                  <a:pt x="18752" y="3901"/>
                </a:cubicBezTo>
                <a:cubicBezTo>
                  <a:pt x="18736" y="3906"/>
                  <a:pt x="18300" y="3922"/>
                  <a:pt x="18544" y="3901"/>
                </a:cubicBezTo>
                <a:cubicBezTo>
                  <a:pt x="18601" y="3896"/>
                  <a:pt x="18747" y="3880"/>
                  <a:pt x="18799" y="3854"/>
                </a:cubicBezTo>
                <a:cubicBezTo>
                  <a:pt x="18960" y="3771"/>
                  <a:pt x="18419" y="3859"/>
                  <a:pt x="18269" y="3870"/>
                </a:cubicBezTo>
                <a:cubicBezTo>
                  <a:pt x="17827" y="3896"/>
                  <a:pt x="17416" y="3896"/>
                  <a:pt x="16928" y="3870"/>
                </a:cubicBezTo>
                <a:cubicBezTo>
                  <a:pt x="16840" y="3865"/>
                  <a:pt x="16653" y="3839"/>
                  <a:pt x="16653" y="3839"/>
                </a:cubicBezTo>
                <a:cubicBezTo>
                  <a:pt x="16658" y="3828"/>
                  <a:pt x="17224" y="3828"/>
                  <a:pt x="17344" y="3823"/>
                </a:cubicBezTo>
                <a:cubicBezTo>
                  <a:pt x="17707" y="3802"/>
                  <a:pt x="17760" y="3818"/>
                  <a:pt x="17931" y="3792"/>
                </a:cubicBezTo>
                <a:cubicBezTo>
                  <a:pt x="17915" y="3792"/>
                  <a:pt x="18238" y="3740"/>
                  <a:pt x="18222" y="3724"/>
                </a:cubicBezTo>
                <a:cubicBezTo>
                  <a:pt x="18175" y="3694"/>
                  <a:pt x="18066" y="3750"/>
                  <a:pt x="18014" y="3724"/>
                </a:cubicBezTo>
                <a:cubicBezTo>
                  <a:pt x="17931" y="3776"/>
                  <a:pt x="17858" y="3704"/>
                  <a:pt x="18014" y="3724"/>
                </a:cubicBezTo>
                <a:cubicBezTo>
                  <a:pt x="18170" y="3673"/>
                  <a:pt x="18456" y="3714"/>
                  <a:pt x="18591" y="3663"/>
                </a:cubicBezTo>
                <a:cubicBezTo>
                  <a:pt x="18617" y="3653"/>
                  <a:pt x="18586" y="3637"/>
                  <a:pt x="18622" y="3632"/>
                </a:cubicBezTo>
                <a:cubicBezTo>
                  <a:pt x="18674" y="3616"/>
                  <a:pt x="18794" y="3601"/>
                  <a:pt x="18783" y="3601"/>
                </a:cubicBezTo>
                <a:cubicBezTo>
                  <a:pt x="18788" y="3601"/>
                  <a:pt x="18357" y="3595"/>
                  <a:pt x="18575" y="3549"/>
                </a:cubicBezTo>
                <a:cubicBezTo>
                  <a:pt x="18627" y="3538"/>
                  <a:pt x="18799" y="3559"/>
                  <a:pt x="18783" y="3502"/>
                </a:cubicBezTo>
                <a:cubicBezTo>
                  <a:pt x="18773" y="3471"/>
                  <a:pt x="18409" y="3528"/>
                  <a:pt x="18300" y="3533"/>
                </a:cubicBezTo>
                <a:cubicBezTo>
                  <a:pt x="18061" y="3549"/>
                  <a:pt x="17895" y="3538"/>
                  <a:pt x="17630" y="3549"/>
                </a:cubicBezTo>
                <a:cubicBezTo>
                  <a:pt x="17572" y="3554"/>
                  <a:pt x="17469" y="3554"/>
                  <a:pt x="17375" y="3549"/>
                </a:cubicBezTo>
                <a:cubicBezTo>
                  <a:pt x="17344" y="3554"/>
                  <a:pt x="17313" y="3549"/>
                  <a:pt x="17276" y="3549"/>
                </a:cubicBezTo>
                <a:cubicBezTo>
                  <a:pt x="17198" y="3549"/>
                  <a:pt x="17136" y="3549"/>
                  <a:pt x="17136" y="3549"/>
                </a:cubicBezTo>
                <a:cubicBezTo>
                  <a:pt x="17146" y="3538"/>
                  <a:pt x="17209" y="3543"/>
                  <a:pt x="17276" y="3549"/>
                </a:cubicBezTo>
                <a:cubicBezTo>
                  <a:pt x="17307" y="3549"/>
                  <a:pt x="17339" y="3549"/>
                  <a:pt x="17375" y="3549"/>
                </a:cubicBezTo>
                <a:lnTo>
                  <a:pt x="17375" y="3549"/>
                </a:lnTo>
                <a:cubicBezTo>
                  <a:pt x="17526" y="3543"/>
                  <a:pt x="17998" y="3502"/>
                  <a:pt x="18238" y="3486"/>
                </a:cubicBezTo>
                <a:cubicBezTo>
                  <a:pt x="18388" y="3476"/>
                  <a:pt x="18362" y="3491"/>
                  <a:pt x="18430" y="3455"/>
                </a:cubicBezTo>
                <a:cubicBezTo>
                  <a:pt x="18544" y="3388"/>
                  <a:pt x="18253" y="3450"/>
                  <a:pt x="18160" y="3455"/>
                </a:cubicBezTo>
                <a:cubicBezTo>
                  <a:pt x="17754" y="3471"/>
                  <a:pt x="17219" y="3445"/>
                  <a:pt x="16861" y="3424"/>
                </a:cubicBezTo>
                <a:cubicBezTo>
                  <a:pt x="16559" y="3403"/>
                  <a:pt x="16393" y="3393"/>
                  <a:pt x="16014" y="3372"/>
                </a:cubicBezTo>
                <a:cubicBezTo>
                  <a:pt x="15863" y="3367"/>
                  <a:pt x="15400" y="3382"/>
                  <a:pt x="15551" y="3325"/>
                </a:cubicBezTo>
                <a:cubicBezTo>
                  <a:pt x="15624" y="3299"/>
                  <a:pt x="15847" y="3341"/>
                  <a:pt x="15915" y="3341"/>
                </a:cubicBezTo>
                <a:cubicBezTo>
                  <a:pt x="15967" y="3341"/>
                  <a:pt x="16310" y="3336"/>
                  <a:pt x="16060" y="3294"/>
                </a:cubicBezTo>
                <a:cubicBezTo>
                  <a:pt x="15795" y="3247"/>
                  <a:pt x="16320" y="3273"/>
                  <a:pt x="16315" y="3263"/>
                </a:cubicBezTo>
                <a:cubicBezTo>
                  <a:pt x="16305" y="3242"/>
                  <a:pt x="15962" y="3232"/>
                  <a:pt x="15899" y="3232"/>
                </a:cubicBezTo>
                <a:cubicBezTo>
                  <a:pt x="15733" y="3221"/>
                  <a:pt x="15556" y="3190"/>
                  <a:pt x="15406" y="3164"/>
                </a:cubicBezTo>
                <a:cubicBezTo>
                  <a:pt x="15270" y="3143"/>
                  <a:pt x="15504" y="3133"/>
                  <a:pt x="15536" y="3133"/>
                </a:cubicBezTo>
                <a:cubicBezTo>
                  <a:pt x="15707" y="3133"/>
                  <a:pt x="16071" y="3180"/>
                  <a:pt x="16143" y="3164"/>
                </a:cubicBezTo>
                <a:cubicBezTo>
                  <a:pt x="16154" y="3164"/>
                  <a:pt x="16123" y="3117"/>
                  <a:pt x="16159" y="3102"/>
                </a:cubicBezTo>
                <a:cubicBezTo>
                  <a:pt x="16201" y="3081"/>
                  <a:pt x="16242" y="3112"/>
                  <a:pt x="16315" y="3102"/>
                </a:cubicBezTo>
                <a:cubicBezTo>
                  <a:pt x="16356" y="3097"/>
                  <a:pt x="16393" y="3065"/>
                  <a:pt x="16445" y="3055"/>
                </a:cubicBezTo>
                <a:cubicBezTo>
                  <a:pt x="16533" y="3034"/>
                  <a:pt x="16647" y="3034"/>
                  <a:pt x="16684" y="3024"/>
                </a:cubicBezTo>
                <a:cubicBezTo>
                  <a:pt x="16746" y="3003"/>
                  <a:pt x="16621" y="3003"/>
                  <a:pt x="16715" y="2993"/>
                </a:cubicBezTo>
                <a:cubicBezTo>
                  <a:pt x="16933" y="2962"/>
                  <a:pt x="17105" y="2993"/>
                  <a:pt x="17307" y="2993"/>
                </a:cubicBezTo>
                <a:cubicBezTo>
                  <a:pt x="17520" y="2993"/>
                  <a:pt x="17136" y="2972"/>
                  <a:pt x="17068" y="2972"/>
                </a:cubicBezTo>
                <a:cubicBezTo>
                  <a:pt x="16928" y="2972"/>
                  <a:pt x="16767" y="2962"/>
                  <a:pt x="16653" y="2956"/>
                </a:cubicBezTo>
                <a:cubicBezTo>
                  <a:pt x="16663" y="2956"/>
                  <a:pt x="16398" y="2977"/>
                  <a:pt x="16383" y="2941"/>
                </a:cubicBezTo>
                <a:cubicBezTo>
                  <a:pt x="16367" y="2904"/>
                  <a:pt x="16071" y="2925"/>
                  <a:pt x="15998" y="2910"/>
                </a:cubicBezTo>
                <a:cubicBezTo>
                  <a:pt x="16008" y="2915"/>
                  <a:pt x="15920" y="2863"/>
                  <a:pt x="15915" y="2863"/>
                </a:cubicBezTo>
                <a:cubicBezTo>
                  <a:pt x="15936" y="2842"/>
                  <a:pt x="16149" y="2873"/>
                  <a:pt x="16206" y="2878"/>
                </a:cubicBezTo>
                <a:cubicBezTo>
                  <a:pt x="16637" y="2899"/>
                  <a:pt x="16918" y="2894"/>
                  <a:pt x="17167" y="2894"/>
                </a:cubicBezTo>
                <a:cubicBezTo>
                  <a:pt x="17339" y="2894"/>
                  <a:pt x="17614" y="2894"/>
                  <a:pt x="17770" y="2873"/>
                </a:cubicBezTo>
                <a:cubicBezTo>
                  <a:pt x="17692" y="2878"/>
                  <a:pt x="17827" y="2811"/>
                  <a:pt x="17869" y="2832"/>
                </a:cubicBezTo>
                <a:cubicBezTo>
                  <a:pt x="17853" y="2821"/>
                  <a:pt x="17780" y="2816"/>
                  <a:pt x="17760" y="2816"/>
                </a:cubicBezTo>
                <a:cubicBezTo>
                  <a:pt x="17489" y="2811"/>
                  <a:pt x="16871" y="2853"/>
                  <a:pt x="16445" y="2832"/>
                </a:cubicBezTo>
                <a:cubicBezTo>
                  <a:pt x="16315" y="2826"/>
                  <a:pt x="16097" y="2837"/>
                  <a:pt x="15972" y="2795"/>
                </a:cubicBezTo>
                <a:cubicBezTo>
                  <a:pt x="15967" y="2795"/>
                  <a:pt x="15951" y="2790"/>
                  <a:pt x="15936" y="2780"/>
                </a:cubicBezTo>
                <a:cubicBezTo>
                  <a:pt x="15946" y="2790"/>
                  <a:pt x="15956" y="2790"/>
                  <a:pt x="15972" y="2795"/>
                </a:cubicBezTo>
                <a:cubicBezTo>
                  <a:pt x="15988" y="2795"/>
                  <a:pt x="15956" y="2764"/>
                  <a:pt x="15930" y="2749"/>
                </a:cubicBezTo>
                <a:cubicBezTo>
                  <a:pt x="15915" y="2754"/>
                  <a:pt x="15899" y="2754"/>
                  <a:pt x="15899" y="2749"/>
                </a:cubicBezTo>
                <a:cubicBezTo>
                  <a:pt x="15904" y="2738"/>
                  <a:pt x="15915" y="2743"/>
                  <a:pt x="15930" y="2749"/>
                </a:cubicBezTo>
                <a:cubicBezTo>
                  <a:pt x="15951" y="2749"/>
                  <a:pt x="15977" y="2738"/>
                  <a:pt x="15967" y="2733"/>
                </a:cubicBezTo>
                <a:cubicBezTo>
                  <a:pt x="15920" y="2712"/>
                  <a:pt x="15863" y="2728"/>
                  <a:pt x="15806" y="2717"/>
                </a:cubicBezTo>
                <a:cubicBezTo>
                  <a:pt x="15697" y="2697"/>
                  <a:pt x="15567" y="2655"/>
                  <a:pt x="15452" y="2639"/>
                </a:cubicBezTo>
                <a:cubicBezTo>
                  <a:pt x="15270" y="2613"/>
                  <a:pt x="15063" y="2593"/>
                  <a:pt x="14860" y="2556"/>
                </a:cubicBezTo>
                <a:cubicBezTo>
                  <a:pt x="14735" y="2535"/>
                  <a:pt x="14860" y="2520"/>
                  <a:pt x="14876" y="2525"/>
                </a:cubicBezTo>
                <a:cubicBezTo>
                  <a:pt x="14860" y="2520"/>
                  <a:pt x="14782" y="2499"/>
                  <a:pt x="14766" y="2494"/>
                </a:cubicBezTo>
                <a:cubicBezTo>
                  <a:pt x="14507" y="2442"/>
                  <a:pt x="14257" y="2437"/>
                  <a:pt x="14029" y="2380"/>
                </a:cubicBezTo>
                <a:cubicBezTo>
                  <a:pt x="13919" y="2359"/>
                  <a:pt x="13800" y="2317"/>
                  <a:pt x="13691" y="2286"/>
                </a:cubicBezTo>
                <a:cubicBezTo>
                  <a:pt x="13488" y="2229"/>
                  <a:pt x="13322" y="2156"/>
                  <a:pt x="13135" y="2078"/>
                </a:cubicBezTo>
                <a:cubicBezTo>
                  <a:pt x="12272" y="1715"/>
                  <a:pt x="11607" y="1174"/>
                  <a:pt x="10828" y="686"/>
                </a:cubicBezTo>
                <a:cubicBezTo>
                  <a:pt x="10698" y="603"/>
                  <a:pt x="10557" y="514"/>
                  <a:pt x="10412" y="431"/>
                </a:cubicBezTo>
                <a:cubicBezTo>
                  <a:pt x="10272" y="348"/>
                  <a:pt x="10116" y="239"/>
                  <a:pt x="9981" y="192"/>
                </a:cubicBezTo>
                <a:cubicBezTo>
                  <a:pt x="9939" y="177"/>
                  <a:pt x="9893" y="187"/>
                  <a:pt x="9852" y="177"/>
                </a:cubicBezTo>
                <a:cubicBezTo>
                  <a:pt x="9815" y="161"/>
                  <a:pt x="9779" y="125"/>
                  <a:pt x="9743" y="109"/>
                </a:cubicBezTo>
                <a:cubicBezTo>
                  <a:pt x="9680" y="88"/>
                  <a:pt x="9608" y="88"/>
                  <a:pt x="9535" y="62"/>
                </a:cubicBezTo>
                <a:cubicBezTo>
                  <a:pt x="9467" y="42"/>
                  <a:pt x="9420" y="0"/>
                  <a:pt x="9343" y="0"/>
                </a:cubicBezTo>
                <a:cubicBezTo>
                  <a:pt x="9374" y="47"/>
                  <a:pt x="9556" y="68"/>
                  <a:pt x="9519" y="109"/>
                </a:cubicBezTo>
                <a:cubicBezTo>
                  <a:pt x="9509" y="120"/>
                  <a:pt x="9420" y="114"/>
                  <a:pt x="9420" y="109"/>
                </a:cubicBezTo>
                <a:cubicBezTo>
                  <a:pt x="9431" y="130"/>
                  <a:pt x="9634" y="234"/>
                  <a:pt x="9582" y="255"/>
                </a:cubicBezTo>
                <a:cubicBezTo>
                  <a:pt x="9587" y="249"/>
                  <a:pt x="9098" y="57"/>
                  <a:pt x="9343" y="192"/>
                </a:cubicBezTo>
                <a:cubicBezTo>
                  <a:pt x="9410" y="229"/>
                  <a:pt x="9504" y="244"/>
                  <a:pt x="9566" y="301"/>
                </a:cubicBezTo>
                <a:cubicBezTo>
                  <a:pt x="9634" y="286"/>
                  <a:pt x="9571" y="348"/>
                  <a:pt x="9566" y="301"/>
                </a:cubicBezTo>
                <a:cubicBezTo>
                  <a:pt x="9322" y="265"/>
                  <a:pt x="9156" y="161"/>
                  <a:pt x="8927" y="109"/>
                </a:cubicBezTo>
                <a:cubicBezTo>
                  <a:pt x="8771" y="130"/>
                  <a:pt x="9046" y="223"/>
                  <a:pt x="9103" y="255"/>
                </a:cubicBezTo>
                <a:cubicBezTo>
                  <a:pt x="9301" y="359"/>
                  <a:pt x="9561" y="572"/>
                  <a:pt x="9727" y="639"/>
                </a:cubicBezTo>
                <a:cubicBezTo>
                  <a:pt x="9795" y="623"/>
                  <a:pt x="9727" y="686"/>
                  <a:pt x="9727" y="639"/>
                </a:cubicBezTo>
                <a:cubicBezTo>
                  <a:pt x="9561" y="660"/>
                  <a:pt x="9317" y="509"/>
                  <a:pt x="9103" y="447"/>
                </a:cubicBezTo>
                <a:cubicBezTo>
                  <a:pt x="8968" y="405"/>
                  <a:pt x="9156" y="504"/>
                  <a:pt x="9197" y="525"/>
                </a:cubicBezTo>
                <a:cubicBezTo>
                  <a:pt x="9545" y="696"/>
                  <a:pt x="9924" y="852"/>
                  <a:pt x="10251" y="1039"/>
                </a:cubicBezTo>
                <a:cubicBezTo>
                  <a:pt x="11326" y="1647"/>
                  <a:pt x="12127" y="2426"/>
                  <a:pt x="13389" y="2863"/>
                </a:cubicBezTo>
                <a:cubicBezTo>
                  <a:pt x="13545" y="2915"/>
                  <a:pt x="13696" y="2930"/>
                  <a:pt x="13727" y="2972"/>
                </a:cubicBezTo>
                <a:cubicBezTo>
                  <a:pt x="13722" y="2967"/>
                  <a:pt x="13686" y="2982"/>
                  <a:pt x="13675" y="2972"/>
                </a:cubicBezTo>
                <a:cubicBezTo>
                  <a:pt x="13883" y="3045"/>
                  <a:pt x="14138" y="3071"/>
                  <a:pt x="14351" y="3133"/>
                </a:cubicBezTo>
                <a:cubicBezTo>
                  <a:pt x="14372" y="3143"/>
                  <a:pt x="14434" y="3117"/>
                  <a:pt x="14429" y="3149"/>
                </a:cubicBezTo>
                <a:cubicBezTo>
                  <a:pt x="14564" y="3133"/>
                  <a:pt x="14496" y="3200"/>
                  <a:pt x="14429" y="3149"/>
                </a:cubicBezTo>
                <a:cubicBezTo>
                  <a:pt x="14408" y="3143"/>
                  <a:pt x="14346" y="3169"/>
                  <a:pt x="14351" y="3133"/>
                </a:cubicBezTo>
                <a:cubicBezTo>
                  <a:pt x="14153" y="3128"/>
                  <a:pt x="13810" y="3029"/>
                  <a:pt x="13597" y="2972"/>
                </a:cubicBezTo>
                <a:cubicBezTo>
                  <a:pt x="13545" y="2962"/>
                  <a:pt x="13358" y="2910"/>
                  <a:pt x="13358" y="2910"/>
                </a:cubicBezTo>
                <a:cubicBezTo>
                  <a:pt x="13369" y="2904"/>
                  <a:pt x="13379" y="2899"/>
                  <a:pt x="13389" y="2899"/>
                </a:cubicBezTo>
                <a:cubicBezTo>
                  <a:pt x="12922" y="2769"/>
                  <a:pt x="12480" y="2546"/>
                  <a:pt x="12090" y="2302"/>
                </a:cubicBezTo>
                <a:cubicBezTo>
                  <a:pt x="11306" y="1813"/>
                  <a:pt x="10531" y="1190"/>
                  <a:pt x="9613" y="800"/>
                </a:cubicBezTo>
                <a:cubicBezTo>
                  <a:pt x="9270" y="650"/>
                  <a:pt x="8922" y="530"/>
                  <a:pt x="8527" y="400"/>
                </a:cubicBezTo>
                <a:cubicBezTo>
                  <a:pt x="8402" y="359"/>
                  <a:pt x="8277" y="291"/>
                  <a:pt x="8158" y="270"/>
                </a:cubicBezTo>
                <a:cubicBezTo>
                  <a:pt x="7877" y="213"/>
                  <a:pt x="8283" y="405"/>
                  <a:pt x="8350" y="431"/>
                </a:cubicBezTo>
                <a:cubicBezTo>
                  <a:pt x="8438" y="463"/>
                  <a:pt x="8537" y="494"/>
                  <a:pt x="8636" y="540"/>
                </a:cubicBezTo>
                <a:cubicBezTo>
                  <a:pt x="8740" y="592"/>
                  <a:pt x="8516" y="520"/>
                  <a:pt x="8444" y="494"/>
                </a:cubicBezTo>
                <a:cubicBezTo>
                  <a:pt x="8371" y="468"/>
                  <a:pt x="8308" y="452"/>
                  <a:pt x="8236" y="431"/>
                </a:cubicBezTo>
                <a:cubicBezTo>
                  <a:pt x="8116" y="390"/>
                  <a:pt x="7612" y="244"/>
                  <a:pt x="7888" y="400"/>
                </a:cubicBezTo>
                <a:cubicBezTo>
                  <a:pt x="8080" y="504"/>
                  <a:pt x="8308" y="514"/>
                  <a:pt x="8527" y="608"/>
                </a:cubicBezTo>
                <a:cubicBezTo>
                  <a:pt x="8631" y="650"/>
                  <a:pt x="8433" y="634"/>
                  <a:pt x="8366" y="623"/>
                </a:cubicBezTo>
                <a:cubicBezTo>
                  <a:pt x="8288" y="608"/>
                  <a:pt x="8205" y="551"/>
                  <a:pt x="8095" y="556"/>
                </a:cubicBezTo>
                <a:cubicBezTo>
                  <a:pt x="8070" y="525"/>
                  <a:pt x="8033" y="546"/>
                  <a:pt x="8038" y="556"/>
                </a:cubicBezTo>
                <a:cubicBezTo>
                  <a:pt x="7732" y="540"/>
                  <a:pt x="7306" y="452"/>
                  <a:pt x="6926" y="416"/>
                </a:cubicBezTo>
                <a:cubicBezTo>
                  <a:pt x="6822" y="405"/>
                  <a:pt x="7004" y="457"/>
                  <a:pt x="7020" y="463"/>
                </a:cubicBezTo>
                <a:cubicBezTo>
                  <a:pt x="7238" y="509"/>
                  <a:pt x="7711" y="613"/>
                  <a:pt x="7919" y="670"/>
                </a:cubicBezTo>
                <a:cubicBezTo>
                  <a:pt x="8340" y="779"/>
                  <a:pt x="8641" y="878"/>
                  <a:pt x="8828" y="1008"/>
                </a:cubicBezTo>
                <a:cubicBezTo>
                  <a:pt x="8812" y="998"/>
                  <a:pt x="8776" y="1013"/>
                  <a:pt x="8781" y="1024"/>
                </a:cubicBezTo>
                <a:cubicBezTo>
                  <a:pt x="8797" y="1034"/>
                  <a:pt x="8968" y="1070"/>
                  <a:pt x="8896" y="1086"/>
                </a:cubicBezTo>
                <a:cubicBezTo>
                  <a:pt x="8854" y="1091"/>
                  <a:pt x="8698" y="998"/>
                  <a:pt x="8667" y="992"/>
                </a:cubicBezTo>
                <a:cubicBezTo>
                  <a:pt x="8615" y="977"/>
                  <a:pt x="8568" y="998"/>
                  <a:pt x="8527" y="992"/>
                </a:cubicBezTo>
                <a:cubicBezTo>
                  <a:pt x="8438" y="977"/>
                  <a:pt x="8371" y="909"/>
                  <a:pt x="8251" y="909"/>
                </a:cubicBezTo>
                <a:cubicBezTo>
                  <a:pt x="8350" y="961"/>
                  <a:pt x="8444" y="1018"/>
                  <a:pt x="8542" y="1070"/>
                </a:cubicBezTo>
                <a:cubicBezTo>
                  <a:pt x="8563" y="1070"/>
                  <a:pt x="8553" y="1091"/>
                  <a:pt x="8542" y="1070"/>
                </a:cubicBezTo>
                <a:cubicBezTo>
                  <a:pt x="8345" y="1029"/>
                  <a:pt x="8194" y="935"/>
                  <a:pt x="7981" y="909"/>
                </a:cubicBezTo>
                <a:cubicBezTo>
                  <a:pt x="8194" y="972"/>
                  <a:pt x="8392" y="1055"/>
                  <a:pt x="8589" y="1148"/>
                </a:cubicBezTo>
                <a:cubicBezTo>
                  <a:pt x="8667" y="1190"/>
                  <a:pt x="8433" y="1112"/>
                  <a:pt x="8397" y="1101"/>
                </a:cubicBezTo>
                <a:cubicBezTo>
                  <a:pt x="7939" y="946"/>
                  <a:pt x="7513" y="831"/>
                  <a:pt x="6957" y="748"/>
                </a:cubicBezTo>
                <a:cubicBezTo>
                  <a:pt x="6724" y="717"/>
                  <a:pt x="7046" y="790"/>
                  <a:pt x="7103" y="800"/>
                </a:cubicBezTo>
                <a:cubicBezTo>
                  <a:pt x="7326" y="842"/>
                  <a:pt x="7519" y="878"/>
                  <a:pt x="7758" y="941"/>
                </a:cubicBezTo>
                <a:cubicBezTo>
                  <a:pt x="7908" y="982"/>
                  <a:pt x="7534" y="941"/>
                  <a:pt x="7534" y="941"/>
                </a:cubicBezTo>
                <a:cubicBezTo>
                  <a:pt x="7534" y="961"/>
                  <a:pt x="7945" y="1065"/>
                  <a:pt x="7966" y="1070"/>
                </a:cubicBezTo>
                <a:cubicBezTo>
                  <a:pt x="8147" y="1122"/>
                  <a:pt x="8230" y="1143"/>
                  <a:pt x="8366" y="1216"/>
                </a:cubicBezTo>
                <a:cubicBezTo>
                  <a:pt x="8386" y="1216"/>
                  <a:pt x="8412" y="1211"/>
                  <a:pt x="8412" y="1231"/>
                </a:cubicBezTo>
                <a:cubicBezTo>
                  <a:pt x="8433" y="1231"/>
                  <a:pt x="8459" y="1226"/>
                  <a:pt x="8459" y="1247"/>
                </a:cubicBezTo>
                <a:cubicBezTo>
                  <a:pt x="8527" y="1231"/>
                  <a:pt x="8464" y="1294"/>
                  <a:pt x="8459" y="1247"/>
                </a:cubicBezTo>
                <a:cubicBezTo>
                  <a:pt x="8444" y="1242"/>
                  <a:pt x="8418" y="1247"/>
                  <a:pt x="8412" y="1231"/>
                </a:cubicBezTo>
                <a:cubicBezTo>
                  <a:pt x="8397" y="1226"/>
                  <a:pt x="8366" y="1231"/>
                  <a:pt x="8366" y="1216"/>
                </a:cubicBezTo>
                <a:cubicBezTo>
                  <a:pt x="8241" y="1205"/>
                  <a:pt x="7945" y="1070"/>
                  <a:pt x="7758" y="1070"/>
                </a:cubicBezTo>
                <a:cubicBezTo>
                  <a:pt x="7669" y="1070"/>
                  <a:pt x="7711" y="1117"/>
                  <a:pt x="7820" y="1117"/>
                </a:cubicBezTo>
                <a:cubicBezTo>
                  <a:pt x="7825" y="1070"/>
                  <a:pt x="7888" y="1133"/>
                  <a:pt x="7820" y="1117"/>
                </a:cubicBezTo>
                <a:cubicBezTo>
                  <a:pt x="8111" y="1231"/>
                  <a:pt x="8407" y="1330"/>
                  <a:pt x="8667" y="1470"/>
                </a:cubicBezTo>
                <a:cubicBezTo>
                  <a:pt x="8688" y="1470"/>
                  <a:pt x="8714" y="1465"/>
                  <a:pt x="8719" y="1486"/>
                </a:cubicBezTo>
                <a:cubicBezTo>
                  <a:pt x="8735" y="1491"/>
                  <a:pt x="8761" y="1481"/>
                  <a:pt x="8766" y="1502"/>
                </a:cubicBezTo>
                <a:cubicBezTo>
                  <a:pt x="8787" y="1502"/>
                  <a:pt x="8776" y="1528"/>
                  <a:pt x="8766" y="1502"/>
                </a:cubicBezTo>
                <a:cubicBezTo>
                  <a:pt x="8745" y="1502"/>
                  <a:pt x="8719" y="1507"/>
                  <a:pt x="8719" y="1486"/>
                </a:cubicBezTo>
                <a:cubicBezTo>
                  <a:pt x="8698" y="1486"/>
                  <a:pt x="8672" y="1491"/>
                  <a:pt x="8667" y="1470"/>
                </a:cubicBezTo>
                <a:cubicBezTo>
                  <a:pt x="8101" y="1289"/>
                  <a:pt x="7529" y="1107"/>
                  <a:pt x="6859" y="1024"/>
                </a:cubicBezTo>
                <a:cubicBezTo>
                  <a:pt x="6911" y="1044"/>
                  <a:pt x="7176" y="1091"/>
                  <a:pt x="7295" y="1117"/>
                </a:cubicBezTo>
                <a:cubicBezTo>
                  <a:pt x="7404" y="1143"/>
                  <a:pt x="7259" y="1148"/>
                  <a:pt x="7259" y="1148"/>
                </a:cubicBezTo>
                <a:cubicBezTo>
                  <a:pt x="7295" y="1164"/>
                  <a:pt x="7373" y="1169"/>
                  <a:pt x="7420" y="1185"/>
                </a:cubicBezTo>
                <a:cubicBezTo>
                  <a:pt x="8163" y="1382"/>
                  <a:pt x="8828" y="1616"/>
                  <a:pt x="9467" y="1933"/>
                </a:cubicBezTo>
                <a:cubicBezTo>
                  <a:pt x="10002" y="2198"/>
                  <a:pt x="10391" y="2458"/>
                  <a:pt x="10875" y="2780"/>
                </a:cubicBezTo>
                <a:cubicBezTo>
                  <a:pt x="10947" y="2832"/>
                  <a:pt x="11155" y="2956"/>
                  <a:pt x="11259" y="3055"/>
                </a:cubicBezTo>
                <a:cubicBezTo>
                  <a:pt x="11275" y="3065"/>
                  <a:pt x="11306" y="3076"/>
                  <a:pt x="11275" y="3086"/>
                </a:cubicBezTo>
                <a:cubicBezTo>
                  <a:pt x="11223" y="3102"/>
                  <a:pt x="10885" y="2842"/>
                  <a:pt x="10812" y="2800"/>
                </a:cubicBezTo>
                <a:cubicBezTo>
                  <a:pt x="10355" y="2510"/>
                  <a:pt x="9955" y="2234"/>
                  <a:pt x="9389" y="2000"/>
                </a:cubicBezTo>
                <a:cubicBezTo>
                  <a:pt x="9062" y="1860"/>
                  <a:pt x="8688" y="1699"/>
                  <a:pt x="8319" y="1579"/>
                </a:cubicBezTo>
                <a:cubicBezTo>
                  <a:pt x="7820" y="1429"/>
                  <a:pt x="7404" y="1304"/>
                  <a:pt x="6812" y="1294"/>
                </a:cubicBezTo>
                <a:cubicBezTo>
                  <a:pt x="7004" y="1346"/>
                  <a:pt x="7233" y="1361"/>
                  <a:pt x="7404" y="1439"/>
                </a:cubicBezTo>
                <a:cubicBezTo>
                  <a:pt x="7467" y="1439"/>
                  <a:pt x="7513" y="1444"/>
                  <a:pt x="7550" y="1470"/>
                </a:cubicBezTo>
                <a:cubicBezTo>
                  <a:pt x="7633" y="1455"/>
                  <a:pt x="7571" y="1517"/>
                  <a:pt x="7550" y="1470"/>
                </a:cubicBezTo>
                <a:cubicBezTo>
                  <a:pt x="7488" y="1470"/>
                  <a:pt x="7441" y="1465"/>
                  <a:pt x="7404" y="1439"/>
                </a:cubicBezTo>
                <a:cubicBezTo>
                  <a:pt x="7326" y="1439"/>
                  <a:pt x="7046" y="1356"/>
                  <a:pt x="6911" y="1356"/>
                </a:cubicBezTo>
                <a:cubicBezTo>
                  <a:pt x="6760" y="1356"/>
                  <a:pt x="6937" y="1377"/>
                  <a:pt x="6973" y="1408"/>
                </a:cubicBezTo>
                <a:cubicBezTo>
                  <a:pt x="7077" y="1387"/>
                  <a:pt x="7009" y="1455"/>
                  <a:pt x="6973" y="1408"/>
                </a:cubicBezTo>
                <a:cubicBezTo>
                  <a:pt x="6833" y="1392"/>
                  <a:pt x="6786" y="1372"/>
                  <a:pt x="6687" y="1392"/>
                </a:cubicBezTo>
                <a:cubicBezTo>
                  <a:pt x="6692" y="1387"/>
                  <a:pt x="6786" y="1387"/>
                  <a:pt x="6781" y="1408"/>
                </a:cubicBezTo>
                <a:cubicBezTo>
                  <a:pt x="6770" y="1439"/>
                  <a:pt x="6428" y="1408"/>
                  <a:pt x="6620" y="1470"/>
                </a:cubicBezTo>
                <a:cubicBezTo>
                  <a:pt x="6744" y="1507"/>
                  <a:pt x="6942" y="1517"/>
                  <a:pt x="7067" y="1548"/>
                </a:cubicBezTo>
                <a:cubicBezTo>
                  <a:pt x="7170" y="1574"/>
                  <a:pt x="7316" y="1637"/>
                  <a:pt x="7467" y="1678"/>
                </a:cubicBezTo>
                <a:cubicBezTo>
                  <a:pt x="7524" y="1694"/>
                  <a:pt x="7643" y="1715"/>
                  <a:pt x="7711" y="1741"/>
                </a:cubicBezTo>
                <a:cubicBezTo>
                  <a:pt x="7898" y="1813"/>
                  <a:pt x="7586" y="1725"/>
                  <a:pt x="7503" y="1709"/>
                </a:cubicBezTo>
                <a:cubicBezTo>
                  <a:pt x="7290" y="1668"/>
                  <a:pt x="7212" y="1668"/>
                  <a:pt x="6989" y="1647"/>
                </a:cubicBezTo>
                <a:cubicBezTo>
                  <a:pt x="6900" y="1637"/>
                  <a:pt x="6682" y="1621"/>
                  <a:pt x="6859" y="1678"/>
                </a:cubicBezTo>
                <a:cubicBezTo>
                  <a:pt x="7093" y="1751"/>
                  <a:pt x="7326" y="1761"/>
                  <a:pt x="7565" y="1855"/>
                </a:cubicBezTo>
                <a:cubicBezTo>
                  <a:pt x="7711" y="1912"/>
                  <a:pt x="7389" y="1834"/>
                  <a:pt x="7243" y="1808"/>
                </a:cubicBezTo>
                <a:cubicBezTo>
                  <a:pt x="7160" y="1787"/>
                  <a:pt x="6687" y="1735"/>
                  <a:pt x="6942" y="1808"/>
                </a:cubicBezTo>
                <a:cubicBezTo>
                  <a:pt x="6994" y="1824"/>
                  <a:pt x="7207" y="1860"/>
                  <a:pt x="7197" y="1870"/>
                </a:cubicBezTo>
                <a:cubicBezTo>
                  <a:pt x="7170" y="1897"/>
                  <a:pt x="7004" y="1855"/>
                  <a:pt x="6989" y="1855"/>
                </a:cubicBezTo>
                <a:cubicBezTo>
                  <a:pt x="6656" y="1808"/>
                  <a:pt x="6355" y="1782"/>
                  <a:pt x="5996" y="1756"/>
                </a:cubicBezTo>
                <a:cubicBezTo>
                  <a:pt x="5877" y="1751"/>
                  <a:pt x="5804" y="1735"/>
                  <a:pt x="5710" y="1741"/>
                </a:cubicBezTo>
                <a:cubicBezTo>
                  <a:pt x="5705" y="1741"/>
                  <a:pt x="5643" y="1761"/>
                  <a:pt x="5643" y="1772"/>
                </a:cubicBezTo>
                <a:cubicBezTo>
                  <a:pt x="5653" y="1793"/>
                  <a:pt x="6308" y="1876"/>
                  <a:pt x="6350" y="1886"/>
                </a:cubicBezTo>
                <a:cubicBezTo>
                  <a:pt x="6687" y="1959"/>
                  <a:pt x="6708" y="1954"/>
                  <a:pt x="7020" y="2016"/>
                </a:cubicBezTo>
                <a:cubicBezTo>
                  <a:pt x="7508" y="2109"/>
                  <a:pt x="7836" y="2208"/>
                  <a:pt x="8267" y="2364"/>
                </a:cubicBezTo>
                <a:cubicBezTo>
                  <a:pt x="8334" y="2348"/>
                  <a:pt x="8272" y="2416"/>
                  <a:pt x="8267" y="2364"/>
                </a:cubicBezTo>
                <a:cubicBezTo>
                  <a:pt x="7784" y="2239"/>
                  <a:pt x="7342" y="2078"/>
                  <a:pt x="6781" y="2032"/>
                </a:cubicBezTo>
                <a:cubicBezTo>
                  <a:pt x="6729" y="1980"/>
                  <a:pt x="6661" y="2047"/>
                  <a:pt x="6781" y="2032"/>
                </a:cubicBezTo>
                <a:cubicBezTo>
                  <a:pt x="6791" y="2037"/>
                  <a:pt x="7145" y="2130"/>
                  <a:pt x="7150" y="2125"/>
                </a:cubicBezTo>
                <a:cubicBezTo>
                  <a:pt x="7139" y="2135"/>
                  <a:pt x="6672" y="2078"/>
                  <a:pt x="6942" y="2172"/>
                </a:cubicBezTo>
                <a:cubicBezTo>
                  <a:pt x="7035" y="2208"/>
                  <a:pt x="7165" y="2229"/>
                  <a:pt x="7295" y="2255"/>
                </a:cubicBezTo>
                <a:cubicBezTo>
                  <a:pt x="7446" y="2286"/>
                  <a:pt x="7404" y="2281"/>
                  <a:pt x="7488" y="2302"/>
                </a:cubicBezTo>
                <a:cubicBezTo>
                  <a:pt x="7649" y="2348"/>
                  <a:pt x="7295" y="2276"/>
                  <a:pt x="7280" y="2271"/>
                </a:cubicBezTo>
                <a:cubicBezTo>
                  <a:pt x="7041" y="2224"/>
                  <a:pt x="6781" y="2177"/>
                  <a:pt x="6495" y="2156"/>
                </a:cubicBezTo>
                <a:cubicBezTo>
                  <a:pt x="7124" y="2302"/>
                  <a:pt x="7851" y="2442"/>
                  <a:pt x="8459" y="2671"/>
                </a:cubicBezTo>
                <a:cubicBezTo>
                  <a:pt x="8605" y="2722"/>
                  <a:pt x="8761" y="2769"/>
                  <a:pt x="8875" y="2863"/>
                </a:cubicBezTo>
                <a:cubicBezTo>
                  <a:pt x="8942" y="2847"/>
                  <a:pt x="8880" y="2910"/>
                  <a:pt x="8875" y="2863"/>
                </a:cubicBezTo>
                <a:cubicBezTo>
                  <a:pt x="8308" y="2650"/>
                  <a:pt x="7669" y="2432"/>
                  <a:pt x="6973" y="2317"/>
                </a:cubicBezTo>
                <a:cubicBezTo>
                  <a:pt x="6734" y="2281"/>
                  <a:pt x="6479" y="2234"/>
                  <a:pt x="6251" y="2224"/>
                </a:cubicBezTo>
                <a:cubicBezTo>
                  <a:pt x="6230" y="2219"/>
                  <a:pt x="6116" y="2208"/>
                  <a:pt x="6095" y="2234"/>
                </a:cubicBezTo>
                <a:cubicBezTo>
                  <a:pt x="6121" y="2219"/>
                  <a:pt x="6287" y="2265"/>
                  <a:pt x="6277" y="2271"/>
                </a:cubicBezTo>
                <a:cubicBezTo>
                  <a:pt x="6370" y="2281"/>
                  <a:pt x="6474" y="2286"/>
                  <a:pt x="6588" y="2317"/>
                </a:cubicBezTo>
                <a:cubicBezTo>
                  <a:pt x="6687" y="2343"/>
                  <a:pt x="6760" y="2390"/>
                  <a:pt x="6557" y="2364"/>
                </a:cubicBezTo>
                <a:cubicBezTo>
                  <a:pt x="6266" y="2328"/>
                  <a:pt x="6713" y="2400"/>
                  <a:pt x="6859" y="2432"/>
                </a:cubicBezTo>
                <a:cubicBezTo>
                  <a:pt x="7768" y="2608"/>
                  <a:pt x="8584" y="2894"/>
                  <a:pt x="9296" y="3247"/>
                </a:cubicBezTo>
                <a:cubicBezTo>
                  <a:pt x="9306" y="3247"/>
                  <a:pt x="9327" y="3247"/>
                  <a:pt x="9327" y="3263"/>
                </a:cubicBezTo>
                <a:cubicBezTo>
                  <a:pt x="9394" y="3247"/>
                  <a:pt x="9327" y="3310"/>
                  <a:pt x="9327" y="3263"/>
                </a:cubicBezTo>
                <a:cubicBezTo>
                  <a:pt x="9311" y="3258"/>
                  <a:pt x="9296" y="3263"/>
                  <a:pt x="9296" y="3247"/>
                </a:cubicBezTo>
                <a:cubicBezTo>
                  <a:pt x="8215" y="2769"/>
                  <a:pt x="6921" y="2400"/>
                  <a:pt x="5565" y="2317"/>
                </a:cubicBezTo>
                <a:cubicBezTo>
                  <a:pt x="5217" y="2297"/>
                  <a:pt x="4811" y="2260"/>
                  <a:pt x="4411" y="2286"/>
                </a:cubicBezTo>
                <a:cubicBezTo>
                  <a:pt x="4193" y="2302"/>
                  <a:pt x="4520" y="2291"/>
                  <a:pt x="4655" y="2302"/>
                </a:cubicBezTo>
                <a:cubicBezTo>
                  <a:pt x="4785" y="2317"/>
                  <a:pt x="5139" y="2317"/>
                  <a:pt x="5310" y="2348"/>
                </a:cubicBezTo>
                <a:cubicBezTo>
                  <a:pt x="5430" y="2375"/>
                  <a:pt x="5123" y="2364"/>
                  <a:pt x="5035" y="2364"/>
                </a:cubicBezTo>
                <a:cubicBezTo>
                  <a:pt x="4323" y="2369"/>
                  <a:pt x="3434" y="2426"/>
                  <a:pt x="2655" y="2478"/>
                </a:cubicBezTo>
                <a:cubicBezTo>
                  <a:pt x="2411" y="2494"/>
                  <a:pt x="2005" y="2556"/>
                  <a:pt x="1694" y="2624"/>
                </a:cubicBezTo>
                <a:cubicBezTo>
                  <a:pt x="1481" y="2665"/>
                  <a:pt x="1278" y="2728"/>
                  <a:pt x="1252" y="2738"/>
                </a:cubicBezTo>
                <a:cubicBezTo>
                  <a:pt x="1252" y="2738"/>
                  <a:pt x="1257" y="2733"/>
                  <a:pt x="1262" y="2733"/>
                </a:cubicBezTo>
                <a:cubicBezTo>
                  <a:pt x="1247" y="2738"/>
                  <a:pt x="1247" y="2738"/>
                  <a:pt x="1252" y="2738"/>
                </a:cubicBezTo>
                <a:cubicBezTo>
                  <a:pt x="1148" y="2769"/>
                  <a:pt x="1044" y="2790"/>
                  <a:pt x="940" y="2832"/>
                </a:cubicBezTo>
                <a:cubicBezTo>
                  <a:pt x="706" y="2925"/>
                  <a:pt x="1138" y="2800"/>
                  <a:pt x="1195" y="2780"/>
                </a:cubicBezTo>
                <a:cubicBezTo>
                  <a:pt x="1662" y="2650"/>
                  <a:pt x="2109" y="2546"/>
                  <a:pt x="2717" y="2494"/>
                </a:cubicBezTo>
                <a:cubicBezTo>
                  <a:pt x="3008" y="2468"/>
                  <a:pt x="3320" y="2463"/>
                  <a:pt x="3663" y="2447"/>
                </a:cubicBezTo>
                <a:cubicBezTo>
                  <a:pt x="3970" y="2432"/>
                  <a:pt x="4333" y="2380"/>
                  <a:pt x="4588" y="2416"/>
                </a:cubicBezTo>
                <a:cubicBezTo>
                  <a:pt x="4785" y="2442"/>
                  <a:pt x="4526" y="2447"/>
                  <a:pt x="4411" y="2447"/>
                </a:cubicBezTo>
                <a:cubicBezTo>
                  <a:pt x="4136" y="2447"/>
                  <a:pt x="3814" y="2452"/>
                  <a:pt x="3549" y="2494"/>
                </a:cubicBezTo>
                <a:cubicBezTo>
                  <a:pt x="3377" y="2520"/>
                  <a:pt x="3757" y="2499"/>
                  <a:pt x="3819" y="2494"/>
                </a:cubicBezTo>
                <a:cubicBezTo>
                  <a:pt x="4110" y="2484"/>
                  <a:pt x="4401" y="2484"/>
                  <a:pt x="4671" y="2494"/>
                </a:cubicBezTo>
                <a:cubicBezTo>
                  <a:pt x="5586" y="2535"/>
                  <a:pt x="6438" y="2686"/>
                  <a:pt x="7285" y="2878"/>
                </a:cubicBezTo>
                <a:cubicBezTo>
                  <a:pt x="7373" y="2899"/>
                  <a:pt x="7461" y="2920"/>
                  <a:pt x="7550" y="2941"/>
                </a:cubicBezTo>
                <a:cubicBezTo>
                  <a:pt x="7597" y="2941"/>
                  <a:pt x="7638" y="2951"/>
                  <a:pt x="7659" y="2972"/>
                </a:cubicBezTo>
                <a:cubicBezTo>
                  <a:pt x="7747" y="2956"/>
                  <a:pt x="7680" y="3024"/>
                  <a:pt x="7659" y="2972"/>
                </a:cubicBezTo>
                <a:cubicBezTo>
                  <a:pt x="7612" y="2977"/>
                  <a:pt x="7571" y="2967"/>
                  <a:pt x="7550" y="2941"/>
                </a:cubicBezTo>
                <a:cubicBezTo>
                  <a:pt x="7461" y="2920"/>
                  <a:pt x="7373" y="2899"/>
                  <a:pt x="7285" y="2878"/>
                </a:cubicBezTo>
                <a:cubicBezTo>
                  <a:pt x="6043" y="2608"/>
                  <a:pt x="4359" y="2546"/>
                  <a:pt x="2894" y="2655"/>
                </a:cubicBezTo>
                <a:cubicBezTo>
                  <a:pt x="2328" y="2697"/>
                  <a:pt x="1574" y="2790"/>
                  <a:pt x="1070" y="2956"/>
                </a:cubicBezTo>
                <a:cubicBezTo>
                  <a:pt x="821" y="3039"/>
                  <a:pt x="592" y="3117"/>
                  <a:pt x="556" y="3263"/>
                </a:cubicBezTo>
                <a:cubicBezTo>
                  <a:pt x="566" y="3232"/>
                  <a:pt x="561" y="3330"/>
                  <a:pt x="556" y="3325"/>
                </a:cubicBezTo>
                <a:cubicBezTo>
                  <a:pt x="571" y="3341"/>
                  <a:pt x="686" y="3310"/>
                  <a:pt x="670" y="3341"/>
                </a:cubicBezTo>
                <a:cubicBezTo>
                  <a:pt x="634" y="3398"/>
                  <a:pt x="504" y="3330"/>
                  <a:pt x="478" y="3372"/>
                </a:cubicBezTo>
                <a:cubicBezTo>
                  <a:pt x="431" y="3440"/>
                  <a:pt x="571" y="3455"/>
                  <a:pt x="602" y="3455"/>
                </a:cubicBezTo>
                <a:cubicBezTo>
                  <a:pt x="628" y="3455"/>
                  <a:pt x="841" y="3388"/>
                  <a:pt x="670" y="3455"/>
                </a:cubicBezTo>
                <a:cubicBezTo>
                  <a:pt x="660" y="3455"/>
                  <a:pt x="628" y="3486"/>
                  <a:pt x="618" y="3486"/>
                </a:cubicBezTo>
                <a:cubicBezTo>
                  <a:pt x="561" y="3502"/>
                  <a:pt x="467" y="3460"/>
                  <a:pt x="478" y="3580"/>
                </a:cubicBezTo>
                <a:cubicBezTo>
                  <a:pt x="478" y="3616"/>
                  <a:pt x="519" y="3611"/>
                  <a:pt x="509" y="3663"/>
                </a:cubicBezTo>
                <a:cubicBezTo>
                  <a:pt x="509" y="3668"/>
                  <a:pt x="447" y="3658"/>
                  <a:pt x="447" y="3663"/>
                </a:cubicBezTo>
                <a:cubicBezTo>
                  <a:pt x="426" y="3704"/>
                  <a:pt x="473" y="3673"/>
                  <a:pt x="478" y="3719"/>
                </a:cubicBezTo>
                <a:cubicBezTo>
                  <a:pt x="473" y="3704"/>
                  <a:pt x="426" y="3781"/>
                  <a:pt x="441" y="3776"/>
                </a:cubicBezTo>
                <a:cubicBezTo>
                  <a:pt x="374" y="3839"/>
                  <a:pt x="265" y="3823"/>
                  <a:pt x="270" y="3901"/>
                </a:cubicBezTo>
                <a:cubicBezTo>
                  <a:pt x="270" y="3948"/>
                  <a:pt x="379" y="3880"/>
                  <a:pt x="395" y="3948"/>
                </a:cubicBezTo>
                <a:cubicBezTo>
                  <a:pt x="400" y="3963"/>
                  <a:pt x="93" y="4078"/>
                  <a:pt x="285" y="4124"/>
                </a:cubicBezTo>
                <a:cubicBezTo>
                  <a:pt x="327" y="4135"/>
                  <a:pt x="358" y="4135"/>
                  <a:pt x="363" y="4135"/>
                </a:cubicBezTo>
                <a:cubicBezTo>
                  <a:pt x="358" y="4135"/>
                  <a:pt x="337" y="4140"/>
                  <a:pt x="301" y="4155"/>
                </a:cubicBezTo>
                <a:cubicBezTo>
                  <a:pt x="301" y="4155"/>
                  <a:pt x="249" y="4202"/>
                  <a:pt x="254" y="4208"/>
                </a:cubicBezTo>
                <a:cubicBezTo>
                  <a:pt x="265" y="4218"/>
                  <a:pt x="504" y="4130"/>
                  <a:pt x="379" y="4187"/>
                </a:cubicBezTo>
                <a:cubicBezTo>
                  <a:pt x="405" y="4176"/>
                  <a:pt x="166" y="4291"/>
                  <a:pt x="171" y="4270"/>
                </a:cubicBezTo>
                <a:cubicBezTo>
                  <a:pt x="145" y="4343"/>
                  <a:pt x="306" y="4322"/>
                  <a:pt x="301" y="4363"/>
                </a:cubicBezTo>
                <a:cubicBezTo>
                  <a:pt x="301" y="4363"/>
                  <a:pt x="0" y="4441"/>
                  <a:pt x="156" y="4462"/>
                </a:cubicBezTo>
                <a:cubicBezTo>
                  <a:pt x="228" y="4473"/>
                  <a:pt x="280" y="4530"/>
                  <a:pt x="332" y="4540"/>
                </a:cubicBezTo>
                <a:cubicBezTo>
                  <a:pt x="379" y="4550"/>
                  <a:pt x="431" y="4519"/>
                  <a:pt x="447" y="4524"/>
                </a:cubicBezTo>
                <a:cubicBezTo>
                  <a:pt x="493" y="4550"/>
                  <a:pt x="415" y="4592"/>
                  <a:pt x="509" y="4608"/>
                </a:cubicBezTo>
                <a:cubicBezTo>
                  <a:pt x="592" y="4618"/>
                  <a:pt x="769" y="4514"/>
                  <a:pt x="1003" y="4431"/>
                </a:cubicBezTo>
                <a:cubicBezTo>
                  <a:pt x="1792" y="4140"/>
                  <a:pt x="2806" y="4130"/>
                  <a:pt x="3788" y="4046"/>
                </a:cubicBezTo>
                <a:cubicBezTo>
                  <a:pt x="4250" y="4005"/>
                  <a:pt x="4707" y="4078"/>
                  <a:pt x="5149" y="4093"/>
                </a:cubicBezTo>
                <a:cubicBezTo>
                  <a:pt x="5414" y="4104"/>
                  <a:pt x="5669" y="4104"/>
                  <a:pt x="5918" y="4124"/>
                </a:cubicBezTo>
                <a:cubicBezTo>
                  <a:pt x="6287" y="4161"/>
                  <a:pt x="6635" y="4254"/>
                  <a:pt x="6989" y="4265"/>
                </a:cubicBezTo>
                <a:cubicBezTo>
                  <a:pt x="6978" y="4254"/>
                  <a:pt x="7020" y="4239"/>
                  <a:pt x="7051" y="4270"/>
                </a:cubicBezTo>
                <a:cubicBezTo>
                  <a:pt x="7186" y="4280"/>
                  <a:pt x="7004" y="4301"/>
                  <a:pt x="7134" y="4285"/>
                </a:cubicBezTo>
                <a:cubicBezTo>
                  <a:pt x="7269" y="4270"/>
                  <a:pt x="7072" y="4332"/>
                  <a:pt x="7212" y="4317"/>
                </a:cubicBezTo>
                <a:cubicBezTo>
                  <a:pt x="7233" y="4270"/>
                  <a:pt x="7300" y="4332"/>
                  <a:pt x="7212" y="4317"/>
                </a:cubicBezTo>
                <a:cubicBezTo>
                  <a:pt x="7243" y="4343"/>
                  <a:pt x="7290" y="4348"/>
                  <a:pt x="7342" y="4348"/>
                </a:cubicBezTo>
                <a:cubicBezTo>
                  <a:pt x="7342" y="4343"/>
                  <a:pt x="7342" y="4337"/>
                  <a:pt x="7342" y="4332"/>
                </a:cubicBezTo>
                <a:cubicBezTo>
                  <a:pt x="7259" y="4353"/>
                  <a:pt x="7321" y="4285"/>
                  <a:pt x="7342" y="4332"/>
                </a:cubicBezTo>
                <a:cubicBezTo>
                  <a:pt x="7363" y="4337"/>
                  <a:pt x="7399" y="4327"/>
                  <a:pt x="7404" y="4348"/>
                </a:cubicBezTo>
                <a:cubicBezTo>
                  <a:pt x="7425" y="4353"/>
                  <a:pt x="7446" y="4358"/>
                  <a:pt x="7461" y="4363"/>
                </a:cubicBezTo>
                <a:cubicBezTo>
                  <a:pt x="7446" y="4363"/>
                  <a:pt x="7415" y="4374"/>
                  <a:pt x="7420" y="4379"/>
                </a:cubicBezTo>
                <a:cubicBezTo>
                  <a:pt x="7430" y="4389"/>
                  <a:pt x="7477" y="4374"/>
                  <a:pt x="7467" y="4363"/>
                </a:cubicBezTo>
                <a:lnTo>
                  <a:pt x="7467" y="4363"/>
                </a:lnTo>
                <a:cubicBezTo>
                  <a:pt x="7919" y="4473"/>
                  <a:pt x="8371" y="4639"/>
                  <a:pt x="8781" y="4815"/>
                </a:cubicBezTo>
                <a:cubicBezTo>
                  <a:pt x="8916" y="4873"/>
                  <a:pt x="9041" y="4971"/>
                  <a:pt x="9181" y="5023"/>
                </a:cubicBezTo>
                <a:cubicBezTo>
                  <a:pt x="9291" y="5060"/>
                  <a:pt x="9400" y="5060"/>
                  <a:pt x="9504" y="5101"/>
                </a:cubicBezTo>
                <a:cubicBezTo>
                  <a:pt x="9670" y="5169"/>
                  <a:pt x="9836" y="5298"/>
                  <a:pt x="10012" y="5408"/>
                </a:cubicBezTo>
                <a:cubicBezTo>
                  <a:pt x="10506" y="5704"/>
                  <a:pt x="10968" y="6057"/>
                  <a:pt x="11451" y="6364"/>
                </a:cubicBezTo>
                <a:cubicBezTo>
                  <a:pt x="11997" y="6712"/>
                  <a:pt x="12631" y="7013"/>
                  <a:pt x="13421" y="7195"/>
                </a:cubicBezTo>
                <a:cubicBezTo>
                  <a:pt x="13545" y="7226"/>
                  <a:pt x="13873" y="7283"/>
                  <a:pt x="13712" y="7231"/>
                </a:cubicBezTo>
                <a:cubicBezTo>
                  <a:pt x="13166" y="7044"/>
                  <a:pt x="12672" y="6946"/>
                  <a:pt x="12205" y="6701"/>
                </a:cubicBezTo>
                <a:cubicBezTo>
                  <a:pt x="12158" y="6675"/>
                  <a:pt x="11924" y="6530"/>
                  <a:pt x="12127" y="6623"/>
                </a:cubicBezTo>
                <a:cubicBezTo>
                  <a:pt x="12470" y="6779"/>
                  <a:pt x="12937" y="6972"/>
                  <a:pt x="13358" y="7086"/>
                </a:cubicBezTo>
                <a:cubicBezTo>
                  <a:pt x="13597" y="7148"/>
                  <a:pt x="13868" y="7200"/>
                  <a:pt x="14112" y="7247"/>
                </a:cubicBezTo>
                <a:cubicBezTo>
                  <a:pt x="14741" y="7361"/>
                  <a:pt x="15291" y="7356"/>
                  <a:pt x="16014" y="7387"/>
                </a:cubicBezTo>
                <a:cubicBezTo>
                  <a:pt x="16419" y="7408"/>
                  <a:pt x="17281" y="7408"/>
                  <a:pt x="17645" y="7387"/>
                </a:cubicBezTo>
                <a:cubicBezTo>
                  <a:pt x="17640" y="7387"/>
                  <a:pt x="17983" y="7398"/>
                  <a:pt x="17983" y="7356"/>
                </a:cubicBezTo>
                <a:cubicBezTo>
                  <a:pt x="17983" y="7346"/>
                  <a:pt x="17718" y="7309"/>
                  <a:pt x="17692" y="7309"/>
                </a:cubicBezTo>
                <a:cubicBezTo>
                  <a:pt x="17661" y="7309"/>
                  <a:pt x="17635" y="7340"/>
                  <a:pt x="17614" y="7340"/>
                </a:cubicBezTo>
                <a:cubicBezTo>
                  <a:pt x="17494" y="7351"/>
                  <a:pt x="17333" y="7330"/>
                  <a:pt x="17183" y="7325"/>
                </a:cubicBezTo>
                <a:cubicBezTo>
                  <a:pt x="16564" y="7299"/>
                  <a:pt x="15858" y="7314"/>
                  <a:pt x="15198" y="7263"/>
                </a:cubicBezTo>
                <a:cubicBezTo>
                  <a:pt x="14969" y="7242"/>
                  <a:pt x="14668" y="7169"/>
                  <a:pt x="14429" y="7133"/>
                </a:cubicBezTo>
                <a:cubicBezTo>
                  <a:pt x="14403" y="7122"/>
                  <a:pt x="14335" y="7153"/>
                  <a:pt x="14335" y="7117"/>
                </a:cubicBezTo>
                <a:cubicBezTo>
                  <a:pt x="14304" y="7107"/>
                  <a:pt x="14242" y="7138"/>
                  <a:pt x="14236" y="7101"/>
                </a:cubicBezTo>
                <a:cubicBezTo>
                  <a:pt x="14210" y="7091"/>
                  <a:pt x="14143" y="7122"/>
                  <a:pt x="14143" y="7086"/>
                </a:cubicBezTo>
                <a:cubicBezTo>
                  <a:pt x="14039" y="7101"/>
                  <a:pt x="14106" y="7034"/>
                  <a:pt x="14143" y="7086"/>
                </a:cubicBezTo>
                <a:cubicBezTo>
                  <a:pt x="14169" y="7096"/>
                  <a:pt x="14236" y="7065"/>
                  <a:pt x="14236" y="7101"/>
                </a:cubicBezTo>
                <a:cubicBezTo>
                  <a:pt x="14268" y="7112"/>
                  <a:pt x="14330" y="7081"/>
                  <a:pt x="14335" y="7117"/>
                </a:cubicBezTo>
                <a:cubicBezTo>
                  <a:pt x="14361" y="7127"/>
                  <a:pt x="14429" y="7096"/>
                  <a:pt x="14429" y="7133"/>
                </a:cubicBezTo>
                <a:cubicBezTo>
                  <a:pt x="14470" y="7117"/>
                  <a:pt x="14637" y="7164"/>
                  <a:pt x="14668" y="7164"/>
                </a:cubicBezTo>
                <a:cubicBezTo>
                  <a:pt x="14829" y="7179"/>
                  <a:pt x="14564" y="7122"/>
                  <a:pt x="14413" y="7101"/>
                </a:cubicBezTo>
                <a:cubicBezTo>
                  <a:pt x="14257" y="7075"/>
                  <a:pt x="14169" y="7060"/>
                  <a:pt x="14060" y="7055"/>
                </a:cubicBezTo>
                <a:cubicBezTo>
                  <a:pt x="14008" y="7101"/>
                  <a:pt x="13940" y="7034"/>
                  <a:pt x="14060" y="7055"/>
                </a:cubicBezTo>
                <a:cubicBezTo>
                  <a:pt x="13862" y="6997"/>
                  <a:pt x="14304" y="7055"/>
                  <a:pt x="14429" y="7070"/>
                </a:cubicBezTo>
                <a:cubicBezTo>
                  <a:pt x="14631" y="7096"/>
                  <a:pt x="14824" y="7143"/>
                  <a:pt x="15037" y="7148"/>
                </a:cubicBezTo>
                <a:cubicBezTo>
                  <a:pt x="15260" y="7159"/>
                  <a:pt x="15395" y="7138"/>
                  <a:pt x="15645" y="7148"/>
                </a:cubicBezTo>
                <a:cubicBezTo>
                  <a:pt x="16492" y="7190"/>
                  <a:pt x="17500" y="7210"/>
                  <a:pt x="18175" y="7117"/>
                </a:cubicBezTo>
                <a:cubicBezTo>
                  <a:pt x="18399" y="7086"/>
                  <a:pt x="18617" y="7034"/>
                  <a:pt x="18830" y="7003"/>
                </a:cubicBezTo>
                <a:cubicBezTo>
                  <a:pt x="19074" y="6972"/>
                  <a:pt x="19313" y="6966"/>
                  <a:pt x="19500" y="6909"/>
                </a:cubicBezTo>
                <a:cubicBezTo>
                  <a:pt x="19511" y="6904"/>
                  <a:pt x="19547" y="6868"/>
                  <a:pt x="19599" y="6847"/>
                </a:cubicBezTo>
                <a:cubicBezTo>
                  <a:pt x="19573" y="6857"/>
                  <a:pt x="19739" y="6847"/>
                  <a:pt x="19693" y="6795"/>
                </a:cubicBezTo>
              </a:path>
            </a:pathLst>
          </a:custGeom>
          <a:solidFill>
            <a:schemeClr val="bg1">
              <a:lumMod val="95000"/>
            </a:schemeClr>
          </a:solidFill>
          <a:ln>
            <a:noFill/>
          </a:ln>
          <a:effectLst/>
        </p:spPr>
        <p:txBody>
          <a:bodyPr wrap="none" anchor="ctr"/>
          <a:lstStyle/>
          <a:p>
            <a:endParaRPr lang="en-US" sz="350"/>
          </a:p>
        </p:txBody>
      </p:sp>
      <p:sp>
        <p:nvSpPr>
          <p:cNvPr id="36" name="TextBox 35"/>
          <p:cNvSpPr txBox="1"/>
          <p:nvPr/>
        </p:nvSpPr>
        <p:spPr>
          <a:xfrm>
            <a:off x="3429000" y="4105692"/>
            <a:ext cx="2990598" cy="1149995"/>
          </a:xfrm>
          <a:prstGeom prst="rect">
            <a:avLst/>
          </a:prstGeom>
          <a:noFill/>
        </p:spPr>
        <p:txBody>
          <a:bodyPr wrap="square" rtlCol="0">
            <a:spAutoFit/>
          </a:bodyPr>
          <a:lstStyle/>
          <a:p>
            <a:pPr>
              <a:lnSpc>
                <a:spcPts val="2769"/>
              </a:lnSpc>
            </a:pPr>
            <a:r>
              <a:rPr lang="en-US" sz="2215" b="1" spc="78" dirty="0">
                <a:solidFill>
                  <a:schemeClr val="tx2"/>
                </a:solidFill>
                <a:latin typeface="Montserrat Bold"/>
                <a:ea typeface="Nunito Bold" charset="0"/>
                <a:cs typeface="Nunito Bold" charset="0"/>
              </a:rPr>
              <a:t>A Picture Is Worth A Thousand Words</a:t>
            </a:r>
          </a:p>
        </p:txBody>
      </p:sp>
      <p:sp>
        <p:nvSpPr>
          <p:cNvPr id="105" name="TextBox 104"/>
          <p:cNvSpPr txBox="1"/>
          <p:nvPr/>
        </p:nvSpPr>
        <p:spPr>
          <a:xfrm>
            <a:off x="3443554" y="5242271"/>
            <a:ext cx="2497254" cy="461152"/>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a:t>
            </a:r>
            <a:endParaRPr lang="en-US" sz="77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Placeholder 5">
            <a:extLst>
              <a:ext uri="{FF2B5EF4-FFF2-40B4-BE49-F238E27FC236}">
                <a16:creationId xmlns:a16="http://schemas.microsoft.com/office/drawing/2014/main" id="{4C46FA4E-FACD-8843-B5A7-18DD48C9730B}"/>
              </a:ext>
            </a:extLst>
          </p:cNvPr>
          <p:cNvPicPr>
            <a:picLocks noGrp="1" noChangeAspect="1"/>
          </p:cNvPicPr>
          <p:nvPr>
            <p:ph type="pic" sz="quarter" idx="26"/>
          </p:nvPr>
        </p:nvPicPr>
        <p:blipFill rotWithShape="1">
          <a:blip r:embed="rId3" cstate="screen">
            <a:extLst>
              <a:ext uri="{28A0092B-C50C-407E-A947-70E740481C1C}">
                <a14:useLocalDpi xmlns:a14="http://schemas.microsoft.com/office/drawing/2010/main"/>
              </a:ext>
            </a:extLst>
          </a:blip>
          <a:srcRect l="30533" r="30533"/>
          <a:stretch/>
        </p:blipFill>
        <p:spPr/>
      </p:pic>
    </p:spTree>
    <p:extLst>
      <p:ext uri="{BB962C8B-B14F-4D97-AF65-F5344CB8AC3E}">
        <p14:creationId xmlns:p14="http://schemas.microsoft.com/office/powerpoint/2010/main" val="992137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01786" y="1258704"/>
            <a:ext cx="165442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Introduction</a:t>
            </a:r>
          </a:p>
        </p:txBody>
      </p:sp>
      <p:sp>
        <p:nvSpPr>
          <p:cNvPr id="4" name="ZoneTexte 3">
            <a:extLst>
              <a:ext uri="{FF2B5EF4-FFF2-40B4-BE49-F238E27FC236}">
                <a16:creationId xmlns:a16="http://schemas.microsoft.com/office/drawing/2014/main" id="{3FCC1BF7-46E4-4E61-A8FB-62AEA97F5563}"/>
              </a:ext>
            </a:extLst>
          </p:cNvPr>
          <p:cNvSpPr txBox="1"/>
          <p:nvPr/>
        </p:nvSpPr>
        <p:spPr>
          <a:xfrm>
            <a:off x="762000" y="2667000"/>
            <a:ext cx="5562600" cy="5816977"/>
          </a:xfrm>
          <a:prstGeom prst="rect">
            <a:avLst/>
          </a:prstGeom>
          <a:noFill/>
        </p:spPr>
        <p:txBody>
          <a:bodyPr wrap="square" rtlCol="0">
            <a:spAutoFit/>
          </a:bodyPr>
          <a:lstStyle/>
          <a:p>
            <a:pPr algn="ctr"/>
            <a:r>
              <a:rPr lang="fr-FR" sz="1200" dirty="0"/>
              <a:t> L'enseignement est une pratique, mise en œuvre par un enseignant, visant à transmettre des compétences (savoir, savoir-faire et savoir-être) à un élève, un étudiant ou tout autre public dans le cadre d'une institution éducative. Cette notion se distingue de l'apprentissage qui renvoie lui à l'activité de l'élève qui s'approprie ces connaissances.</a:t>
            </a:r>
          </a:p>
          <a:p>
            <a:pPr algn="ctr"/>
            <a:r>
              <a:rPr lang="fr-FR" sz="1200" dirty="0"/>
              <a:t>L'</a:t>
            </a:r>
            <a:r>
              <a:rPr lang="fr-FR" sz="1200" i="1" dirty="0"/>
              <a:t>enseignement</a:t>
            </a:r>
            <a:r>
              <a:rPr lang="fr-FR" sz="1200" dirty="0"/>
              <a:t> ne doit pas non plus être confondu avec l'</a:t>
            </a:r>
            <a:r>
              <a:rPr lang="fr-FR" sz="1200" i="1" dirty="0"/>
              <a:t>éducation</a:t>
            </a:r>
            <a:r>
              <a:rPr lang="fr-FR" sz="1200" dirty="0"/>
              <a:t>: ce dernier terme beaucoup plus général, correspond à la formation globale d'une personne, à divers niveaux (au niveau religieux, moral, social, technique, scientifique, médical, etc.). Néanmoins, l'enseignement contribue à cette formation et constitue donc une composante de l'éducation.</a:t>
            </a:r>
          </a:p>
          <a:p>
            <a:pPr algn="ctr"/>
            <a:r>
              <a:rPr lang="fr-FR" sz="1200" dirty="0"/>
              <a:t>L’enseignement n’est pas toujours lié aux écoles de l’Etat ou privés, on peut ajouter également les auto-formations qui se résument dans le fait que l’étudiant qui initie à la recherche de l’information et l’apprend lui-même à travers les bouquins ou les forums sur internet, de surcroit ; les centres des formations qui se popularisent de plus en plus, ces derniers sont inclus dans le secteur privé où ils proposent des formations d’une durée donnée en un module spécifié ou technologie selon le domaine et le besoin .</a:t>
            </a:r>
          </a:p>
          <a:p>
            <a:pPr algn="ctr"/>
            <a:r>
              <a:rPr lang="fr-FR" sz="1200" dirty="0"/>
              <a:t>     Les nouvelles technologies de l'information et de la communication (N.T.I.C.) influent directement sur les deux missions fondamentales de l'école que sont la transmission du savoir et la socialisation des jeunes. Plus de trente ans après les premières expériences d'introduction de l'ordinateur dans la formation, nous commençons seulement à percevoir concrètement les modifications qu'elles induisent dans le quotidien du système scolaire, dans ses lieux, ses temps et ses enseignements.</a:t>
            </a:r>
          </a:p>
          <a:p>
            <a:pPr algn="ctr"/>
            <a:r>
              <a:rPr lang="fr-FR" sz="1200" dirty="0"/>
              <a:t>     Les transformations du système éducatif sous l'effet des N.T.I.C. peuvent être analysées de deux points de vue. Le premier est relatif à la nécessité, voire à l'obligation, de faire évoluer les contenus et les compétences à enseigner. Le second réside dans l'intérêt éventuel que ces nouveaux outils peuvent apporter à la pédagogie.</a:t>
            </a:r>
          </a:p>
          <a:p>
            <a:pPr algn="ctr"/>
            <a:r>
              <a:rPr lang="fr-FR" sz="1200" dirty="0"/>
              <a:t>    A vrai dire, les établissements privés ont tous adoptés l’usage de la technologie que ça soit en enseignement ou  à l’administration ; citons des applications web ou bureau de la gestion des notes, des étudiants ou de la scolarité généralement.</a:t>
            </a:r>
            <a:r>
              <a:rPr lang="fr-FR" sz="1200" b="1" dirty="0"/>
              <a:t>  </a:t>
            </a:r>
            <a:endParaRPr lang="fr-FR" sz="1200" dirty="0"/>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31027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a:extLst>
              <a:ext uri="{FF2B5EF4-FFF2-40B4-BE49-F238E27FC236}">
                <a16:creationId xmlns:a16="http://schemas.microsoft.com/office/drawing/2014/main" id="{DCAB3C9E-8B5A-6845-BE6A-A38C8C4239DE}"/>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l="30529" r="30529"/>
          <a:stretch>
            <a:fillRect/>
          </a:stretch>
        </p:blipFill>
        <p:spPr/>
      </p:pic>
      <p:pic>
        <p:nvPicPr>
          <p:cNvPr id="43" name="Picture 42">
            <a:extLst>
              <a:ext uri="{FF2B5EF4-FFF2-40B4-BE49-F238E27FC236}">
                <a16:creationId xmlns:a16="http://schemas.microsoft.com/office/drawing/2014/main" id="{5C906310-A0F2-904D-A256-0327958BEE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534785">
            <a:off x="3684659" y="3135262"/>
            <a:ext cx="3088475" cy="3487531"/>
          </a:xfrm>
          <a:prstGeom prst="rect">
            <a:avLst/>
          </a:prstGeom>
        </p:spPr>
      </p:pic>
      <p:sp>
        <p:nvSpPr>
          <p:cNvPr id="44" name="TextBox 43">
            <a:extLst>
              <a:ext uri="{FF2B5EF4-FFF2-40B4-BE49-F238E27FC236}">
                <a16:creationId xmlns:a16="http://schemas.microsoft.com/office/drawing/2014/main" id="{9CEED9F7-7F17-6A40-A0DE-7BB873C986FC}"/>
              </a:ext>
            </a:extLst>
          </p:cNvPr>
          <p:cNvSpPr txBox="1"/>
          <p:nvPr/>
        </p:nvSpPr>
        <p:spPr>
          <a:xfrm>
            <a:off x="3866105" y="4433430"/>
            <a:ext cx="2589935" cy="1054135"/>
          </a:xfrm>
          <a:prstGeom prst="rect">
            <a:avLst/>
          </a:prstGeom>
          <a:noFill/>
        </p:spPr>
        <p:txBody>
          <a:bodyPr wrap="square" rtlCol="0">
            <a:spAutoFit/>
          </a:bodyPr>
          <a:lstStyle/>
          <a:p>
            <a:pPr algn="r">
              <a:lnSpc>
                <a:spcPts val="2492"/>
              </a:lnSpc>
            </a:pPr>
            <a:r>
              <a:rPr lang="en-US" sz="2423" b="1" dirty="0">
                <a:solidFill>
                  <a:schemeClr val="bg1"/>
                </a:solidFill>
                <a:latin typeface="Montserrat Bold"/>
                <a:ea typeface="Nunito Bold" charset="0"/>
                <a:cs typeface="Nunito Bold" charset="0"/>
              </a:rPr>
              <a:t>Use Big Images</a:t>
            </a:r>
          </a:p>
          <a:p>
            <a:pPr algn="r">
              <a:lnSpc>
                <a:spcPts val="2492"/>
              </a:lnSpc>
            </a:pPr>
            <a:r>
              <a:rPr lang="en-US" sz="2423" b="1" dirty="0">
                <a:solidFill>
                  <a:schemeClr val="bg1"/>
                </a:solidFill>
                <a:latin typeface="Montserrat Bold"/>
                <a:ea typeface="Nunito Bold" charset="0"/>
                <a:cs typeface="Nunito Bold" charset="0"/>
              </a:rPr>
              <a:t>To Show </a:t>
            </a:r>
          </a:p>
          <a:p>
            <a:pPr algn="r">
              <a:lnSpc>
                <a:spcPts val="2492"/>
              </a:lnSpc>
            </a:pPr>
            <a:r>
              <a:rPr lang="en-US" sz="2423" b="1" dirty="0">
                <a:solidFill>
                  <a:schemeClr val="bg1"/>
                </a:solidFill>
                <a:latin typeface="Montserrat Bold"/>
                <a:ea typeface="Nunito Bold" charset="0"/>
                <a:cs typeface="Nunito Bold" charset="0"/>
              </a:rPr>
              <a:t>Your Ideas</a:t>
            </a:r>
          </a:p>
        </p:txBody>
      </p:sp>
    </p:spTree>
    <p:extLst>
      <p:ext uri="{BB962C8B-B14F-4D97-AF65-F5344CB8AC3E}">
        <p14:creationId xmlns:p14="http://schemas.microsoft.com/office/powerpoint/2010/main" val="1453564636"/>
      </p:ext>
    </p:extLst>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FAF1AF-DAC1-8145-9A85-53EE161788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596696">
            <a:off x="3498294" y="4119029"/>
            <a:ext cx="4239184" cy="2688357"/>
          </a:xfrm>
          <a:prstGeom prst="rect">
            <a:avLst/>
          </a:prstGeom>
        </p:spPr>
      </p:pic>
      <p:sp>
        <p:nvSpPr>
          <p:cNvPr id="4" name="Freeform 3"/>
          <p:cNvSpPr/>
          <p:nvPr/>
        </p:nvSpPr>
        <p:spPr>
          <a:xfrm>
            <a:off x="712177" y="4906402"/>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1"/>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5" name="Freeform 4"/>
          <p:cNvSpPr/>
          <p:nvPr/>
        </p:nvSpPr>
        <p:spPr>
          <a:xfrm>
            <a:off x="2017046" y="4906402"/>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2"/>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6" name="Freeform 5"/>
          <p:cNvSpPr/>
          <p:nvPr/>
        </p:nvSpPr>
        <p:spPr>
          <a:xfrm>
            <a:off x="3321915" y="4872595"/>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5"/>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25" name="TextBox 24"/>
          <p:cNvSpPr txBox="1"/>
          <p:nvPr/>
        </p:nvSpPr>
        <p:spPr>
          <a:xfrm>
            <a:off x="896917" y="5332643"/>
            <a:ext cx="772840"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01</a:t>
            </a:r>
          </a:p>
        </p:txBody>
      </p:sp>
      <p:sp>
        <p:nvSpPr>
          <p:cNvPr id="26" name="TextBox 25"/>
          <p:cNvSpPr txBox="1"/>
          <p:nvPr/>
        </p:nvSpPr>
        <p:spPr>
          <a:xfrm>
            <a:off x="2181680" y="5325199"/>
            <a:ext cx="798488"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02</a:t>
            </a:r>
          </a:p>
        </p:txBody>
      </p:sp>
      <p:sp>
        <p:nvSpPr>
          <p:cNvPr id="27" name="TextBox 26"/>
          <p:cNvSpPr txBox="1"/>
          <p:nvPr/>
        </p:nvSpPr>
        <p:spPr>
          <a:xfrm>
            <a:off x="3487350" y="5293093"/>
            <a:ext cx="796885"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03</a:t>
            </a:r>
          </a:p>
        </p:txBody>
      </p:sp>
      <p:sp>
        <p:nvSpPr>
          <p:cNvPr id="113" name="TextBox 112"/>
          <p:cNvSpPr txBox="1"/>
          <p:nvPr/>
        </p:nvSpPr>
        <p:spPr>
          <a:xfrm>
            <a:off x="712177" y="3757577"/>
            <a:ext cx="2352119" cy="909673"/>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Shapes to </a:t>
            </a:r>
          </a:p>
          <a:p>
            <a:pPr>
              <a:lnSpc>
                <a:spcPts val="3323"/>
              </a:lnSpc>
            </a:pPr>
            <a:r>
              <a:rPr lang="en-US" sz="2423" b="1" spc="78" dirty="0">
                <a:solidFill>
                  <a:schemeClr val="tx2"/>
                </a:solidFill>
                <a:latin typeface="Montserrat Bold"/>
                <a:ea typeface="Nunito Bold" charset="0"/>
                <a:cs typeface="Nunito Bold" charset="0"/>
              </a:rPr>
              <a:t>explain ideas</a:t>
            </a:r>
          </a:p>
        </p:txBody>
      </p:sp>
    </p:spTree>
    <p:extLst>
      <p:ext uri="{BB962C8B-B14F-4D97-AF65-F5344CB8AC3E}">
        <p14:creationId xmlns:p14="http://schemas.microsoft.com/office/powerpoint/2010/main" val="2868689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B7B10C-F3F6-3C40-9A01-BC1557556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594565">
            <a:off x="1252684" y="4495920"/>
            <a:ext cx="1296240" cy="1296238"/>
          </a:xfrm>
          <a:prstGeom prst="rect">
            <a:avLst/>
          </a:prstGeom>
        </p:spPr>
      </p:pic>
      <p:pic>
        <p:nvPicPr>
          <p:cNvPr id="22" name="Picture 21">
            <a:extLst>
              <a:ext uri="{FF2B5EF4-FFF2-40B4-BE49-F238E27FC236}">
                <a16:creationId xmlns:a16="http://schemas.microsoft.com/office/drawing/2014/main" id="{9A9EE10A-9D51-E543-9DD8-C873349B2A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2796599" y="4464742"/>
            <a:ext cx="1386314" cy="1358589"/>
          </a:xfrm>
          <a:prstGeom prst="rect">
            <a:avLst/>
          </a:prstGeom>
        </p:spPr>
      </p:pic>
      <p:pic>
        <p:nvPicPr>
          <p:cNvPr id="23" name="Picture 22">
            <a:extLst>
              <a:ext uri="{FF2B5EF4-FFF2-40B4-BE49-F238E27FC236}">
                <a16:creationId xmlns:a16="http://schemas.microsoft.com/office/drawing/2014/main" id="{F74A2893-F82F-7F40-B5A4-E29D836C2D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75006">
            <a:off x="4272567" y="4438022"/>
            <a:ext cx="1426922" cy="1412033"/>
          </a:xfrm>
          <a:prstGeom prst="rect">
            <a:avLst/>
          </a:prstGeom>
        </p:spPr>
      </p:pic>
      <p:sp>
        <p:nvSpPr>
          <p:cNvPr id="10" name="Shape 2641"/>
          <p:cNvSpPr/>
          <p:nvPr/>
        </p:nvSpPr>
        <p:spPr>
          <a:xfrm>
            <a:off x="1733624" y="5040448"/>
            <a:ext cx="337534" cy="21479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1" name="Shape 2688"/>
          <p:cNvSpPr/>
          <p:nvPr/>
        </p:nvSpPr>
        <p:spPr>
          <a:xfrm>
            <a:off x="3322574" y="4979079"/>
            <a:ext cx="337533" cy="337533"/>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2" name="Shape 2783"/>
          <p:cNvSpPr/>
          <p:nvPr/>
        </p:nvSpPr>
        <p:spPr>
          <a:xfrm>
            <a:off x="4911525" y="5002092"/>
            <a:ext cx="337533" cy="291506"/>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4" name="TextBox 13"/>
          <p:cNvSpPr txBox="1"/>
          <p:nvPr/>
        </p:nvSpPr>
        <p:spPr>
          <a:xfrm>
            <a:off x="6992767" y="5793764"/>
            <a:ext cx="102688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03</a:t>
            </a:r>
          </a:p>
        </p:txBody>
      </p:sp>
      <p:sp>
        <p:nvSpPr>
          <p:cNvPr id="15" name="TextBox 14"/>
          <p:cNvSpPr txBox="1"/>
          <p:nvPr/>
        </p:nvSpPr>
        <p:spPr>
          <a:xfrm>
            <a:off x="1400990" y="5793764"/>
            <a:ext cx="99963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01</a:t>
            </a:r>
          </a:p>
        </p:txBody>
      </p:sp>
      <p:sp>
        <p:nvSpPr>
          <p:cNvPr id="18" name="TextBox 17"/>
          <p:cNvSpPr txBox="1"/>
          <p:nvPr/>
        </p:nvSpPr>
        <p:spPr>
          <a:xfrm>
            <a:off x="2982108" y="5793764"/>
            <a:ext cx="1028488"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02</a:t>
            </a:r>
          </a:p>
        </p:txBody>
      </p:sp>
      <p:sp>
        <p:nvSpPr>
          <p:cNvPr id="13" name="TextBox 12">
            <a:extLst>
              <a:ext uri="{FF2B5EF4-FFF2-40B4-BE49-F238E27FC236}">
                <a16:creationId xmlns:a16="http://schemas.microsoft.com/office/drawing/2014/main" id="{F13223EF-3C28-CD44-8631-B0D3A78B67DB}"/>
              </a:ext>
            </a:extLst>
          </p:cNvPr>
          <p:cNvSpPr txBox="1"/>
          <p:nvPr/>
        </p:nvSpPr>
        <p:spPr>
          <a:xfrm>
            <a:off x="1697780" y="3714266"/>
            <a:ext cx="3476529" cy="486480"/>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2492932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32840874"/>
              </p:ext>
            </p:extLst>
          </p:nvPr>
        </p:nvGraphicFramePr>
        <p:xfrm>
          <a:off x="712177" y="4192130"/>
          <a:ext cx="4414926" cy="2000040"/>
        </p:xfrm>
        <a:graphic>
          <a:graphicData uri="http://schemas.openxmlformats.org/drawingml/2006/table">
            <a:tbl>
              <a:tblPr firstRow="1" bandRow="1">
                <a:tableStyleId>{21E4AEA4-8DFA-4A89-87EB-49C32662AFE0}</a:tableStyleId>
              </a:tblPr>
              <a:tblGrid>
                <a:gridCol w="1362998">
                  <a:extLst>
                    <a:ext uri="{9D8B030D-6E8A-4147-A177-3AD203B41FA5}">
                      <a16:colId xmlns:a16="http://schemas.microsoft.com/office/drawing/2014/main" val="20000"/>
                    </a:ext>
                  </a:extLst>
                </a:gridCol>
                <a:gridCol w="987679">
                  <a:extLst>
                    <a:ext uri="{9D8B030D-6E8A-4147-A177-3AD203B41FA5}">
                      <a16:colId xmlns:a16="http://schemas.microsoft.com/office/drawing/2014/main" val="20001"/>
                    </a:ext>
                  </a:extLst>
                </a:gridCol>
                <a:gridCol w="1145708">
                  <a:extLst>
                    <a:ext uri="{9D8B030D-6E8A-4147-A177-3AD203B41FA5}">
                      <a16:colId xmlns:a16="http://schemas.microsoft.com/office/drawing/2014/main" val="20002"/>
                    </a:ext>
                  </a:extLst>
                </a:gridCol>
                <a:gridCol w="918541">
                  <a:extLst>
                    <a:ext uri="{9D8B030D-6E8A-4147-A177-3AD203B41FA5}">
                      <a16:colId xmlns:a16="http://schemas.microsoft.com/office/drawing/2014/main" val="20003"/>
                    </a:ext>
                  </a:extLst>
                </a:gridCol>
              </a:tblGrid>
              <a:tr h="500010">
                <a:tc>
                  <a:txBody>
                    <a:bodyPr/>
                    <a:lstStyle/>
                    <a:p>
                      <a:pPr algn="ctr"/>
                      <a:endParaRPr lang="en-US" sz="1100" dirty="0">
                        <a:solidFill>
                          <a:schemeClr val="bg1"/>
                        </a:solidFill>
                        <a:latin typeface="Roboto" charset="0"/>
                        <a:ea typeface="Roboto" charset="0"/>
                        <a:cs typeface="Roboto" charset="0"/>
                      </a:endParaRPr>
                    </a:p>
                  </a:txBody>
                  <a:tcPr marL="0" marR="0"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A</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B</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C</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00010">
                <a:tc>
                  <a:txBody>
                    <a:bodyPr/>
                    <a:lstStyle/>
                    <a:p>
                      <a:r>
                        <a:rPr lang="en-US" sz="800" b="1" i="0" dirty="0">
                          <a:solidFill>
                            <a:schemeClr val="tx2"/>
                          </a:solidFill>
                          <a:latin typeface="Montserrat Bold"/>
                          <a:ea typeface="Nunito Bold" charset="0"/>
                          <a:cs typeface="Nunito Bold" charset="0"/>
                        </a:rPr>
                        <a:t>Content A</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100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200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400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500010">
                <a:tc>
                  <a:txBody>
                    <a:bodyPr/>
                    <a:lstStyle/>
                    <a:p>
                      <a:r>
                        <a:rPr lang="en-US" sz="800" b="1" i="0" dirty="0">
                          <a:solidFill>
                            <a:schemeClr val="tx2"/>
                          </a:solidFill>
                          <a:latin typeface="Montserrat Bold"/>
                          <a:ea typeface="Nunito Bold" charset="0"/>
                          <a:cs typeface="Nunito Bold" charset="0"/>
                        </a:rPr>
                        <a:t>Content B</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$67,000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$56,000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$78,000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00010">
                <a:tc>
                  <a:txBody>
                    <a:bodyPr/>
                    <a:lstStyle/>
                    <a:p>
                      <a:r>
                        <a:rPr lang="en-US" sz="800" b="1" i="0" dirty="0">
                          <a:solidFill>
                            <a:schemeClr val="tx2"/>
                          </a:solidFill>
                          <a:latin typeface="Montserrat Bold"/>
                          <a:ea typeface="Nunito Bold" charset="0"/>
                          <a:cs typeface="Nunito Bold" charset="0"/>
                        </a:rPr>
                        <a:t>Content C</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4500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60000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$8,000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648132" y="3595569"/>
            <a:ext cx="4115678"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Tables to compare data</a:t>
            </a:r>
          </a:p>
        </p:txBody>
      </p:sp>
      <p:pic>
        <p:nvPicPr>
          <p:cNvPr id="8" name="Picture 7">
            <a:extLst>
              <a:ext uri="{FF2B5EF4-FFF2-40B4-BE49-F238E27FC236}">
                <a16:creationId xmlns:a16="http://schemas.microsoft.com/office/drawing/2014/main" id="{E41CE638-2BF0-4545-B27B-AF1BA4AFC1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8838781">
            <a:off x="4161234" y="1975253"/>
            <a:ext cx="6330462" cy="4550368"/>
          </a:xfrm>
          <a:prstGeom prst="rect">
            <a:avLst/>
          </a:prstGeom>
        </p:spPr>
      </p:pic>
    </p:spTree>
    <p:extLst>
      <p:ext uri="{BB962C8B-B14F-4D97-AF65-F5344CB8AC3E}">
        <p14:creationId xmlns:p14="http://schemas.microsoft.com/office/powerpoint/2010/main" val="11204395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509"/>
          <p:cNvSpPr>
            <a:spLocks noChangeArrowheads="1"/>
          </p:cNvSpPr>
          <p:nvPr/>
        </p:nvSpPr>
        <p:spPr bwMode="auto">
          <a:xfrm>
            <a:off x="1162075" y="4076244"/>
            <a:ext cx="4533851" cy="2216035"/>
          </a:xfrm>
          <a:custGeom>
            <a:avLst/>
            <a:gdLst>
              <a:gd name="T0" fmla="*/ 18255 w 19590"/>
              <a:gd name="T1" fmla="*/ 8875 h 9575"/>
              <a:gd name="T2" fmla="*/ 16624 w 19590"/>
              <a:gd name="T3" fmla="*/ 6878 h 9575"/>
              <a:gd name="T4" fmla="*/ 16002 w 19590"/>
              <a:gd name="T5" fmla="*/ 8039 h 9575"/>
              <a:gd name="T6" fmla="*/ 17093 w 19590"/>
              <a:gd name="T7" fmla="*/ 7084 h 9575"/>
              <a:gd name="T8" fmla="*/ 17081 w 19590"/>
              <a:gd name="T9" fmla="*/ 6629 h 9575"/>
              <a:gd name="T10" fmla="*/ 16245 w 19590"/>
              <a:gd name="T11" fmla="*/ 6397 h 9575"/>
              <a:gd name="T12" fmla="*/ 16031 w 19590"/>
              <a:gd name="T13" fmla="*/ 6718 h 9575"/>
              <a:gd name="T14" fmla="*/ 15148 w 19590"/>
              <a:gd name="T15" fmla="*/ 6261 h 9575"/>
              <a:gd name="T16" fmla="*/ 14531 w 19590"/>
              <a:gd name="T17" fmla="*/ 6107 h 9575"/>
              <a:gd name="T18" fmla="*/ 15913 w 19590"/>
              <a:gd name="T19" fmla="*/ 5686 h 9575"/>
              <a:gd name="T20" fmla="*/ 15753 w 19590"/>
              <a:gd name="T21" fmla="*/ 4939 h 9575"/>
              <a:gd name="T22" fmla="*/ 16624 w 19590"/>
              <a:gd name="T23" fmla="*/ 4257 h 9575"/>
              <a:gd name="T24" fmla="*/ 17140 w 19590"/>
              <a:gd name="T25" fmla="*/ 1044 h 9575"/>
              <a:gd name="T26" fmla="*/ 15017 w 19590"/>
              <a:gd name="T27" fmla="*/ 700 h 9575"/>
              <a:gd name="T28" fmla="*/ 14170 w 19590"/>
              <a:gd name="T29" fmla="*/ 415 h 9575"/>
              <a:gd name="T30" fmla="*/ 12913 w 19590"/>
              <a:gd name="T31" fmla="*/ 854 h 9575"/>
              <a:gd name="T32" fmla="*/ 12136 w 19590"/>
              <a:gd name="T33" fmla="*/ 397 h 9575"/>
              <a:gd name="T34" fmla="*/ 10179 w 19590"/>
              <a:gd name="T35" fmla="*/ 468 h 9575"/>
              <a:gd name="T36" fmla="*/ 9865 w 19590"/>
              <a:gd name="T37" fmla="*/ 694 h 9575"/>
              <a:gd name="T38" fmla="*/ 17976 w 19590"/>
              <a:gd name="T39" fmla="*/ 2810 h 9575"/>
              <a:gd name="T40" fmla="*/ 19292 w 19590"/>
              <a:gd name="T41" fmla="*/ 1868 h 9575"/>
              <a:gd name="T42" fmla="*/ 16992 w 19590"/>
              <a:gd name="T43" fmla="*/ 1310 h 9575"/>
              <a:gd name="T44" fmla="*/ 15005 w 19590"/>
              <a:gd name="T45" fmla="*/ 1215 h 9575"/>
              <a:gd name="T46" fmla="*/ 13553 w 19590"/>
              <a:gd name="T47" fmla="*/ 1364 h 9575"/>
              <a:gd name="T48" fmla="*/ 13108 w 19590"/>
              <a:gd name="T49" fmla="*/ 1589 h 9575"/>
              <a:gd name="T50" fmla="*/ 11661 w 19590"/>
              <a:gd name="T51" fmla="*/ 1862 h 9575"/>
              <a:gd name="T52" fmla="*/ 10962 w 19590"/>
              <a:gd name="T53" fmla="*/ 1619 h 9575"/>
              <a:gd name="T54" fmla="*/ 9800 w 19590"/>
              <a:gd name="T55" fmla="*/ 2010 h 9575"/>
              <a:gd name="T56" fmla="*/ 10274 w 19590"/>
              <a:gd name="T57" fmla="*/ 2129 h 9575"/>
              <a:gd name="T58" fmla="*/ 10055 w 19590"/>
              <a:gd name="T59" fmla="*/ 2893 h 9575"/>
              <a:gd name="T60" fmla="*/ 8650 w 19590"/>
              <a:gd name="T61" fmla="*/ 3682 h 9575"/>
              <a:gd name="T62" fmla="*/ 10037 w 19590"/>
              <a:gd name="T63" fmla="*/ 3783 h 9575"/>
              <a:gd name="T64" fmla="*/ 10695 w 19590"/>
              <a:gd name="T65" fmla="*/ 4115 h 9575"/>
              <a:gd name="T66" fmla="*/ 11501 w 19590"/>
              <a:gd name="T67" fmla="*/ 5461 h 9575"/>
              <a:gd name="T68" fmla="*/ 12438 w 19590"/>
              <a:gd name="T69" fmla="*/ 4791 h 9575"/>
              <a:gd name="T70" fmla="*/ 14377 w 19590"/>
              <a:gd name="T71" fmla="*/ 5318 h 9575"/>
              <a:gd name="T72" fmla="*/ 15000 w 19590"/>
              <a:gd name="T73" fmla="*/ 5034 h 9575"/>
              <a:gd name="T74" fmla="*/ 15996 w 19590"/>
              <a:gd name="T75" fmla="*/ 4038 h 9575"/>
              <a:gd name="T76" fmla="*/ 16980 w 19590"/>
              <a:gd name="T77" fmla="*/ 3042 h 9575"/>
              <a:gd name="T78" fmla="*/ 9054 w 19590"/>
              <a:gd name="T79" fmla="*/ 2822 h 9575"/>
              <a:gd name="T80" fmla="*/ 8816 w 19590"/>
              <a:gd name="T81" fmla="*/ 2976 h 9575"/>
              <a:gd name="T82" fmla="*/ 8176 w 19590"/>
              <a:gd name="T83" fmla="*/ 5099 h 9575"/>
              <a:gd name="T84" fmla="*/ 11039 w 19590"/>
              <a:gd name="T85" fmla="*/ 7321 h 9575"/>
              <a:gd name="T86" fmla="*/ 5277 w 19590"/>
              <a:gd name="T87" fmla="*/ 9509 h 9575"/>
              <a:gd name="T88" fmla="*/ 6403 w 19590"/>
              <a:gd name="T89" fmla="*/ 7926 h 9575"/>
              <a:gd name="T90" fmla="*/ 6350 w 19590"/>
              <a:gd name="T91" fmla="*/ 5976 h 9575"/>
              <a:gd name="T92" fmla="*/ 4720 w 19590"/>
              <a:gd name="T93" fmla="*/ 6522 h 9575"/>
              <a:gd name="T94" fmla="*/ 5123 w 19590"/>
              <a:gd name="T95" fmla="*/ 8887 h 9575"/>
              <a:gd name="T96" fmla="*/ 5710 w 19590"/>
              <a:gd name="T97" fmla="*/ 3279 h 9575"/>
              <a:gd name="T98" fmla="*/ 8158 w 19590"/>
              <a:gd name="T99" fmla="*/ 818 h 9575"/>
              <a:gd name="T100" fmla="*/ 7382 w 19590"/>
              <a:gd name="T101" fmla="*/ 220 h 9575"/>
              <a:gd name="T102" fmla="*/ 6368 w 19590"/>
              <a:gd name="T103" fmla="*/ 172 h 9575"/>
              <a:gd name="T104" fmla="*/ 5508 w 19590"/>
              <a:gd name="T105" fmla="*/ 415 h 9575"/>
              <a:gd name="T106" fmla="*/ 5769 w 19590"/>
              <a:gd name="T107" fmla="*/ 925 h 9575"/>
              <a:gd name="T108" fmla="*/ 6362 w 19590"/>
              <a:gd name="T109" fmla="*/ 2057 h 9575"/>
              <a:gd name="T110" fmla="*/ 5490 w 19590"/>
              <a:gd name="T111" fmla="*/ 255 h 9575"/>
              <a:gd name="T112" fmla="*/ 3937 w 19590"/>
              <a:gd name="T113" fmla="*/ 492 h 9575"/>
              <a:gd name="T114" fmla="*/ 3433 w 19590"/>
              <a:gd name="T115" fmla="*/ 1020 h 9575"/>
              <a:gd name="T116" fmla="*/ 2532 w 19590"/>
              <a:gd name="T117" fmla="*/ 966 h 9575"/>
              <a:gd name="T118" fmla="*/ 2253 w 19590"/>
              <a:gd name="T119" fmla="*/ 3261 h 9575"/>
              <a:gd name="T120" fmla="*/ 4773 w 19590"/>
              <a:gd name="T121" fmla="*/ 4346 h 9575"/>
              <a:gd name="T122" fmla="*/ 4500 w 19590"/>
              <a:gd name="T123" fmla="*/ 1927 h 9575"/>
              <a:gd name="T124" fmla="*/ 4085 w 19590"/>
              <a:gd name="T125" fmla="*/ 1447 h 9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90" h="9575">
                <a:moveTo>
                  <a:pt x="4755" y="2277"/>
                </a:moveTo>
                <a:lnTo>
                  <a:pt x="4755" y="2277"/>
                </a:lnTo>
                <a:cubicBezTo>
                  <a:pt x="4802" y="2253"/>
                  <a:pt x="4802" y="2253"/>
                  <a:pt x="4802" y="2253"/>
                </a:cubicBezTo>
                <a:cubicBezTo>
                  <a:pt x="4850" y="2259"/>
                  <a:pt x="4850" y="2259"/>
                  <a:pt x="4850" y="2259"/>
                </a:cubicBezTo>
                <a:cubicBezTo>
                  <a:pt x="4850" y="2277"/>
                  <a:pt x="4850" y="2283"/>
                  <a:pt x="4856" y="2300"/>
                </a:cubicBezTo>
                <a:cubicBezTo>
                  <a:pt x="4856" y="2324"/>
                  <a:pt x="4856" y="2324"/>
                  <a:pt x="4856" y="2324"/>
                </a:cubicBezTo>
                <a:cubicBezTo>
                  <a:pt x="4832" y="2336"/>
                  <a:pt x="4832" y="2336"/>
                  <a:pt x="4832" y="2336"/>
                </a:cubicBezTo>
                <a:cubicBezTo>
                  <a:pt x="4773" y="2336"/>
                  <a:pt x="4773" y="2336"/>
                  <a:pt x="4773" y="2336"/>
                </a:cubicBezTo>
                <a:lnTo>
                  <a:pt x="4755" y="2277"/>
                </a:lnTo>
                <a:close/>
                <a:moveTo>
                  <a:pt x="4607" y="2289"/>
                </a:moveTo>
                <a:lnTo>
                  <a:pt x="4607" y="2289"/>
                </a:lnTo>
                <a:cubicBezTo>
                  <a:pt x="4631" y="2289"/>
                  <a:pt x="4648" y="2277"/>
                  <a:pt x="4666" y="2265"/>
                </a:cubicBezTo>
                <a:cubicBezTo>
                  <a:pt x="4672" y="2259"/>
                  <a:pt x="4678" y="2247"/>
                  <a:pt x="4684" y="2241"/>
                </a:cubicBezTo>
                <a:cubicBezTo>
                  <a:pt x="4678" y="2218"/>
                  <a:pt x="4678" y="2218"/>
                  <a:pt x="4678" y="2218"/>
                </a:cubicBezTo>
                <a:cubicBezTo>
                  <a:pt x="4666" y="2223"/>
                  <a:pt x="4666" y="2229"/>
                  <a:pt x="4654" y="2235"/>
                </a:cubicBezTo>
                <a:cubicBezTo>
                  <a:pt x="4648" y="2241"/>
                  <a:pt x="4636" y="2241"/>
                  <a:pt x="4631" y="2241"/>
                </a:cubicBezTo>
                <a:cubicBezTo>
                  <a:pt x="4613" y="2253"/>
                  <a:pt x="4601" y="2259"/>
                  <a:pt x="4577" y="2271"/>
                </a:cubicBezTo>
                <a:cubicBezTo>
                  <a:pt x="4589" y="2277"/>
                  <a:pt x="4595" y="2289"/>
                  <a:pt x="4607" y="2289"/>
                </a:cubicBezTo>
                <a:close/>
                <a:moveTo>
                  <a:pt x="4903" y="1287"/>
                </a:moveTo>
                <a:lnTo>
                  <a:pt x="4903" y="1287"/>
                </a:lnTo>
                <a:cubicBezTo>
                  <a:pt x="4945" y="1263"/>
                  <a:pt x="4945" y="1263"/>
                  <a:pt x="4945" y="1263"/>
                </a:cubicBezTo>
                <a:cubicBezTo>
                  <a:pt x="5016" y="1245"/>
                  <a:pt x="5016" y="1245"/>
                  <a:pt x="5016" y="1245"/>
                </a:cubicBezTo>
                <a:cubicBezTo>
                  <a:pt x="4945" y="1198"/>
                  <a:pt x="4945" y="1198"/>
                  <a:pt x="4945" y="1198"/>
                </a:cubicBezTo>
                <a:cubicBezTo>
                  <a:pt x="4838" y="1192"/>
                  <a:pt x="4838" y="1192"/>
                  <a:pt x="4838" y="1192"/>
                </a:cubicBezTo>
                <a:cubicBezTo>
                  <a:pt x="4761" y="1192"/>
                  <a:pt x="4761" y="1192"/>
                  <a:pt x="4761" y="1192"/>
                </a:cubicBezTo>
                <a:cubicBezTo>
                  <a:pt x="4773" y="1245"/>
                  <a:pt x="4773" y="1245"/>
                  <a:pt x="4773" y="1245"/>
                </a:cubicBezTo>
                <a:cubicBezTo>
                  <a:pt x="4791" y="1281"/>
                  <a:pt x="4791" y="1281"/>
                  <a:pt x="4791" y="1281"/>
                </a:cubicBezTo>
                <a:lnTo>
                  <a:pt x="4903" y="1287"/>
                </a:lnTo>
                <a:close/>
                <a:moveTo>
                  <a:pt x="13529" y="5680"/>
                </a:moveTo>
                <a:lnTo>
                  <a:pt x="13529" y="5680"/>
                </a:lnTo>
                <a:cubicBezTo>
                  <a:pt x="13529" y="5686"/>
                  <a:pt x="13523" y="5680"/>
                  <a:pt x="13517" y="5686"/>
                </a:cubicBezTo>
                <a:cubicBezTo>
                  <a:pt x="13517" y="5692"/>
                  <a:pt x="13517" y="5698"/>
                  <a:pt x="13517" y="5698"/>
                </a:cubicBezTo>
                <a:cubicBezTo>
                  <a:pt x="13517" y="5704"/>
                  <a:pt x="13517" y="5704"/>
                  <a:pt x="13517" y="5710"/>
                </a:cubicBezTo>
                <a:cubicBezTo>
                  <a:pt x="13517" y="5716"/>
                  <a:pt x="13517" y="5716"/>
                  <a:pt x="13517" y="5722"/>
                </a:cubicBezTo>
                <a:cubicBezTo>
                  <a:pt x="13517" y="5728"/>
                  <a:pt x="13523" y="5728"/>
                  <a:pt x="13523" y="5733"/>
                </a:cubicBezTo>
                <a:cubicBezTo>
                  <a:pt x="13523" y="5739"/>
                  <a:pt x="13517" y="5739"/>
                  <a:pt x="13517" y="5745"/>
                </a:cubicBezTo>
                <a:cubicBezTo>
                  <a:pt x="13517" y="5751"/>
                  <a:pt x="13523" y="5757"/>
                  <a:pt x="13523" y="5757"/>
                </a:cubicBezTo>
                <a:cubicBezTo>
                  <a:pt x="13523" y="5763"/>
                  <a:pt x="13517" y="5763"/>
                  <a:pt x="13511" y="5769"/>
                </a:cubicBezTo>
                <a:cubicBezTo>
                  <a:pt x="13511" y="5781"/>
                  <a:pt x="13511" y="5787"/>
                  <a:pt x="13511" y="5799"/>
                </a:cubicBezTo>
                <a:cubicBezTo>
                  <a:pt x="13511" y="5817"/>
                  <a:pt x="13511" y="5828"/>
                  <a:pt x="13517" y="5840"/>
                </a:cubicBezTo>
                <a:cubicBezTo>
                  <a:pt x="13523" y="5852"/>
                  <a:pt x="13529" y="5852"/>
                  <a:pt x="13541" y="5858"/>
                </a:cubicBezTo>
                <a:cubicBezTo>
                  <a:pt x="13547" y="5864"/>
                  <a:pt x="13547" y="5864"/>
                  <a:pt x="13553" y="5870"/>
                </a:cubicBezTo>
                <a:cubicBezTo>
                  <a:pt x="13559" y="5870"/>
                  <a:pt x="13565" y="5870"/>
                  <a:pt x="13577" y="5870"/>
                </a:cubicBezTo>
                <a:cubicBezTo>
                  <a:pt x="13589" y="5870"/>
                  <a:pt x="13594" y="5870"/>
                  <a:pt x="13606" y="5870"/>
                </a:cubicBezTo>
                <a:cubicBezTo>
                  <a:pt x="13606" y="5858"/>
                  <a:pt x="13606" y="5852"/>
                  <a:pt x="13606" y="5846"/>
                </a:cubicBezTo>
                <a:cubicBezTo>
                  <a:pt x="13606" y="5840"/>
                  <a:pt x="13606" y="5834"/>
                  <a:pt x="13606" y="5828"/>
                </a:cubicBezTo>
                <a:cubicBezTo>
                  <a:pt x="13606" y="5828"/>
                  <a:pt x="13606" y="5822"/>
                  <a:pt x="13606" y="5817"/>
                </a:cubicBezTo>
                <a:cubicBezTo>
                  <a:pt x="13606" y="5810"/>
                  <a:pt x="13600" y="5805"/>
                  <a:pt x="13600" y="5799"/>
                </a:cubicBezTo>
                <a:cubicBezTo>
                  <a:pt x="13600" y="5787"/>
                  <a:pt x="13600" y="5787"/>
                  <a:pt x="13600" y="5787"/>
                </a:cubicBezTo>
                <a:cubicBezTo>
                  <a:pt x="13600" y="5775"/>
                  <a:pt x="13600" y="5775"/>
                  <a:pt x="13600" y="5775"/>
                </a:cubicBezTo>
                <a:cubicBezTo>
                  <a:pt x="13600" y="5769"/>
                  <a:pt x="13594" y="5769"/>
                  <a:pt x="13594" y="5763"/>
                </a:cubicBezTo>
                <a:cubicBezTo>
                  <a:pt x="13594" y="5757"/>
                  <a:pt x="13589" y="5757"/>
                  <a:pt x="13582" y="5751"/>
                </a:cubicBezTo>
                <a:cubicBezTo>
                  <a:pt x="13582" y="5745"/>
                  <a:pt x="13582" y="5745"/>
                  <a:pt x="13582" y="5739"/>
                </a:cubicBezTo>
                <a:cubicBezTo>
                  <a:pt x="13577" y="5733"/>
                  <a:pt x="13571" y="5733"/>
                  <a:pt x="13571" y="5728"/>
                </a:cubicBezTo>
                <a:cubicBezTo>
                  <a:pt x="13565" y="5728"/>
                  <a:pt x="13565" y="5722"/>
                  <a:pt x="13559" y="5722"/>
                </a:cubicBezTo>
                <a:cubicBezTo>
                  <a:pt x="13559" y="5716"/>
                  <a:pt x="13553" y="5710"/>
                  <a:pt x="13553" y="5710"/>
                </a:cubicBezTo>
                <a:cubicBezTo>
                  <a:pt x="13547" y="5698"/>
                  <a:pt x="13547" y="5692"/>
                  <a:pt x="13547" y="5680"/>
                </a:cubicBezTo>
                <a:lnTo>
                  <a:pt x="13529" y="5680"/>
                </a:lnTo>
                <a:close/>
                <a:moveTo>
                  <a:pt x="17045" y="8578"/>
                </a:moveTo>
                <a:lnTo>
                  <a:pt x="17045" y="8578"/>
                </a:lnTo>
                <a:cubicBezTo>
                  <a:pt x="17051" y="8590"/>
                  <a:pt x="17057" y="8590"/>
                  <a:pt x="17057" y="8602"/>
                </a:cubicBezTo>
                <a:cubicBezTo>
                  <a:pt x="17063" y="8602"/>
                  <a:pt x="17057" y="8608"/>
                  <a:pt x="17057" y="8614"/>
                </a:cubicBezTo>
                <a:cubicBezTo>
                  <a:pt x="17057" y="8626"/>
                  <a:pt x="17057" y="8626"/>
                  <a:pt x="17057" y="8626"/>
                </a:cubicBezTo>
                <a:cubicBezTo>
                  <a:pt x="17057" y="8632"/>
                  <a:pt x="17063" y="8632"/>
                  <a:pt x="17063" y="8638"/>
                </a:cubicBezTo>
                <a:cubicBezTo>
                  <a:pt x="17069" y="8644"/>
                  <a:pt x="17069" y="8644"/>
                  <a:pt x="17075" y="8650"/>
                </a:cubicBezTo>
                <a:cubicBezTo>
                  <a:pt x="17081" y="8650"/>
                  <a:pt x="17087" y="8650"/>
                  <a:pt x="17087" y="8655"/>
                </a:cubicBezTo>
                <a:cubicBezTo>
                  <a:pt x="17099" y="8655"/>
                  <a:pt x="17104" y="8661"/>
                  <a:pt x="17110" y="8673"/>
                </a:cubicBezTo>
                <a:cubicBezTo>
                  <a:pt x="17110" y="8673"/>
                  <a:pt x="17110" y="8679"/>
                  <a:pt x="17110" y="8685"/>
                </a:cubicBezTo>
                <a:cubicBezTo>
                  <a:pt x="17110" y="8691"/>
                  <a:pt x="17116" y="8691"/>
                  <a:pt x="17122" y="8697"/>
                </a:cubicBezTo>
                <a:cubicBezTo>
                  <a:pt x="17122" y="8703"/>
                  <a:pt x="17134" y="8709"/>
                  <a:pt x="17134" y="8721"/>
                </a:cubicBezTo>
                <a:cubicBezTo>
                  <a:pt x="17140" y="8727"/>
                  <a:pt x="17140" y="8733"/>
                  <a:pt x="17146" y="8739"/>
                </a:cubicBezTo>
                <a:cubicBezTo>
                  <a:pt x="17152" y="8744"/>
                  <a:pt x="17158" y="8744"/>
                  <a:pt x="17158" y="8744"/>
                </a:cubicBezTo>
                <a:cubicBezTo>
                  <a:pt x="17187" y="8744"/>
                  <a:pt x="17187" y="8744"/>
                  <a:pt x="17187" y="8744"/>
                </a:cubicBezTo>
                <a:cubicBezTo>
                  <a:pt x="17187" y="8733"/>
                  <a:pt x="17187" y="8721"/>
                  <a:pt x="17187" y="8709"/>
                </a:cubicBezTo>
                <a:cubicBezTo>
                  <a:pt x="17187" y="8709"/>
                  <a:pt x="17187" y="8709"/>
                  <a:pt x="17187" y="8703"/>
                </a:cubicBezTo>
                <a:cubicBezTo>
                  <a:pt x="17235" y="8703"/>
                  <a:pt x="17235" y="8703"/>
                  <a:pt x="17235" y="8703"/>
                </a:cubicBezTo>
                <a:cubicBezTo>
                  <a:pt x="17235" y="8673"/>
                  <a:pt x="17235" y="8673"/>
                  <a:pt x="17235" y="8673"/>
                </a:cubicBezTo>
                <a:cubicBezTo>
                  <a:pt x="17235" y="8667"/>
                  <a:pt x="17223" y="8661"/>
                  <a:pt x="17223" y="8655"/>
                </a:cubicBezTo>
                <a:cubicBezTo>
                  <a:pt x="17223" y="8650"/>
                  <a:pt x="17229" y="8644"/>
                  <a:pt x="17229" y="8644"/>
                </a:cubicBezTo>
                <a:cubicBezTo>
                  <a:pt x="17235" y="8638"/>
                  <a:pt x="17241" y="8638"/>
                  <a:pt x="17241" y="8638"/>
                </a:cubicBezTo>
                <a:cubicBezTo>
                  <a:pt x="17247" y="8632"/>
                  <a:pt x="17253" y="8632"/>
                  <a:pt x="17253" y="8626"/>
                </a:cubicBezTo>
                <a:cubicBezTo>
                  <a:pt x="17253" y="8626"/>
                  <a:pt x="17253" y="8620"/>
                  <a:pt x="17253" y="8614"/>
                </a:cubicBezTo>
                <a:cubicBezTo>
                  <a:pt x="17253" y="8614"/>
                  <a:pt x="17253" y="8608"/>
                  <a:pt x="17253" y="8602"/>
                </a:cubicBezTo>
                <a:cubicBezTo>
                  <a:pt x="17253" y="8602"/>
                  <a:pt x="17253" y="8596"/>
                  <a:pt x="17253" y="8590"/>
                </a:cubicBezTo>
                <a:cubicBezTo>
                  <a:pt x="17253" y="8590"/>
                  <a:pt x="17253" y="8584"/>
                  <a:pt x="17253" y="8578"/>
                </a:cubicBezTo>
                <a:cubicBezTo>
                  <a:pt x="17187" y="8578"/>
                  <a:pt x="17187" y="8578"/>
                  <a:pt x="17187" y="8578"/>
                </a:cubicBezTo>
                <a:cubicBezTo>
                  <a:pt x="17181" y="8578"/>
                  <a:pt x="17176" y="8584"/>
                  <a:pt x="17176" y="8584"/>
                </a:cubicBezTo>
                <a:cubicBezTo>
                  <a:pt x="17170" y="8590"/>
                  <a:pt x="17164" y="8584"/>
                  <a:pt x="17158" y="8584"/>
                </a:cubicBezTo>
                <a:cubicBezTo>
                  <a:pt x="17158" y="8590"/>
                  <a:pt x="17152" y="8590"/>
                  <a:pt x="17146" y="8590"/>
                </a:cubicBezTo>
                <a:cubicBezTo>
                  <a:pt x="17146" y="8590"/>
                  <a:pt x="17140" y="8590"/>
                  <a:pt x="17134" y="8590"/>
                </a:cubicBezTo>
                <a:cubicBezTo>
                  <a:pt x="17134" y="8590"/>
                  <a:pt x="17134" y="8578"/>
                  <a:pt x="17128" y="8578"/>
                </a:cubicBezTo>
                <a:cubicBezTo>
                  <a:pt x="17122" y="8578"/>
                  <a:pt x="17122" y="8572"/>
                  <a:pt x="17116" y="8572"/>
                </a:cubicBezTo>
                <a:cubicBezTo>
                  <a:pt x="17110" y="8567"/>
                  <a:pt x="17110" y="8561"/>
                  <a:pt x="17110" y="8561"/>
                </a:cubicBezTo>
                <a:cubicBezTo>
                  <a:pt x="17104" y="8555"/>
                  <a:pt x="17099" y="8549"/>
                  <a:pt x="17093" y="8549"/>
                </a:cubicBezTo>
                <a:cubicBezTo>
                  <a:pt x="17087" y="8549"/>
                  <a:pt x="17081" y="8549"/>
                  <a:pt x="17075" y="8549"/>
                </a:cubicBezTo>
                <a:cubicBezTo>
                  <a:pt x="17069" y="8549"/>
                  <a:pt x="17063" y="8549"/>
                  <a:pt x="17057" y="8555"/>
                </a:cubicBezTo>
                <a:cubicBezTo>
                  <a:pt x="17057" y="8555"/>
                  <a:pt x="17057" y="8561"/>
                  <a:pt x="17057" y="8567"/>
                </a:cubicBezTo>
                <a:cubicBezTo>
                  <a:pt x="17057" y="8567"/>
                  <a:pt x="17045" y="8572"/>
                  <a:pt x="17045" y="8578"/>
                </a:cubicBezTo>
                <a:close/>
                <a:moveTo>
                  <a:pt x="17223" y="8495"/>
                </a:moveTo>
                <a:lnTo>
                  <a:pt x="17223" y="8495"/>
                </a:lnTo>
                <a:cubicBezTo>
                  <a:pt x="17223" y="8501"/>
                  <a:pt x="17223" y="8501"/>
                  <a:pt x="17223" y="8507"/>
                </a:cubicBezTo>
                <a:cubicBezTo>
                  <a:pt x="17223" y="8513"/>
                  <a:pt x="17223" y="8513"/>
                  <a:pt x="17223" y="8519"/>
                </a:cubicBezTo>
                <a:cubicBezTo>
                  <a:pt x="17229" y="8525"/>
                  <a:pt x="17235" y="8525"/>
                  <a:pt x="17235" y="8525"/>
                </a:cubicBezTo>
                <a:cubicBezTo>
                  <a:pt x="17241" y="8531"/>
                  <a:pt x="17247" y="8525"/>
                  <a:pt x="17247" y="8525"/>
                </a:cubicBezTo>
                <a:cubicBezTo>
                  <a:pt x="17253" y="8531"/>
                  <a:pt x="17247" y="8537"/>
                  <a:pt x="17253" y="8537"/>
                </a:cubicBezTo>
                <a:cubicBezTo>
                  <a:pt x="17253" y="8543"/>
                  <a:pt x="17253" y="8549"/>
                  <a:pt x="17253" y="8549"/>
                </a:cubicBezTo>
                <a:cubicBezTo>
                  <a:pt x="17276" y="8549"/>
                  <a:pt x="17276" y="8549"/>
                  <a:pt x="17276" y="8549"/>
                </a:cubicBezTo>
                <a:cubicBezTo>
                  <a:pt x="17276" y="8525"/>
                  <a:pt x="17276" y="8525"/>
                  <a:pt x="17276" y="8525"/>
                </a:cubicBezTo>
                <a:cubicBezTo>
                  <a:pt x="17276" y="8525"/>
                  <a:pt x="17276" y="8519"/>
                  <a:pt x="17270" y="8513"/>
                </a:cubicBezTo>
                <a:cubicBezTo>
                  <a:pt x="17270" y="8513"/>
                  <a:pt x="17259" y="8513"/>
                  <a:pt x="17259" y="8507"/>
                </a:cubicBezTo>
                <a:lnTo>
                  <a:pt x="17253" y="8501"/>
                </a:lnTo>
                <a:cubicBezTo>
                  <a:pt x="17247" y="8495"/>
                  <a:pt x="17253" y="8489"/>
                  <a:pt x="17247" y="8489"/>
                </a:cubicBezTo>
                <a:cubicBezTo>
                  <a:pt x="17247" y="8484"/>
                  <a:pt x="17241" y="8489"/>
                  <a:pt x="17235" y="8489"/>
                </a:cubicBezTo>
                <a:cubicBezTo>
                  <a:pt x="17235" y="8484"/>
                  <a:pt x="17229" y="8495"/>
                  <a:pt x="17223" y="8495"/>
                </a:cubicBezTo>
                <a:close/>
                <a:moveTo>
                  <a:pt x="17015" y="8484"/>
                </a:moveTo>
                <a:lnTo>
                  <a:pt x="17015" y="8484"/>
                </a:lnTo>
                <a:cubicBezTo>
                  <a:pt x="17010" y="8484"/>
                  <a:pt x="17010" y="8484"/>
                  <a:pt x="17004" y="8489"/>
                </a:cubicBezTo>
                <a:cubicBezTo>
                  <a:pt x="17004" y="8489"/>
                  <a:pt x="16998" y="8495"/>
                  <a:pt x="16998" y="8501"/>
                </a:cubicBezTo>
                <a:cubicBezTo>
                  <a:pt x="16998" y="8513"/>
                  <a:pt x="17010" y="8519"/>
                  <a:pt x="17015" y="8531"/>
                </a:cubicBezTo>
                <a:cubicBezTo>
                  <a:pt x="17027" y="8531"/>
                  <a:pt x="17027" y="8531"/>
                  <a:pt x="17027" y="8531"/>
                </a:cubicBezTo>
                <a:cubicBezTo>
                  <a:pt x="17027" y="8484"/>
                  <a:pt x="17027" y="8484"/>
                  <a:pt x="17027" y="8484"/>
                </a:cubicBezTo>
                <a:cubicBezTo>
                  <a:pt x="17021" y="8484"/>
                  <a:pt x="17021" y="8478"/>
                  <a:pt x="17015" y="8484"/>
                </a:cubicBezTo>
                <a:close/>
                <a:moveTo>
                  <a:pt x="18385" y="8952"/>
                </a:moveTo>
                <a:lnTo>
                  <a:pt x="18385" y="8952"/>
                </a:lnTo>
                <a:cubicBezTo>
                  <a:pt x="18385" y="8952"/>
                  <a:pt x="18385" y="8946"/>
                  <a:pt x="18391" y="8946"/>
                </a:cubicBezTo>
                <a:cubicBezTo>
                  <a:pt x="18391" y="8940"/>
                  <a:pt x="18397" y="8940"/>
                  <a:pt x="18403" y="8940"/>
                </a:cubicBezTo>
                <a:cubicBezTo>
                  <a:pt x="18403" y="8934"/>
                  <a:pt x="18403" y="8928"/>
                  <a:pt x="18409" y="8928"/>
                </a:cubicBezTo>
                <a:cubicBezTo>
                  <a:pt x="18409" y="8922"/>
                  <a:pt x="18415" y="8922"/>
                  <a:pt x="18421" y="8922"/>
                </a:cubicBezTo>
                <a:cubicBezTo>
                  <a:pt x="18433" y="8916"/>
                  <a:pt x="18438" y="8916"/>
                  <a:pt x="18450" y="8916"/>
                </a:cubicBezTo>
                <a:cubicBezTo>
                  <a:pt x="18450" y="8905"/>
                  <a:pt x="18450" y="8899"/>
                  <a:pt x="18456" y="8887"/>
                </a:cubicBezTo>
                <a:lnTo>
                  <a:pt x="18462" y="8881"/>
                </a:lnTo>
                <a:cubicBezTo>
                  <a:pt x="18468" y="8869"/>
                  <a:pt x="18480" y="8863"/>
                  <a:pt x="18486" y="8857"/>
                </a:cubicBezTo>
                <a:cubicBezTo>
                  <a:pt x="18492" y="8857"/>
                  <a:pt x="18498" y="8851"/>
                  <a:pt x="18498" y="8845"/>
                </a:cubicBezTo>
                <a:cubicBezTo>
                  <a:pt x="18504" y="8839"/>
                  <a:pt x="18504" y="8833"/>
                  <a:pt x="18504" y="8821"/>
                </a:cubicBezTo>
                <a:cubicBezTo>
                  <a:pt x="18504" y="8816"/>
                  <a:pt x="18510" y="8810"/>
                  <a:pt x="18510" y="8804"/>
                </a:cubicBezTo>
                <a:cubicBezTo>
                  <a:pt x="18510" y="8798"/>
                  <a:pt x="18515" y="8792"/>
                  <a:pt x="18515" y="8792"/>
                </a:cubicBezTo>
                <a:cubicBezTo>
                  <a:pt x="18515" y="8786"/>
                  <a:pt x="18515" y="8780"/>
                  <a:pt x="18515" y="8780"/>
                </a:cubicBezTo>
                <a:cubicBezTo>
                  <a:pt x="18522" y="8774"/>
                  <a:pt x="18527" y="8774"/>
                  <a:pt x="18527" y="8768"/>
                </a:cubicBezTo>
                <a:cubicBezTo>
                  <a:pt x="18539" y="8762"/>
                  <a:pt x="18545" y="8762"/>
                  <a:pt x="18551" y="8756"/>
                </a:cubicBezTo>
                <a:cubicBezTo>
                  <a:pt x="18557" y="8756"/>
                  <a:pt x="18557" y="8756"/>
                  <a:pt x="18563" y="8756"/>
                </a:cubicBezTo>
                <a:cubicBezTo>
                  <a:pt x="18575" y="8756"/>
                  <a:pt x="18587" y="8756"/>
                  <a:pt x="18599" y="8756"/>
                </a:cubicBezTo>
                <a:cubicBezTo>
                  <a:pt x="18604" y="8756"/>
                  <a:pt x="18604" y="8756"/>
                  <a:pt x="18610" y="8756"/>
                </a:cubicBezTo>
                <a:cubicBezTo>
                  <a:pt x="18610" y="8750"/>
                  <a:pt x="18604" y="8750"/>
                  <a:pt x="18604" y="8744"/>
                </a:cubicBezTo>
                <a:cubicBezTo>
                  <a:pt x="18599" y="8739"/>
                  <a:pt x="18593" y="8739"/>
                  <a:pt x="18593" y="8733"/>
                </a:cubicBezTo>
                <a:cubicBezTo>
                  <a:pt x="18593" y="8715"/>
                  <a:pt x="18599" y="8709"/>
                  <a:pt x="18604" y="8703"/>
                </a:cubicBezTo>
                <a:cubicBezTo>
                  <a:pt x="18610" y="8691"/>
                  <a:pt x="18622" y="8691"/>
                  <a:pt x="18628" y="8685"/>
                </a:cubicBezTo>
                <a:cubicBezTo>
                  <a:pt x="18634" y="8685"/>
                  <a:pt x="18640" y="8685"/>
                  <a:pt x="18640" y="8679"/>
                </a:cubicBezTo>
                <a:cubicBezTo>
                  <a:pt x="18646" y="8679"/>
                  <a:pt x="18646" y="8673"/>
                  <a:pt x="18652" y="8667"/>
                </a:cubicBezTo>
                <a:cubicBezTo>
                  <a:pt x="18652" y="8667"/>
                  <a:pt x="18658" y="8661"/>
                  <a:pt x="18664" y="8655"/>
                </a:cubicBezTo>
                <a:cubicBezTo>
                  <a:pt x="18664" y="8655"/>
                  <a:pt x="18658" y="8650"/>
                  <a:pt x="18664" y="8650"/>
                </a:cubicBezTo>
                <a:cubicBezTo>
                  <a:pt x="18664" y="8644"/>
                  <a:pt x="18664" y="8638"/>
                  <a:pt x="18664" y="8638"/>
                </a:cubicBezTo>
                <a:cubicBezTo>
                  <a:pt x="18664" y="8632"/>
                  <a:pt x="18664" y="8632"/>
                  <a:pt x="18664" y="8626"/>
                </a:cubicBezTo>
                <a:cubicBezTo>
                  <a:pt x="18664" y="8590"/>
                  <a:pt x="18664" y="8590"/>
                  <a:pt x="18664" y="8590"/>
                </a:cubicBezTo>
                <a:cubicBezTo>
                  <a:pt x="18652" y="8590"/>
                  <a:pt x="18646" y="8590"/>
                  <a:pt x="18634" y="8590"/>
                </a:cubicBezTo>
                <a:cubicBezTo>
                  <a:pt x="18628" y="8590"/>
                  <a:pt x="18616" y="8590"/>
                  <a:pt x="18610" y="8584"/>
                </a:cubicBezTo>
                <a:lnTo>
                  <a:pt x="18610" y="8578"/>
                </a:lnTo>
                <a:cubicBezTo>
                  <a:pt x="18610" y="8572"/>
                  <a:pt x="18604" y="8567"/>
                  <a:pt x="18604" y="8567"/>
                </a:cubicBezTo>
                <a:cubicBezTo>
                  <a:pt x="18604" y="8561"/>
                  <a:pt x="18599" y="8561"/>
                  <a:pt x="18593" y="8555"/>
                </a:cubicBezTo>
                <a:cubicBezTo>
                  <a:pt x="18587" y="8555"/>
                  <a:pt x="18581" y="8549"/>
                  <a:pt x="18575" y="8549"/>
                </a:cubicBezTo>
                <a:cubicBezTo>
                  <a:pt x="18563" y="8549"/>
                  <a:pt x="18557" y="8555"/>
                  <a:pt x="18545" y="8555"/>
                </a:cubicBezTo>
                <a:cubicBezTo>
                  <a:pt x="18545" y="8608"/>
                  <a:pt x="18545" y="8608"/>
                  <a:pt x="18545" y="8608"/>
                </a:cubicBezTo>
                <a:cubicBezTo>
                  <a:pt x="18522" y="8620"/>
                  <a:pt x="18522" y="8620"/>
                  <a:pt x="18522" y="8620"/>
                </a:cubicBezTo>
                <a:cubicBezTo>
                  <a:pt x="18522" y="8620"/>
                  <a:pt x="18515" y="8620"/>
                  <a:pt x="18510" y="8626"/>
                </a:cubicBezTo>
                <a:cubicBezTo>
                  <a:pt x="18510" y="8626"/>
                  <a:pt x="18504" y="8626"/>
                  <a:pt x="18504" y="8632"/>
                </a:cubicBezTo>
                <a:cubicBezTo>
                  <a:pt x="18498" y="8638"/>
                  <a:pt x="18504" y="8638"/>
                  <a:pt x="18504" y="8644"/>
                </a:cubicBezTo>
                <a:cubicBezTo>
                  <a:pt x="18498" y="8655"/>
                  <a:pt x="18504" y="8667"/>
                  <a:pt x="18504" y="8679"/>
                </a:cubicBezTo>
                <a:cubicBezTo>
                  <a:pt x="18504" y="8691"/>
                  <a:pt x="18492" y="8691"/>
                  <a:pt x="18486" y="8703"/>
                </a:cubicBezTo>
                <a:cubicBezTo>
                  <a:pt x="18480" y="8709"/>
                  <a:pt x="18474" y="8715"/>
                  <a:pt x="18462" y="8721"/>
                </a:cubicBezTo>
                <a:cubicBezTo>
                  <a:pt x="18456" y="8727"/>
                  <a:pt x="18444" y="8727"/>
                  <a:pt x="18438" y="8733"/>
                </a:cubicBezTo>
                <a:cubicBezTo>
                  <a:pt x="18427" y="8739"/>
                  <a:pt x="18427" y="8744"/>
                  <a:pt x="18415" y="8750"/>
                </a:cubicBezTo>
                <a:cubicBezTo>
                  <a:pt x="18403" y="8756"/>
                  <a:pt x="18403" y="8756"/>
                  <a:pt x="18403" y="8756"/>
                </a:cubicBezTo>
                <a:cubicBezTo>
                  <a:pt x="18403" y="8756"/>
                  <a:pt x="18397" y="8756"/>
                  <a:pt x="18391" y="8756"/>
                </a:cubicBezTo>
                <a:cubicBezTo>
                  <a:pt x="18391" y="8762"/>
                  <a:pt x="18385" y="8768"/>
                  <a:pt x="18385" y="8768"/>
                </a:cubicBezTo>
                <a:cubicBezTo>
                  <a:pt x="18379" y="8774"/>
                  <a:pt x="18373" y="8774"/>
                  <a:pt x="18373" y="8780"/>
                </a:cubicBezTo>
                <a:cubicBezTo>
                  <a:pt x="18367" y="8780"/>
                  <a:pt x="18367" y="8786"/>
                  <a:pt x="18361" y="8792"/>
                </a:cubicBezTo>
                <a:lnTo>
                  <a:pt x="18356" y="8792"/>
                </a:lnTo>
                <a:cubicBezTo>
                  <a:pt x="18344" y="8798"/>
                  <a:pt x="18332" y="8798"/>
                  <a:pt x="18326" y="8804"/>
                </a:cubicBezTo>
                <a:cubicBezTo>
                  <a:pt x="18326" y="8804"/>
                  <a:pt x="18326" y="8810"/>
                  <a:pt x="18320" y="8810"/>
                </a:cubicBezTo>
                <a:cubicBezTo>
                  <a:pt x="18314" y="8821"/>
                  <a:pt x="18314" y="8827"/>
                  <a:pt x="18308" y="8833"/>
                </a:cubicBezTo>
                <a:cubicBezTo>
                  <a:pt x="18308" y="8839"/>
                  <a:pt x="18302" y="8839"/>
                  <a:pt x="18296" y="8845"/>
                </a:cubicBezTo>
                <a:cubicBezTo>
                  <a:pt x="18296" y="8845"/>
                  <a:pt x="18290" y="8845"/>
                  <a:pt x="18284" y="8851"/>
                </a:cubicBezTo>
                <a:lnTo>
                  <a:pt x="18278" y="8857"/>
                </a:lnTo>
                <a:cubicBezTo>
                  <a:pt x="18272" y="8857"/>
                  <a:pt x="18267" y="8857"/>
                  <a:pt x="18267" y="8857"/>
                </a:cubicBezTo>
                <a:cubicBezTo>
                  <a:pt x="18260" y="8857"/>
                  <a:pt x="18255" y="8863"/>
                  <a:pt x="18255" y="8863"/>
                </a:cubicBezTo>
                <a:cubicBezTo>
                  <a:pt x="18255" y="8863"/>
                  <a:pt x="18255" y="8869"/>
                  <a:pt x="18255" y="8875"/>
                </a:cubicBezTo>
                <a:cubicBezTo>
                  <a:pt x="18255" y="8875"/>
                  <a:pt x="18249" y="8881"/>
                  <a:pt x="18249" y="8887"/>
                </a:cubicBezTo>
                <a:cubicBezTo>
                  <a:pt x="18249" y="8887"/>
                  <a:pt x="18243" y="8887"/>
                  <a:pt x="18243" y="8893"/>
                </a:cubicBezTo>
                <a:cubicBezTo>
                  <a:pt x="18243" y="8905"/>
                  <a:pt x="18249" y="8910"/>
                  <a:pt x="18255" y="8916"/>
                </a:cubicBezTo>
                <a:cubicBezTo>
                  <a:pt x="18260" y="8916"/>
                  <a:pt x="18260" y="8922"/>
                  <a:pt x="18267" y="8922"/>
                </a:cubicBezTo>
                <a:cubicBezTo>
                  <a:pt x="18278" y="8922"/>
                  <a:pt x="18290" y="8922"/>
                  <a:pt x="18302" y="8922"/>
                </a:cubicBezTo>
                <a:cubicBezTo>
                  <a:pt x="18314" y="8922"/>
                  <a:pt x="18320" y="8922"/>
                  <a:pt x="18326" y="8922"/>
                </a:cubicBezTo>
                <a:cubicBezTo>
                  <a:pt x="18332" y="8928"/>
                  <a:pt x="18332" y="8928"/>
                  <a:pt x="18338" y="8934"/>
                </a:cubicBezTo>
                <a:cubicBezTo>
                  <a:pt x="18344" y="8934"/>
                  <a:pt x="18344" y="8940"/>
                  <a:pt x="18349" y="8946"/>
                </a:cubicBezTo>
                <a:cubicBezTo>
                  <a:pt x="18356" y="8946"/>
                  <a:pt x="18361" y="8952"/>
                  <a:pt x="18373" y="8952"/>
                </a:cubicBezTo>
                <a:cubicBezTo>
                  <a:pt x="18373" y="8952"/>
                  <a:pt x="18379" y="8952"/>
                  <a:pt x="18385" y="8952"/>
                </a:cubicBezTo>
                <a:close/>
                <a:moveTo>
                  <a:pt x="18314" y="8976"/>
                </a:moveTo>
                <a:lnTo>
                  <a:pt x="18314" y="8976"/>
                </a:lnTo>
                <a:cubicBezTo>
                  <a:pt x="18308" y="8982"/>
                  <a:pt x="18308" y="8987"/>
                  <a:pt x="18308" y="8987"/>
                </a:cubicBezTo>
                <a:cubicBezTo>
                  <a:pt x="18302" y="8993"/>
                  <a:pt x="18296" y="8987"/>
                  <a:pt x="18296" y="8987"/>
                </a:cubicBezTo>
                <a:cubicBezTo>
                  <a:pt x="18290" y="8993"/>
                  <a:pt x="18296" y="8999"/>
                  <a:pt x="18290" y="8999"/>
                </a:cubicBezTo>
                <a:cubicBezTo>
                  <a:pt x="18338" y="8999"/>
                  <a:pt x="18338" y="8999"/>
                  <a:pt x="18338" y="8999"/>
                </a:cubicBezTo>
                <a:cubicBezTo>
                  <a:pt x="18338" y="8987"/>
                  <a:pt x="18338" y="8987"/>
                  <a:pt x="18338" y="8987"/>
                </a:cubicBezTo>
                <a:cubicBezTo>
                  <a:pt x="18338" y="8982"/>
                  <a:pt x="18338" y="8982"/>
                  <a:pt x="18338" y="8976"/>
                </a:cubicBezTo>
                <a:cubicBezTo>
                  <a:pt x="18332" y="8982"/>
                  <a:pt x="18314" y="8976"/>
                  <a:pt x="18314" y="8976"/>
                </a:cubicBezTo>
                <a:close/>
                <a:moveTo>
                  <a:pt x="18676" y="8341"/>
                </a:moveTo>
                <a:lnTo>
                  <a:pt x="18676" y="8341"/>
                </a:lnTo>
                <a:cubicBezTo>
                  <a:pt x="18676" y="8347"/>
                  <a:pt x="18676" y="8347"/>
                  <a:pt x="18676" y="8353"/>
                </a:cubicBezTo>
                <a:cubicBezTo>
                  <a:pt x="18682" y="8359"/>
                  <a:pt x="18682" y="8359"/>
                  <a:pt x="18682" y="8365"/>
                </a:cubicBezTo>
                <a:cubicBezTo>
                  <a:pt x="18687" y="8371"/>
                  <a:pt x="18693" y="8371"/>
                  <a:pt x="18693" y="8377"/>
                </a:cubicBezTo>
                <a:cubicBezTo>
                  <a:pt x="18693" y="8448"/>
                  <a:pt x="18693" y="8448"/>
                  <a:pt x="18693" y="8448"/>
                </a:cubicBezTo>
                <a:cubicBezTo>
                  <a:pt x="18634" y="8448"/>
                  <a:pt x="18634" y="8448"/>
                  <a:pt x="18634" y="8448"/>
                </a:cubicBezTo>
                <a:cubicBezTo>
                  <a:pt x="18634" y="8460"/>
                  <a:pt x="18628" y="8466"/>
                  <a:pt x="18634" y="8478"/>
                </a:cubicBezTo>
                <a:cubicBezTo>
                  <a:pt x="18634" y="8484"/>
                  <a:pt x="18634" y="8484"/>
                  <a:pt x="18634" y="8489"/>
                </a:cubicBezTo>
                <a:cubicBezTo>
                  <a:pt x="18634" y="8501"/>
                  <a:pt x="18634" y="8501"/>
                  <a:pt x="18634" y="8501"/>
                </a:cubicBezTo>
                <a:cubicBezTo>
                  <a:pt x="18711" y="8501"/>
                  <a:pt x="18711" y="8501"/>
                  <a:pt x="18711" y="8501"/>
                </a:cubicBezTo>
                <a:cubicBezTo>
                  <a:pt x="18711" y="8596"/>
                  <a:pt x="18711" y="8596"/>
                  <a:pt x="18711" y="8596"/>
                </a:cubicBezTo>
                <a:cubicBezTo>
                  <a:pt x="18759" y="8596"/>
                  <a:pt x="18759" y="8596"/>
                  <a:pt x="18759" y="8596"/>
                </a:cubicBezTo>
                <a:cubicBezTo>
                  <a:pt x="18759" y="8584"/>
                  <a:pt x="18759" y="8578"/>
                  <a:pt x="18765" y="8567"/>
                </a:cubicBezTo>
                <a:cubicBezTo>
                  <a:pt x="18765" y="8561"/>
                  <a:pt x="18770" y="8561"/>
                  <a:pt x="18776" y="8555"/>
                </a:cubicBezTo>
                <a:cubicBezTo>
                  <a:pt x="18776" y="8555"/>
                  <a:pt x="18782" y="8549"/>
                  <a:pt x="18788" y="8549"/>
                </a:cubicBezTo>
                <a:cubicBezTo>
                  <a:pt x="18788" y="8543"/>
                  <a:pt x="18794" y="8543"/>
                  <a:pt x="18800" y="8537"/>
                </a:cubicBezTo>
                <a:cubicBezTo>
                  <a:pt x="18800" y="8537"/>
                  <a:pt x="18800" y="8531"/>
                  <a:pt x="18800" y="8525"/>
                </a:cubicBezTo>
                <a:cubicBezTo>
                  <a:pt x="18806" y="8519"/>
                  <a:pt x="18806" y="8513"/>
                  <a:pt x="18812" y="8501"/>
                </a:cubicBezTo>
                <a:lnTo>
                  <a:pt x="18818" y="8495"/>
                </a:lnTo>
                <a:cubicBezTo>
                  <a:pt x="18818" y="8484"/>
                  <a:pt x="18818" y="8478"/>
                  <a:pt x="18818" y="8472"/>
                </a:cubicBezTo>
                <a:cubicBezTo>
                  <a:pt x="18859" y="8472"/>
                  <a:pt x="18859" y="8472"/>
                  <a:pt x="18859" y="8472"/>
                </a:cubicBezTo>
                <a:cubicBezTo>
                  <a:pt x="18859" y="8466"/>
                  <a:pt x="18853" y="8460"/>
                  <a:pt x="18859" y="8454"/>
                </a:cubicBezTo>
                <a:cubicBezTo>
                  <a:pt x="18859" y="8454"/>
                  <a:pt x="18859" y="8448"/>
                  <a:pt x="18865" y="8442"/>
                </a:cubicBezTo>
                <a:cubicBezTo>
                  <a:pt x="18865" y="8442"/>
                  <a:pt x="18871" y="8436"/>
                  <a:pt x="18871" y="8430"/>
                </a:cubicBezTo>
                <a:lnTo>
                  <a:pt x="18871" y="8424"/>
                </a:lnTo>
                <a:cubicBezTo>
                  <a:pt x="18877" y="8418"/>
                  <a:pt x="18877" y="8412"/>
                  <a:pt x="18883" y="8412"/>
                </a:cubicBezTo>
                <a:cubicBezTo>
                  <a:pt x="18883" y="8406"/>
                  <a:pt x="18889" y="8412"/>
                  <a:pt x="18895" y="8412"/>
                </a:cubicBezTo>
                <a:cubicBezTo>
                  <a:pt x="18895" y="8406"/>
                  <a:pt x="18895" y="8401"/>
                  <a:pt x="18895" y="8401"/>
                </a:cubicBezTo>
                <a:cubicBezTo>
                  <a:pt x="18895" y="8395"/>
                  <a:pt x="18895" y="8389"/>
                  <a:pt x="18895" y="8389"/>
                </a:cubicBezTo>
                <a:cubicBezTo>
                  <a:pt x="18895" y="8383"/>
                  <a:pt x="18895" y="8377"/>
                  <a:pt x="18895" y="8371"/>
                </a:cubicBezTo>
                <a:cubicBezTo>
                  <a:pt x="18889" y="8365"/>
                  <a:pt x="18883" y="8359"/>
                  <a:pt x="18877" y="8359"/>
                </a:cubicBezTo>
                <a:cubicBezTo>
                  <a:pt x="18865" y="8359"/>
                  <a:pt x="18865" y="8365"/>
                  <a:pt x="18859" y="8365"/>
                </a:cubicBezTo>
                <a:cubicBezTo>
                  <a:pt x="18853" y="8371"/>
                  <a:pt x="18859" y="8377"/>
                  <a:pt x="18859" y="8377"/>
                </a:cubicBezTo>
                <a:cubicBezTo>
                  <a:pt x="18853" y="8383"/>
                  <a:pt x="18848" y="8383"/>
                  <a:pt x="18842" y="8383"/>
                </a:cubicBezTo>
                <a:cubicBezTo>
                  <a:pt x="18830" y="8383"/>
                  <a:pt x="18818" y="8377"/>
                  <a:pt x="18812" y="8377"/>
                </a:cubicBezTo>
                <a:cubicBezTo>
                  <a:pt x="18794" y="8377"/>
                  <a:pt x="18794" y="8377"/>
                  <a:pt x="18794" y="8377"/>
                </a:cubicBezTo>
                <a:cubicBezTo>
                  <a:pt x="18788" y="8377"/>
                  <a:pt x="18788" y="8377"/>
                  <a:pt x="18782" y="8377"/>
                </a:cubicBezTo>
                <a:cubicBezTo>
                  <a:pt x="18776" y="8377"/>
                  <a:pt x="18776" y="8383"/>
                  <a:pt x="18770" y="8383"/>
                </a:cubicBezTo>
                <a:cubicBezTo>
                  <a:pt x="18770" y="8353"/>
                  <a:pt x="18770" y="8353"/>
                  <a:pt x="18770" y="8353"/>
                </a:cubicBezTo>
                <a:cubicBezTo>
                  <a:pt x="18770" y="8347"/>
                  <a:pt x="18776" y="8341"/>
                  <a:pt x="18776" y="8335"/>
                </a:cubicBezTo>
                <a:cubicBezTo>
                  <a:pt x="18776" y="8323"/>
                  <a:pt x="18765" y="8317"/>
                  <a:pt x="18759" y="8312"/>
                </a:cubicBezTo>
                <a:cubicBezTo>
                  <a:pt x="18759" y="8306"/>
                  <a:pt x="18753" y="8300"/>
                  <a:pt x="18747" y="8300"/>
                </a:cubicBezTo>
                <a:cubicBezTo>
                  <a:pt x="18747" y="8294"/>
                  <a:pt x="18741" y="8300"/>
                  <a:pt x="18741" y="8300"/>
                </a:cubicBezTo>
                <a:cubicBezTo>
                  <a:pt x="18735" y="8306"/>
                  <a:pt x="18729" y="8306"/>
                  <a:pt x="18729" y="8312"/>
                </a:cubicBezTo>
                <a:cubicBezTo>
                  <a:pt x="18729" y="8312"/>
                  <a:pt x="18729" y="8317"/>
                  <a:pt x="18729" y="8323"/>
                </a:cubicBezTo>
                <a:cubicBezTo>
                  <a:pt x="18729" y="8323"/>
                  <a:pt x="18723" y="8329"/>
                  <a:pt x="18723" y="8335"/>
                </a:cubicBezTo>
                <a:cubicBezTo>
                  <a:pt x="18717" y="8329"/>
                  <a:pt x="18711" y="8329"/>
                  <a:pt x="18711" y="8329"/>
                </a:cubicBezTo>
                <a:cubicBezTo>
                  <a:pt x="18705" y="8323"/>
                  <a:pt x="18705" y="8317"/>
                  <a:pt x="18699" y="8317"/>
                </a:cubicBezTo>
                <a:cubicBezTo>
                  <a:pt x="18699" y="8312"/>
                  <a:pt x="18693" y="8306"/>
                  <a:pt x="18693" y="8300"/>
                </a:cubicBezTo>
                <a:cubicBezTo>
                  <a:pt x="18693" y="8294"/>
                  <a:pt x="18699" y="8288"/>
                  <a:pt x="18699" y="8282"/>
                </a:cubicBezTo>
                <a:cubicBezTo>
                  <a:pt x="18699" y="8276"/>
                  <a:pt x="18699" y="8276"/>
                  <a:pt x="18699" y="8270"/>
                </a:cubicBezTo>
                <a:cubicBezTo>
                  <a:pt x="18699" y="8264"/>
                  <a:pt x="18699" y="8264"/>
                  <a:pt x="18699" y="8258"/>
                </a:cubicBezTo>
                <a:lnTo>
                  <a:pt x="18687" y="8258"/>
                </a:lnTo>
                <a:cubicBezTo>
                  <a:pt x="18682" y="8258"/>
                  <a:pt x="18682" y="8252"/>
                  <a:pt x="18682" y="8246"/>
                </a:cubicBezTo>
                <a:cubicBezTo>
                  <a:pt x="18676" y="8246"/>
                  <a:pt x="18676" y="8240"/>
                  <a:pt x="18670" y="8240"/>
                </a:cubicBezTo>
                <a:cubicBezTo>
                  <a:pt x="18664" y="8235"/>
                  <a:pt x="18664" y="8229"/>
                  <a:pt x="18664" y="8229"/>
                </a:cubicBezTo>
                <a:cubicBezTo>
                  <a:pt x="18658" y="8223"/>
                  <a:pt x="18658" y="8223"/>
                  <a:pt x="18652" y="8217"/>
                </a:cubicBezTo>
                <a:cubicBezTo>
                  <a:pt x="18646" y="8211"/>
                  <a:pt x="18646" y="8205"/>
                  <a:pt x="18646" y="8199"/>
                </a:cubicBezTo>
                <a:cubicBezTo>
                  <a:pt x="18640" y="8199"/>
                  <a:pt x="18640" y="8193"/>
                  <a:pt x="18634" y="8193"/>
                </a:cubicBezTo>
                <a:cubicBezTo>
                  <a:pt x="18634" y="8187"/>
                  <a:pt x="18634" y="8181"/>
                  <a:pt x="18628" y="8181"/>
                </a:cubicBezTo>
                <a:cubicBezTo>
                  <a:pt x="18622" y="8175"/>
                  <a:pt x="18616" y="8175"/>
                  <a:pt x="18610" y="8175"/>
                </a:cubicBezTo>
                <a:cubicBezTo>
                  <a:pt x="18604" y="8175"/>
                  <a:pt x="18593" y="8181"/>
                  <a:pt x="18593" y="8187"/>
                </a:cubicBezTo>
                <a:cubicBezTo>
                  <a:pt x="18593" y="8199"/>
                  <a:pt x="18599" y="8205"/>
                  <a:pt x="18604" y="8211"/>
                </a:cubicBezTo>
                <a:cubicBezTo>
                  <a:pt x="18604" y="8217"/>
                  <a:pt x="18610" y="8217"/>
                  <a:pt x="18610" y="8223"/>
                </a:cubicBezTo>
                <a:cubicBezTo>
                  <a:pt x="18616" y="8229"/>
                  <a:pt x="18616" y="8240"/>
                  <a:pt x="18622" y="8246"/>
                </a:cubicBezTo>
                <a:cubicBezTo>
                  <a:pt x="18634" y="8258"/>
                  <a:pt x="18640" y="8264"/>
                  <a:pt x="18652" y="8270"/>
                </a:cubicBezTo>
                <a:cubicBezTo>
                  <a:pt x="18652" y="8270"/>
                  <a:pt x="18658" y="8270"/>
                  <a:pt x="18664" y="8276"/>
                </a:cubicBezTo>
                <a:cubicBezTo>
                  <a:pt x="18664" y="8282"/>
                  <a:pt x="18664" y="8282"/>
                  <a:pt x="18664" y="8288"/>
                </a:cubicBezTo>
                <a:cubicBezTo>
                  <a:pt x="18670" y="8288"/>
                  <a:pt x="18670" y="8294"/>
                  <a:pt x="18670" y="8300"/>
                </a:cubicBezTo>
                <a:cubicBezTo>
                  <a:pt x="18670" y="8306"/>
                  <a:pt x="18676" y="8306"/>
                  <a:pt x="18676" y="8312"/>
                </a:cubicBezTo>
                <a:cubicBezTo>
                  <a:pt x="18676" y="8317"/>
                  <a:pt x="18676" y="8329"/>
                  <a:pt x="18676" y="8341"/>
                </a:cubicBezTo>
                <a:close/>
                <a:moveTo>
                  <a:pt x="18112" y="7327"/>
                </a:moveTo>
                <a:lnTo>
                  <a:pt x="18112" y="7327"/>
                </a:lnTo>
                <a:cubicBezTo>
                  <a:pt x="18112" y="7333"/>
                  <a:pt x="18118" y="7333"/>
                  <a:pt x="18118" y="7339"/>
                </a:cubicBezTo>
                <a:cubicBezTo>
                  <a:pt x="18118" y="7345"/>
                  <a:pt x="18124" y="7345"/>
                  <a:pt x="18124" y="7351"/>
                </a:cubicBezTo>
                <a:cubicBezTo>
                  <a:pt x="18124" y="7357"/>
                  <a:pt x="18130" y="7351"/>
                  <a:pt x="18136" y="7357"/>
                </a:cubicBezTo>
                <a:cubicBezTo>
                  <a:pt x="18142" y="7363"/>
                  <a:pt x="18148" y="7363"/>
                  <a:pt x="18148" y="7369"/>
                </a:cubicBezTo>
                <a:cubicBezTo>
                  <a:pt x="18148" y="7375"/>
                  <a:pt x="18148" y="7381"/>
                  <a:pt x="18148" y="7393"/>
                </a:cubicBezTo>
                <a:cubicBezTo>
                  <a:pt x="18148" y="7398"/>
                  <a:pt x="18154" y="7398"/>
                  <a:pt x="18154" y="7405"/>
                </a:cubicBezTo>
                <a:cubicBezTo>
                  <a:pt x="18160" y="7405"/>
                  <a:pt x="18160" y="7410"/>
                  <a:pt x="18166" y="7416"/>
                </a:cubicBezTo>
                <a:cubicBezTo>
                  <a:pt x="18166" y="7416"/>
                  <a:pt x="18172" y="7416"/>
                  <a:pt x="18178" y="7422"/>
                </a:cubicBezTo>
                <a:cubicBezTo>
                  <a:pt x="18190" y="7428"/>
                  <a:pt x="18201" y="7428"/>
                  <a:pt x="18213" y="7434"/>
                </a:cubicBezTo>
                <a:cubicBezTo>
                  <a:pt x="18219" y="7440"/>
                  <a:pt x="18225" y="7446"/>
                  <a:pt x="18237" y="7446"/>
                </a:cubicBezTo>
                <a:cubicBezTo>
                  <a:pt x="18243" y="7452"/>
                  <a:pt x="18243" y="7452"/>
                  <a:pt x="18249" y="7452"/>
                </a:cubicBezTo>
                <a:cubicBezTo>
                  <a:pt x="18249" y="7458"/>
                  <a:pt x="18255" y="7458"/>
                  <a:pt x="18260" y="7458"/>
                </a:cubicBezTo>
                <a:cubicBezTo>
                  <a:pt x="18284" y="7458"/>
                  <a:pt x="18284" y="7458"/>
                  <a:pt x="18284" y="7458"/>
                </a:cubicBezTo>
                <a:cubicBezTo>
                  <a:pt x="18284" y="7458"/>
                  <a:pt x="18284" y="7452"/>
                  <a:pt x="18284" y="7446"/>
                </a:cubicBezTo>
                <a:cubicBezTo>
                  <a:pt x="18284" y="7440"/>
                  <a:pt x="18278" y="7440"/>
                  <a:pt x="18278" y="7434"/>
                </a:cubicBezTo>
                <a:cubicBezTo>
                  <a:pt x="18272" y="7434"/>
                  <a:pt x="18272" y="7428"/>
                  <a:pt x="18267" y="7422"/>
                </a:cubicBezTo>
                <a:cubicBezTo>
                  <a:pt x="18267" y="7422"/>
                  <a:pt x="18260" y="7422"/>
                  <a:pt x="18255" y="7422"/>
                </a:cubicBezTo>
                <a:cubicBezTo>
                  <a:pt x="18249" y="7422"/>
                  <a:pt x="18243" y="7422"/>
                  <a:pt x="18237" y="7416"/>
                </a:cubicBezTo>
                <a:cubicBezTo>
                  <a:pt x="18231" y="7410"/>
                  <a:pt x="18231" y="7405"/>
                  <a:pt x="18225" y="7405"/>
                </a:cubicBezTo>
                <a:cubicBezTo>
                  <a:pt x="18219" y="7398"/>
                  <a:pt x="18219" y="7405"/>
                  <a:pt x="18213" y="7398"/>
                </a:cubicBezTo>
                <a:cubicBezTo>
                  <a:pt x="18207" y="7398"/>
                  <a:pt x="18201" y="7393"/>
                  <a:pt x="18201" y="7387"/>
                </a:cubicBezTo>
                <a:cubicBezTo>
                  <a:pt x="18201" y="7387"/>
                  <a:pt x="18201" y="7381"/>
                  <a:pt x="18201" y="7375"/>
                </a:cubicBezTo>
                <a:cubicBezTo>
                  <a:pt x="18195" y="7363"/>
                  <a:pt x="18190" y="7363"/>
                  <a:pt x="18183" y="7351"/>
                </a:cubicBezTo>
                <a:cubicBezTo>
                  <a:pt x="18172" y="7345"/>
                  <a:pt x="18166" y="7339"/>
                  <a:pt x="18154" y="7333"/>
                </a:cubicBezTo>
                <a:cubicBezTo>
                  <a:pt x="18148" y="7333"/>
                  <a:pt x="18148" y="7327"/>
                  <a:pt x="18142" y="7327"/>
                </a:cubicBezTo>
                <a:cubicBezTo>
                  <a:pt x="18136" y="7327"/>
                  <a:pt x="18136" y="7327"/>
                  <a:pt x="18130" y="7327"/>
                </a:cubicBezTo>
                <a:lnTo>
                  <a:pt x="18112" y="7327"/>
                </a:lnTo>
                <a:close/>
                <a:moveTo>
                  <a:pt x="16269" y="6818"/>
                </a:moveTo>
                <a:lnTo>
                  <a:pt x="16269" y="6818"/>
                </a:lnTo>
                <a:cubicBezTo>
                  <a:pt x="16262" y="6824"/>
                  <a:pt x="16262" y="6824"/>
                  <a:pt x="16257" y="6824"/>
                </a:cubicBezTo>
                <a:cubicBezTo>
                  <a:pt x="16251" y="6830"/>
                  <a:pt x="16245" y="6830"/>
                  <a:pt x="16245" y="6836"/>
                </a:cubicBezTo>
                <a:cubicBezTo>
                  <a:pt x="16245" y="6848"/>
                  <a:pt x="16245" y="6854"/>
                  <a:pt x="16251" y="6854"/>
                </a:cubicBezTo>
                <a:cubicBezTo>
                  <a:pt x="16257" y="6860"/>
                  <a:pt x="16257" y="6860"/>
                  <a:pt x="16262" y="6860"/>
                </a:cubicBezTo>
                <a:cubicBezTo>
                  <a:pt x="16269" y="6860"/>
                  <a:pt x="16269" y="6854"/>
                  <a:pt x="16274" y="6854"/>
                </a:cubicBezTo>
                <a:cubicBezTo>
                  <a:pt x="16280" y="6848"/>
                  <a:pt x="16286" y="6848"/>
                  <a:pt x="16298" y="6848"/>
                </a:cubicBezTo>
                <a:cubicBezTo>
                  <a:pt x="16310" y="6848"/>
                  <a:pt x="16310" y="6848"/>
                  <a:pt x="16310" y="6848"/>
                </a:cubicBezTo>
                <a:cubicBezTo>
                  <a:pt x="16316" y="6848"/>
                  <a:pt x="16322" y="6848"/>
                  <a:pt x="16334" y="6848"/>
                </a:cubicBezTo>
                <a:cubicBezTo>
                  <a:pt x="16334" y="6824"/>
                  <a:pt x="16334" y="6824"/>
                  <a:pt x="16334" y="6824"/>
                </a:cubicBezTo>
                <a:cubicBezTo>
                  <a:pt x="16310" y="6818"/>
                  <a:pt x="16310" y="6818"/>
                  <a:pt x="16310" y="6818"/>
                </a:cubicBezTo>
                <a:cubicBezTo>
                  <a:pt x="16298" y="6818"/>
                  <a:pt x="16292" y="6824"/>
                  <a:pt x="16280" y="6824"/>
                </a:cubicBezTo>
                <a:cubicBezTo>
                  <a:pt x="16274" y="6824"/>
                  <a:pt x="16269" y="6824"/>
                  <a:pt x="16257" y="6824"/>
                </a:cubicBezTo>
                <a:lnTo>
                  <a:pt x="16269" y="6818"/>
                </a:lnTo>
                <a:close/>
                <a:moveTo>
                  <a:pt x="16915" y="6848"/>
                </a:moveTo>
                <a:lnTo>
                  <a:pt x="16915" y="6848"/>
                </a:lnTo>
                <a:cubicBezTo>
                  <a:pt x="16915" y="6860"/>
                  <a:pt x="16915" y="6860"/>
                  <a:pt x="16915" y="6860"/>
                </a:cubicBezTo>
                <a:cubicBezTo>
                  <a:pt x="16915" y="6866"/>
                  <a:pt x="16909" y="6866"/>
                  <a:pt x="16903" y="6872"/>
                </a:cubicBezTo>
                <a:cubicBezTo>
                  <a:pt x="16903" y="6878"/>
                  <a:pt x="16897" y="6878"/>
                  <a:pt x="16897" y="6884"/>
                </a:cubicBezTo>
                <a:cubicBezTo>
                  <a:pt x="16891" y="6890"/>
                  <a:pt x="16885" y="6896"/>
                  <a:pt x="16885" y="6906"/>
                </a:cubicBezTo>
                <a:cubicBezTo>
                  <a:pt x="16879" y="6912"/>
                  <a:pt x="16873" y="6912"/>
                  <a:pt x="16873" y="6918"/>
                </a:cubicBezTo>
                <a:cubicBezTo>
                  <a:pt x="16873" y="6924"/>
                  <a:pt x="16873" y="6930"/>
                  <a:pt x="16873" y="6942"/>
                </a:cubicBezTo>
                <a:cubicBezTo>
                  <a:pt x="16873" y="6942"/>
                  <a:pt x="16873" y="6948"/>
                  <a:pt x="16873" y="6954"/>
                </a:cubicBezTo>
                <a:lnTo>
                  <a:pt x="16879" y="6960"/>
                </a:lnTo>
                <a:cubicBezTo>
                  <a:pt x="16879" y="6972"/>
                  <a:pt x="16879" y="6978"/>
                  <a:pt x="16879" y="6984"/>
                </a:cubicBezTo>
                <a:cubicBezTo>
                  <a:pt x="16879" y="7007"/>
                  <a:pt x="16879" y="7007"/>
                  <a:pt x="16879" y="7007"/>
                </a:cubicBezTo>
                <a:cubicBezTo>
                  <a:pt x="16879" y="7013"/>
                  <a:pt x="16879" y="7019"/>
                  <a:pt x="16879" y="7025"/>
                </a:cubicBezTo>
                <a:cubicBezTo>
                  <a:pt x="16873" y="7031"/>
                  <a:pt x="16873" y="7037"/>
                  <a:pt x="16873" y="7037"/>
                </a:cubicBezTo>
                <a:cubicBezTo>
                  <a:pt x="16867" y="7043"/>
                  <a:pt x="16861" y="7049"/>
                  <a:pt x="16861" y="7055"/>
                </a:cubicBezTo>
                <a:cubicBezTo>
                  <a:pt x="16861" y="7150"/>
                  <a:pt x="16861" y="7150"/>
                  <a:pt x="16861" y="7150"/>
                </a:cubicBezTo>
                <a:cubicBezTo>
                  <a:pt x="16861" y="7155"/>
                  <a:pt x="16861" y="7155"/>
                  <a:pt x="16855" y="7161"/>
                </a:cubicBezTo>
                <a:cubicBezTo>
                  <a:pt x="16855" y="7167"/>
                  <a:pt x="16849" y="7167"/>
                  <a:pt x="16844" y="7167"/>
                </a:cubicBezTo>
                <a:cubicBezTo>
                  <a:pt x="16844" y="7173"/>
                  <a:pt x="16838" y="7179"/>
                  <a:pt x="16832" y="7179"/>
                </a:cubicBezTo>
                <a:cubicBezTo>
                  <a:pt x="16826" y="7185"/>
                  <a:pt x="16826" y="7185"/>
                  <a:pt x="16814" y="7185"/>
                </a:cubicBezTo>
                <a:cubicBezTo>
                  <a:pt x="16808" y="7185"/>
                  <a:pt x="16796" y="7179"/>
                  <a:pt x="16790" y="7179"/>
                </a:cubicBezTo>
                <a:cubicBezTo>
                  <a:pt x="16784" y="7173"/>
                  <a:pt x="16778" y="7179"/>
                  <a:pt x="16778" y="7179"/>
                </a:cubicBezTo>
                <a:cubicBezTo>
                  <a:pt x="16772" y="7173"/>
                  <a:pt x="16772" y="7173"/>
                  <a:pt x="16767" y="7167"/>
                </a:cubicBezTo>
                <a:cubicBezTo>
                  <a:pt x="16760" y="7167"/>
                  <a:pt x="16755" y="7167"/>
                  <a:pt x="16755" y="7161"/>
                </a:cubicBezTo>
                <a:cubicBezTo>
                  <a:pt x="16755" y="7155"/>
                  <a:pt x="16755" y="7150"/>
                  <a:pt x="16755" y="7150"/>
                </a:cubicBezTo>
                <a:cubicBezTo>
                  <a:pt x="16749" y="7144"/>
                  <a:pt x="16749" y="7144"/>
                  <a:pt x="16743" y="7138"/>
                </a:cubicBezTo>
                <a:cubicBezTo>
                  <a:pt x="16731" y="7126"/>
                  <a:pt x="16719" y="7120"/>
                  <a:pt x="16701" y="7114"/>
                </a:cubicBezTo>
                <a:cubicBezTo>
                  <a:pt x="16695" y="7108"/>
                  <a:pt x="16683" y="7102"/>
                  <a:pt x="16672" y="7102"/>
                </a:cubicBezTo>
                <a:cubicBezTo>
                  <a:pt x="16672" y="7096"/>
                  <a:pt x="16666" y="7096"/>
                  <a:pt x="16660" y="7096"/>
                </a:cubicBezTo>
                <a:cubicBezTo>
                  <a:pt x="16648" y="7084"/>
                  <a:pt x="16648" y="7078"/>
                  <a:pt x="16642" y="7066"/>
                </a:cubicBezTo>
                <a:cubicBezTo>
                  <a:pt x="16642" y="7066"/>
                  <a:pt x="16642" y="7061"/>
                  <a:pt x="16636" y="7055"/>
                </a:cubicBezTo>
                <a:cubicBezTo>
                  <a:pt x="16636" y="7055"/>
                  <a:pt x="16630" y="7055"/>
                  <a:pt x="16624" y="7055"/>
                </a:cubicBezTo>
                <a:cubicBezTo>
                  <a:pt x="16624" y="7055"/>
                  <a:pt x="16618" y="7055"/>
                  <a:pt x="16612" y="7055"/>
                </a:cubicBezTo>
                <a:cubicBezTo>
                  <a:pt x="16606" y="7055"/>
                  <a:pt x="16606" y="7055"/>
                  <a:pt x="16601" y="7055"/>
                </a:cubicBezTo>
                <a:cubicBezTo>
                  <a:pt x="16594" y="7055"/>
                  <a:pt x="16594" y="7049"/>
                  <a:pt x="16589" y="7049"/>
                </a:cubicBezTo>
                <a:cubicBezTo>
                  <a:pt x="16583" y="7043"/>
                  <a:pt x="16577" y="7043"/>
                  <a:pt x="16577" y="7037"/>
                </a:cubicBezTo>
                <a:lnTo>
                  <a:pt x="16583" y="7031"/>
                </a:lnTo>
                <a:cubicBezTo>
                  <a:pt x="16583" y="7025"/>
                  <a:pt x="16577" y="7019"/>
                  <a:pt x="16577" y="7019"/>
                </a:cubicBezTo>
                <a:cubicBezTo>
                  <a:pt x="16577" y="7007"/>
                  <a:pt x="16583" y="7001"/>
                  <a:pt x="16583" y="6989"/>
                </a:cubicBezTo>
                <a:cubicBezTo>
                  <a:pt x="16583" y="6984"/>
                  <a:pt x="16583" y="6984"/>
                  <a:pt x="16583" y="6984"/>
                </a:cubicBezTo>
                <a:cubicBezTo>
                  <a:pt x="16583" y="6978"/>
                  <a:pt x="16577" y="6978"/>
                  <a:pt x="16577" y="6972"/>
                </a:cubicBezTo>
                <a:cubicBezTo>
                  <a:pt x="16577" y="6966"/>
                  <a:pt x="16571" y="6966"/>
                  <a:pt x="16571" y="6960"/>
                </a:cubicBezTo>
                <a:cubicBezTo>
                  <a:pt x="16571" y="6954"/>
                  <a:pt x="16577" y="6954"/>
                  <a:pt x="16577" y="6948"/>
                </a:cubicBezTo>
                <a:cubicBezTo>
                  <a:pt x="16577" y="6942"/>
                  <a:pt x="16589" y="6948"/>
                  <a:pt x="16589" y="6942"/>
                </a:cubicBezTo>
                <a:cubicBezTo>
                  <a:pt x="16589" y="6942"/>
                  <a:pt x="16589" y="6936"/>
                  <a:pt x="16589" y="6930"/>
                </a:cubicBezTo>
                <a:cubicBezTo>
                  <a:pt x="16594" y="6924"/>
                  <a:pt x="16601" y="6924"/>
                  <a:pt x="16601" y="6918"/>
                </a:cubicBezTo>
                <a:cubicBezTo>
                  <a:pt x="16601" y="6912"/>
                  <a:pt x="16606" y="6912"/>
                  <a:pt x="16606" y="6906"/>
                </a:cubicBezTo>
                <a:cubicBezTo>
                  <a:pt x="16618" y="6896"/>
                  <a:pt x="16624" y="6896"/>
                  <a:pt x="16630" y="6884"/>
                </a:cubicBezTo>
                <a:cubicBezTo>
                  <a:pt x="16636" y="6884"/>
                  <a:pt x="16630" y="6878"/>
                  <a:pt x="16636" y="6878"/>
                </a:cubicBezTo>
                <a:cubicBezTo>
                  <a:pt x="16624" y="6878"/>
                  <a:pt x="16624" y="6878"/>
                  <a:pt x="16624" y="6878"/>
                </a:cubicBezTo>
                <a:cubicBezTo>
                  <a:pt x="16612" y="6872"/>
                  <a:pt x="16606" y="6872"/>
                  <a:pt x="16601" y="6872"/>
                </a:cubicBezTo>
                <a:cubicBezTo>
                  <a:pt x="16589" y="6866"/>
                  <a:pt x="16583" y="6866"/>
                  <a:pt x="16577" y="6866"/>
                </a:cubicBezTo>
                <a:cubicBezTo>
                  <a:pt x="16565" y="6866"/>
                  <a:pt x="16565" y="6866"/>
                  <a:pt x="16565" y="6866"/>
                </a:cubicBezTo>
                <a:cubicBezTo>
                  <a:pt x="16547" y="6866"/>
                  <a:pt x="16541" y="6866"/>
                  <a:pt x="16523" y="6866"/>
                </a:cubicBezTo>
                <a:cubicBezTo>
                  <a:pt x="16517" y="6866"/>
                  <a:pt x="16517" y="6860"/>
                  <a:pt x="16512" y="6860"/>
                </a:cubicBezTo>
                <a:cubicBezTo>
                  <a:pt x="16506" y="6854"/>
                  <a:pt x="16506" y="6854"/>
                  <a:pt x="16500" y="6854"/>
                </a:cubicBezTo>
                <a:cubicBezTo>
                  <a:pt x="16494" y="6854"/>
                  <a:pt x="16494" y="6854"/>
                  <a:pt x="16488" y="6854"/>
                </a:cubicBezTo>
                <a:cubicBezTo>
                  <a:pt x="16488" y="6854"/>
                  <a:pt x="16482" y="6854"/>
                  <a:pt x="16476" y="6854"/>
                </a:cubicBezTo>
                <a:cubicBezTo>
                  <a:pt x="16470" y="6848"/>
                  <a:pt x="16470" y="6842"/>
                  <a:pt x="16464" y="6842"/>
                </a:cubicBezTo>
                <a:cubicBezTo>
                  <a:pt x="16464" y="6836"/>
                  <a:pt x="16458" y="6836"/>
                  <a:pt x="16452" y="6836"/>
                </a:cubicBezTo>
                <a:cubicBezTo>
                  <a:pt x="16452" y="6836"/>
                  <a:pt x="16446" y="6836"/>
                  <a:pt x="16440" y="6836"/>
                </a:cubicBezTo>
                <a:lnTo>
                  <a:pt x="16435" y="6830"/>
                </a:lnTo>
                <a:cubicBezTo>
                  <a:pt x="16428" y="6830"/>
                  <a:pt x="16423" y="6830"/>
                  <a:pt x="16423" y="6824"/>
                </a:cubicBezTo>
                <a:cubicBezTo>
                  <a:pt x="16411" y="6824"/>
                  <a:pt x="16405" y="6813"/>
                  <a:pt x="16399" y="6813"/>
                </a:cubicBezTo>
                <a:cubicBezTo>
                  <a:pt x="16393" y="6813"/>
                  <a:pt x="16393" y="6813"/>
                  <a:pt x="16387" y="6813"/>
                </a:cubicBezTo>
                <a:cubicBezTo>
                  <a:pt x="16375" y="6813"/>
                  <a:pt x="16375" y="6813"/>
                  <a:pt x="16375" y="6813"/>
                </a:cubicBezTo>
                <a:cubicBezTo>
                  <a:pt x="16369" y="6813"/>
                  <a:pt x="16369" y="6813"/>
                  <a:pt x="16363" y="6813"/>
                </a:cubicBezTo>
                <a:cubicBezTo>
                  <a:pt x="16357" y="6813"/>
                  <a:pt x="16357" y="6813"/>
                  <a:pt x="16351" y="6813"/>
                </a:cubicBezTo>
                <a:cubicBezTo>
                  <a:pt x="16351" y="6836"/>
                  <a:pt x="16351" y="6836"/>
                  <a:pt x="16351" y="6836"/>
                </a:cubicBezTo>
                <a:cubicBezTo>
                  <a:pt x="16351" y="6836"/>
                  <a:pt x="16351" y="6848"/>
                  <a:pt x="16357" y="6848"/>
                </a:cubicBezTo>
                <a:cubicBezTo>
                  <a:pt x="16363" y="6848"/>
                  <a:pt x="16369" y="6848"/>
                  <a:pt x="16375" y="6854"/>
                </a:cubicBezTo>
                <a:cubicBezTo>
                  <a:pt x="16381" y="6854"/>
                  <a:pt x="16387" y="6854"/>
                  <a:pt x="16387" y="6860"/>
                </a:cubicBezTo>
                <a:cubicBezTo>
                  <a:pt x="16393" y="6860"/>
                  <a:pt x="16399" y="6860"/>
                  <a:pt x="16399" y="6860"/>
                </a:cubicBezTo>
                <a:cubicBezTo>
                  <a:pt x="16405" y="6866"/>
                  <a:pt x="16399" y="6866"/>
                  <a:pt x="16399" y="6872"/>
                </a:cubicBezTo>
                <a:cubicBezTo>
                  <a:pt x="16393" y="6872"/>
                  <a:pt x="16393" y="6878"/>
                  <a:pt x="16387" y="6878"/>
                </a:cubicBezTo>
                <a:cubicBezTo>
                  <a:pt x="16381" y="6878"/>
                  <a:pt x="16375" y="6878"/>
                  <a:pt x="16363" y="6878"/>
                </a:cubicBezTo>
                <a:cubicBezTo>
                  <a:pt x="16357" y="6878"/>
                  <a:pt x="16351" y="6878"/>
                  <a:pt x="16340" y="6878"/>
                </a:cubicBezTo>
                <a:cubicBezTo>
                  <a:pt x="16334" y="6878"/>
                  <a:pt x="16334" y="6884"/>
                  <a:pt x="16328" y="6884"/>
                </a:cubicBezTo>
                <a:cubicBezTo>
                  <a:pt x="16322" y="6884"/>
                  <a:pt x="16322" y="6890"/>
                  <a:pt x="16316" y="6896"/>
                </a:cubicBezTo>
                <a:cubicBezTo>
                  <a:pt x="16304" y="6901"/>
                  <a:pt x="16298" y="6906"/>
                  <a:pt x="16286" y="6912"/>
                </a:cubicBezTo>
                <a:cubicBezTo>
                  <a:pt x="16286" y="6918"/>
                  <a:pt x="16280" y="6918"/>
                  <a:pt x="16274" y="6924"/>
                </a:cubicBezTo>
                <a:cubicBezTo>
                  <a:pt x="16269" y="6924"/>
                  <a:pt x="16262" y="6930"/>
                  <a:pt x="16262" y="6930"/>
                </a:cubicBezTo>
                <a:cubicBezTo>
                  <a:pt x="16257" y="6936"/>
                  <a:pt x="16251" y="6936"/>
                  <a:pt x="16251" y="6948"/>
                </a:cubicBezTo>
                <a:cubicBezTo>
                  <a:pt x="16251" y="6954"/>
                  <a:pt x="16251" y="6954"/>
                  <a:pt x="16251" y="6954"/>
                </a:cubicBezTo>
                <a:lnTo>
                  <a:pt x="16251" y="6960"/>
                </a:lnTo>
                <a:cubicBezTo>
                  <a:pt x="16251" y="6972"/>
                  <a:pt x="16251" y="6978"/>
                  <a:pt x="16251" y="6984"/>
                </a:cubicBezTo>
                <a:cubicBezTo>
                  <a:pt x="16251" y="6989"/>
                  <a:pt x="16251" y="6995"/>
                  <a:pt x="16251" y="6995"/>
                </a:cubicBezTo>
                <a:cubicBezTo>
                  <a:pt x="16251" y="7001"/>
                  <a:pt x="16245" y="7007"/>
                  <a:pt x="16245" y="7013"/>
                </a:cubicBezTo>
                <a:cubicBezTo>
                  <a:pt x="16245" y="7019"/>
                  <a:pt x="16245" y="7019"/>
                  <a:pt x="16239" y="7025"/>
                </a:cubicBezTo>
                <a:cubicBezTo>
                  <a:pt x="16233" y="7025"/>
                  <a:pt x="16227" y="7025"/>
                  <a:pt x="16221" y="7025"/>
                </a:cubicBezTo>
                <a:cubicBezTo>
                  <a:pt x="16203" y="7025"/>
                  <a:pt x="16191" y="7025"/>
                  <a:pt x="16174" y="7013"/>
                </a:cubicBezTo>
                <a:cubicBezTo>
                  <a:pt x="16168" y="7013"/>
                  <a:pt x="16174" y="7001"/>
                  <a:pt x="16168" y="7001"/>
                </a:cubicBezTo>
                <a:cubicBezTo>
                  <a:pt x="16168" y="7001"/>
                  <a:pt x="16162" y="7001"/>
                  <a:pt x="16156" y="7001"/>
                </a:cubicBezTo>
                <a:cubicBezTo>
                  <a:pt x="16144" y="7001"/>
                  <a:pt x="16138" y="7001"/>
                  <a:pt x="16126" y="7001"/>
                </a:cubicBezTo>
                <a:cubicBezTo>
                  <a:pt x="16126" y="6995"/>
                  <a:pt x="16126" y="6984"/>
                  <a:pt x="16120" y="6978"/>
                </a:cubicBezTo>
                <a:cubicBezTo>
                  <a:pt x="16102" y="6978"/>
                  <a:pt x="16102" y="6978"/>
                  <a:pt x="16102" y="6978"/>
                </a:cubicBezTo>
                <a:cubicBezTo>
                  <a:pt x="16091" y="6978"/>
                  <a:pt x="16085" y="6984"/>
                  <a:pt x="16079" y="6984"/>
                </a:cubicBezTo>
                <a:cubicBezTo>
                  <a:pt x="16067" y="6984"/>
                  <a:pt x="16061" y="6984"/>
                  <a:pt x="16055" y="6984"/>
                </a:cubicBezTo>
                <a:cubicBezTo>
                  <a:pt x="16043" y="6984"/>
                  <a:pt x="16037" y="6989"/>
                  <a:pt x="16031" y="6995"/>
                </a:cubicBezTo>
                <a:cubicBezTo>
                  <a:pt x="16025" y="6995"/>
                  <a:pt x="16031" y="7001"/>
                  <a:pt x="16025" y="7007"/>
                </a:cubicBezTo>
                <a:cubicBezTo>
                  <a:pt x="16025" y="7013"/>
                  <a:pt x="16019" y="7013"/>
                  <a:pt x="16014" y="7019"/>
                </a:cubicBezTo>
                <a:cubicBezTo>
                  <a:pt x="16008" y="7019"/>
                  <a:pt x="16014" y="7025"/>
                  <a:pt x="16008" y="7031"/>
                </a:cubicBezTo>
                <a:cubicBezTo>
                  <a:pt x="15996" y="7031"/>
                  <a:pt x="15990" y="7025"/>
                  <a:pt x="15984" y="7031"/>
                </a:cubicBezTo>
                <a:cubicBezTo>
                  <a:pt x="15972" y="7031"/>
                  <a:pt x="15966" y="7049"/>
                  <a:pt x="15966" y="7061"/>
                </a:cubicBezTo>
                <a:cubicBezTo>
                  <a:pt x="15960" y="7061"/>
                  <a:pt x="15960" y="7066"/>
                  <a:pt x="15960" y="7072"/>
                </a:cubicBezTo>
                <a:cubicBezTo>
                  <a:pt x="15960" y="7078"/>
                  <a:pt x="15954" y="7084"/>
                  <a:pt x="15948" y="7084"/>
                </a:cubicBezTo>
                <a:cubicBezTo>
                  <a:pt x="15948" y="7084"/>
                  <a:pt x="15942" y="7084"/>
                  <a:pt x="15936" y="7084"/>
                </a:cubicBezTo>
                <a:cubicBezTo>
                  <a:pt x="15930" y="7084"/>
                  <a:pt x="15925" y="7084"/>
                  <a:pt x="15913" y="7084"/>
                </a:cubicBezTo>
                <a:cubicBezTo>
                  <a:pt x="15913" y="7108"/>
                  <a:pt x="15913" y="7108"/>
                  <a:pt x="15913" y="7108"/>
                </a:cubicBezTo>
                <a:cubicBezTo>
                  <a:pt x="15919" y="7108"/>
                  <a:pt x="15919" y="7114"/>
                  <a:pt x="15919" y="7114"/>
                </a:cubicBezTo>
                <a:cubicBezTo>
                  <a:pt x="15925" y="7120"/>
                  <a:pt x="15930" y="7120"/>
                  <a:pt x="15930" y="7126"/>
                </a:cubicBezTo>
                <a:cubicBezTo>
                  <a:pt x="15936" y="7132"/>
                  <a:pt x="15936" y="7132"/>
                  <a:pt x="15936" y="7138"/>
                </a:cubicBezTo>
                <a:cubicBezTo>
                  <a:pt x="15936" y="7161"/>
                  <a:pt x="15936" y="7161"/>
                  <a:pt x="15936" y="7161"/>
                </a:cubicBezTo>
                <a:cubicBezTo>
                  <a:pt x="15889" y="7161"/>
                  <a:pt x="15889" y="7161"/>
                  <a:pt x="15889" y="7161"/>
                </a:cubicBezTo>
                <a:cubicBezTo>
                  <a:pt x="15889" y="7155"/>
                  <a:pt x="15889" y="7155"/>
                  <a:pt x="15889" y="7155"/>
                </a:cubicBezTo>
                <a:cubicBezTo>
                  <a:pt x="15889" y="7150"/>
                  <a:pt x="15889" y="7144"/>
                  <a:pt x="15889" y="7132"/>
                </a:cubicBezTo>
                <a:cubicBezTo>
                  <a:pt x="15889" y="7132"/>
                  <a:pt x="15889" y="7126"/>
                  <a:pt x="15889" y="7120"/>
                </a:cubicBezTo>
                <a:cubicBezTo>
                  <a:pt x="15853" y="7120"/>
                  <a:pt x="15853" y="7120"/>
                  <a:pt x="15853" y="7120"/>
                </a:cubicBezTo>
                <a:cubicBezTo>
                  <a:pt x="15853" y="7120"/>
                  <a:pt x="15847" y="7126"/>
                  <a:pt x="15842" y="7126"/>
                </a:cubicBezTo>
                <a:cubicBezTo>
                  <a:pt x="15842" y="7126"/>
                  <a:pt x="15836" y="7126"/>
                  <a:pt x="15830" y="7132"/>
                </a:cubicBezTo>
                <a:cubicBezTo>
                  <a:pt x="15830" y="7132"/>
                  <a:pt x="15824" y="7138"/>
                  <a:pt x="15824" y="7144"/>
                </a:cubicBezTo>
                <a:cubicBezTo>
                  <a:pt x="15818" y="7150"/>
                  <a:pt x="15818" y="7155"/>
                  <a:pt x="15818" y="7167"/>
                </a:cubicBezTo>
                <a:cubicBezTo>
                  <a:pt x="15818" y="7179"/>
                  <a:pt x="15824" y="7191"/>
                  <a:pt x="15818" y="7203"/>
                </a:cubicBezTo>
                <a:cubicBezTo>
                  <a:pt x="15818" y="7209"/>
                  <a:pt x="15818" y="7209"/>
                  <a:pt x="15818" y="7215"/>
                </a:cubicBezTo>
                <a:cubicBezTo>
                  <a:pt x="15818" y="7221"/>
                  <a:pt x="15812" y="7221"/>
                  <a:pt x="15806" y="7227"/>
                </a:cubicBezTo>
                <a:cubicBezTo>
                  <a:pt x="15800" y="7232"/>
                  <a:pt x="15800" y="7232"/>
                  <a:pt x="15794" y="7239"/>
                </a:cubicBezTo>
                <a:cubicBezTo>
                  <a:pt x="15794" y="7244"/>
                  <a:pt x="15788" y="7244"/>
                  <a:pt x="15788" y="7250"/>
                </a:cubicBezTo>
                <a:cubicBezTo>
                  <a:pt x="15782" y="7256"/>
                  <a:pt x="15788" y="7256"/>
                  <a:pt x="15782" y="7262"/>
                </a:cubicBezTo>
                <a:cubicBezTo>
                  <a:pt x="15782" y="7268"/>
                  <a:pt x="15776" y="7268"/>
                  <a:pt x="15770" y="7268"/>
                </a:cubicBezTo>
                <a:cubicBezTo>
                  <a:pt x="15764" y="7274"/>
                  <a:pt x="15759" y="7280"/>
                  <a:pt x="15753" y="7292"/>
                </a:cubicBezTo>
                <a:cubicBezTo>
                  <a:pt x="15753" y="7292"/>
                  <a:pt x="15753" y="7298"/>
                  <a:pt x="15747" y="7304"/>
                </a:cubicBezTo>
                <a:cubicBezTo>
                  <a:pt x="15741" y="7304"/>
                  <a:pt x="15741" y="7304"/>
                  <a:pt x="15735" y="7310"/>
                </a:cubicBezTo>
                <a:cubicBezTo>
                  <a:pt x="15729" y="7310"/>
                  <a:pt x="15729" y="7310"/>
                  <a:pt x="15723" y="7316"/>
                </a:cubicBezTo>
                <a:cubicBezTo>
                  <a:pt x="15717" y="7316"/>
                  <a:pt x="15717" y="7321"/>
                  <a:pt x="15711" y="7321"/>
                </a:cubicBezTo>
                <a:cubicBezTo>
                  <a:pt x="15711" y="7321"/>
                  <a:pt x="15705" y="7321"/>
                  <a:pt x="15699" y="7321"/>
                </a:cubicBezTo>
                <a:cubicBezTo>
                  <a:pt x="15693" y="7321"/>
                  <a:pt x="15693" y="7321"/>
                  <a:pt x="15687" y="7321"/>
                </a:cubicBezTo>
                <a:cubicBezTo>
                  <a:pt x="15664" y="7321"/>
                  <a:pt x="15658" y="7321"/>
                  <a:pt x="15634" y="7321"/>
                </a:cubicBezTo>
                <a:cubicBezTo>
                  <a:pt x="15628" y="7321"/>
                  <a:pt x="15628" y="7327"/>
                  <a:pt x="15622" y="7327"/>
                </a:cubicBezTo>
                <a:cubicBezTo>
                  <a:pt x="15610" y="7327"/>
                  <a:pt x="15604" y="7333"/>
                  <a:pt x="15592" y="7339"/>
                </a:cubicBezTo>
                <a:cubicBezTo>
                  <a:pt x="15587" y="7339"/>
                  <a:pt x="15581" y="7345"/>
                  <a:pt x="15581" y="7345"/>
                </a:cubicBezTo>
                <a:cubicBezTo>
                  <a:pt x="15563" y="7345"/>
                  <a:pt x="15557" y="7345"/>
                  <a:pt x="15545" y="7345"/>
                </a:cubicBezTo>
                <a:cubicBezTo>
                  <a:pt x="15539" y="7345"/>
                  <a:pt x="15533" y="7351"/>
                  <a:pt x="15527" y="7357"/>
                </a:cubicBezTo>
                <a:cubicBezTo>
                  <a:pt x="15521" y="7363"/>
                  <a:pt x="15510" y="7369"/>
                  <a:pt x="15504" y="7369"/>
                </a:cubicBezTo>
                <a:cubicBezTo>
                  <a:pt x="15486" y="7375"/>
                  <a:pt x="15480" y="7381"/>
                  <a:pt x="15462" y="7387"/>
                </a:cubicBezTo>
                <a:cubicBezTo>
                  <a:pt x="15456" y="7393"/>
                  <a:pt x="15456" y="7393"/>
                  <a:pt x="15450" y="7393"/>
                </a:cubicBezTo>
                <a:cubicBezTo>
                  <a:pt x="15444" y="7398"/>
                  <a:pt x="15438" y="7405"/>
                  <a:pt x="15432" y="7416"/>
                </a:cubicBezTo>
                <a:cubicBezTo>
                  <a:pt x="15432" y="7422"/>
                  <a:pt x="15438" y="7428"/>
                  <a:pt x="15432" y="7440"/>
                </a:cubicBezTo>
                <a:cubicBezTo>
                  <a:pt x="15432" y="7446"/>
                  <a:pt x="15432" y="7446"/>
                  <a:pt x="15426" y="7452"/>
                </a:cubicBezTo>
                <a:lnTo>
                  <a:pt x="15421" y="7452"/>
                </a:lnTo>
                <a:cubicBezTo>
                  <a:pt x="15415" y="7452"/>
                  <a:pt x="15409" y="7446"/>
                  <a:pt x="15409" y="7446"/>
                </a:cubicBezTo>
                <a:cubicBezTo>
                  <a:pt x="15403" y="7446"/>
                  <a:pt x="15397" y="7446"/>
                  <a:pt x="15397" y="7440"/>
                </a:cubicBezTo>
                <a:cubicBezTo>
                  <a:pt x="15391" y="7440"/>
                  <a:pt x="15385" y="7440"/>
                  <a:pt x="15385" y="7440"/>
                </a:cubicBezTo>
                <a:cubicBezTo>
                  <a:pt x="15379" y="7434"/>
                  <a:pt x="15385" y="7434"/>
                  <a:pt x="15385" y="7428"/>
                </a:cubicBezTo>
                <a:cubicBezTo>
                  <a:pt x="15379" y="7422"/>
                  <a:pt x="15379" y="7422"/>
                  <a:pt x="15373" y="7416"/>
                </a:cubicBezTo>
                <a:cubicBezTo>
                  <a:pt x="15373" y="7422"/>
                  <a:pt x="15373" y="7434"/>
                  <a:pt x="15367" y="7440"/>
                </a:cubicBezTo>
                <a:cubicBezTo>
                  <a:pt x="15367" y="7440"/>
                  <a:pt x="15355" y="7440"/>
                  <a:pt x="15355" y="7446"/>
                </a:cubicBezTo>
                <a:cubicBezTo>
                  <a:pt x="15355" y="7446"/>
                  <a:pt x="15355" y="7452"/>
                  <a:pt x="15355" y="7458"/>
                </a:cubicBezTo>
                <a:cubicBezTo>
                  <a:pt x="15355" y="7470"/>
                  <a:pt x="15355" y="7470"/>
                  <a:pt x="15355" y="7470"/>
                </a:cubicBezTo>
                <a:cubicBezTo>
                  <a:pt x="15355" y="7470"/>
                  <a:pt x="15355" y="7476"/>
                  <a:pt x="15355" y="7482"/>
                </a:cubicBezTo>
                <a:cubicBezTo>
                  <a:pt x="15361" y="7487"/>
                  <a:pt x="15361" y="7493"/>
                  <a:pt x="15355" y="7505"/>
                </a:cubicBezTo>
                <a:cubicBezTo>
                  <a:pt x="15355" y="7517"/>
                  <a:pt x="15355" y="7517"/>
                  <a:pt x="15355" y="7517"/>
                </a:cubicBezTo>
                <a:cubicBezTo>
                  <a:pt x="15355" y="7523"/>
                  <a:pt x="15349" y="7523"/>
                  <a:pt x="15349" y="7529"/>
                </a:cubicBezTo>
                <a:cubicBezTo>
                  <a:pt x="15349" y="7535"/>
                  <a:pt x="15337" y="7535"/>
                  <a:pt x="15337" y="7541"/>
                </a:cubicBezTo>
                <a:cubicBezTo>
                  <a:pt x="15337" y="7541"/>
                  <a:pt x="15337" y="7547"/>
                  <a:pt x="15337" y="7553"/>
                </a:cubicBezTo>
                <a:cubicBezTo>
                  <a:pt x="15337" y="7559"/>
                  <a:pt x="15337" y="7564"/>
                  <a:pt x="15344" y="7576"/>
                </a:cubicBezTo>
                <a:lnTo>
                  <a:pt x="15349" y="7582"/>
                </a:lnTo>
                <a:cubicBezTo>
                  <a:pt x="15349" y="7588"/>
                  <a:pt x="15355" y="7588"/>
                  <a:pt x="15361" y="7594"/>
                </a:cubicBezTo>
                <a:cubicBezTo>
                  <a:pt x="15367" y="7600"/>
                  <a:pt x="15367" y="7606"/>
                  <a:pt x="15367" y="7618"/>
                </a:cubicBezTo>
                <a:cubicBezTo>
                  <a:pt x="15373" y="7630"/>
                  <a:pt x="15385" y="7636"/>
                  <a:pt x="15391" y="7653"/>
                </a:cubicBezTo>
                <a:cubicBezTo>
                  <a:pt x="15391" y="7659"/>
                  <a:pt x="15391" y="7659"/>
                  <a:pt x="15391" y="7659"/>
                </a:cubicBezTo>
                <a:cubicBezTo>
                  <a:pt x="15385" y="7659"/>
                  <a:pt x="15385" y="7653"/>
                  <a:pt x="15379" y="7653"/>
                </a:cubicBezTo>
                <a:cubicBezTo>
                  <a:pt x="15373" y="7653"/>
                  <a:pt x="15367" y="7653"/>
                  <a:pt x="15361" y="7653"/>
                </a:cubicBezTo>
                <a:cubicBezTo>
                  <a:pt x="15361" y="7653"/>
                  <a:pt x="15355" y="7648"/>
                  <a:pt x="15349" y="7648"/>
                </a:cubicBezTo>
                <a:cubicBezTo>
                  <a:pt x="15349" y="7642"/>
                  <a:pt x="15344" y="7642"/>
                  <a:pt x="15344" y="7642"/>
                </a:cubicBezTo>
                <a:cubicBezTo>
                  <a:pt x="15337" y="7642"/>
                  <a:pt x="15332" y="7648"/>
                  <a:pt x="15332" y="7648"/>
                </a:cubicBezTo>
                <a:cubicBezTo>
                  <a:pt x="15332" y="7671"/>
                  <a:pt x="15332" y="7671"/>
                  <a:pt x="15332" y="7671"/>
                </a:cubicBezTo>
                <a:cubicBezTo>
                  <a:pt x="15332" y="7677"/>
                  <a:pt x="15332" y="7677"/>
                  <a:pt x="15337" y="7683"/>
                </a:cubicBezTo>
                <a:cubicBezTo>
                  <a:pt x="15344" y="7689"/>
                  <a:pt x="15349" y="7695"/>
                  <a:pt x="15355" y="7707"/>
                </a:cubicBezTo>
                <a:cubicBezTo>
                  <a:pt x="15361" y="7707"/>
                  <a:pt x="15361" y="7713"/>
                  <a:pt x="15367" y="7719"/>
                </a:cubicBezTo>
                <a:cubicBezTo>
                  <a:pt x="15373" y="7719"/>
                  <a:pt x="15373" y="7725"/>
                  <a:pt x="15379" y="7725"/>
                </a:cubicBezTo>
                <a:cubicBezTo>
                  <a:pt x="15385" y="7730"/>
                  <a:pt x="15385" y="7730"/>
                  <a:pt x="15391" y="7737"/>
                </a:cubicBezTo>
                <a:cubicBezTo>
                  <a:pt x="15391" y="7742"/>
                  <a:pt x="15397" y="7742"/>
                  <a:pt x="15397" y="7748"/>
                </a:cubicBezTo>
                <a:cubicBezTo>
                  <a:pt x="15397" y="7760"/>
                  <a:pt x="15397" y="7766"/>
                  <a:pt x="15397" y="7772"/>
                </a:cubicBezTo>
                <a:cubicBezTo>
                  <a:pt x="15397" y="7784"/>
                  <a:pt x="15397" y="7790"/>
                  <a:pt x="15403" y="7802"/>
                </a:cubicBezTo>
                <a:cubicBezTo>
                  <a:pt x="15409" y="7802"/>
                  <a:pt x="15409" y="7808"/>
                  <a:pt x="15415" y="7814"/>
                </a:cubicBezTo>
                <a:cubicBezTo>
                  <a:pt x="15415" y="7825"/>
                  <a:pt x="15421" y="7831"/>
                  <a:pt x="15421" y="7843"/>
                </a:cubicBezTo>
                <a:cubicBezTo>
                  <a:pt x="15421" y="7849"/>
                  <a:pt x="15421" y="7849"/>
                  <a:pt x="15426" y="7855"/>
                </a:cubicBezTo>
                <a:cubicBezTo>
                  <a:pt x="15426" y="7861"/>
                  <a:pt x="15421" y="7867"/>
                  <a:pt x="15426" y="7873"/>
                </a:cubicBezTo>
                <a:cubicBezTo>
                  <a:pt x="15426" y="7879"/>
                  <a:pt x="15432" y="7885"/>
                  <a:pt x="15432" y="7896"/>
                </a:cubicBezTo>
                <a:cubicBezTo>
                  <a:pt x="15438" y="7903"/>
                  <a:pt x="15444" y="7903"/>
                  <a:pt x="15444" y="7908"/>
                </a:cubicBezTo>
                <a:cubicBezTo>
                  <a:pt x="15450" y="7920"/>
                  <a:pt x="15456" y="7926"/>
                  <a:pt x="15462" y="7938"/>
                </a:cubicBezTo>
                <a:cubicBezTo>
                  <a:pt x="15462" y="7938"/>
                  <a:pt x="15468" y="7944"/>
                  <a:pt x="15468" y="7950"/>
                </a:cubicBezTo>
                <a:cubicBezTo>
                  <a:pt x="15468" y="7950"/>
                  <a:pt x="15468" y="7956"/>
                  <a:pt x="15468" y="7962"/>
                </a:cubicBezTo>
                <a:cubicBezTo>
                  <a:pt x="15474" y="7974"/>
                  <a:pt x="15468" y="7980"/>
                  <a:pt x="15468" y="7997"/>
                </a:cubicBezTo>
                <a:cubicBezTo>
                  <a:pt x="15468" y="8003"/>
                  <a:pt x="15474" y="8015"/>
                  <a:pt x="15480" y="8021"/>
                </a:cubicBezTo>
                <a:cubicBezTo>
                  <a:pt x="15480" y="8027"/>
                  <a:pt x="15486" y="8027"/>
                  <a:pt x="15486" y="8033"/>
                </a:cubicBezTo>
                <a:cubicBezTo>
                  <a:pt x="15486" y="8039"/>
                  <a:pt x="15486" y="8045"/>
                  <a:pt x="15486" y="8051"/>
                </a:cubicBezTo>
                <a:cubicBezTo>
                  <a:pt x="15486" y="8098"/>
                  <a:pt x="15486" y="8098"/>
                  <a:pt x="15486" y="8098"/>
                </a:cubicBezTo>
                <a:cubicBezTo>
                  <a:pt x="15480" y="8098"/>
                  <a:pt x="15474" y="8092"/>
                  <a:pt x="15462" y="8098"/>
                </a:cubicBezTo>
                <a:cubicBezTo>
                  <a:pt x="15456" y="8098"/>
                  <a:pt x="15450" y="8104"/>
                  <a:pt x="15438" y="8110"/>
                </a:cubicBezTo>
                <a:cubicBezTo>
                  <a:pt x="15438" y="8110"/>
                  <a:pt x="15432" y="8116"/>
                  <a:pt x="15426" y="8116"/>
                </a:cubicBezTo>
                <a:cubicBezTo>
                  <a:pt x="15426" y="8122"/>
                  <a:pt x="15421" y="8122"/>
                  <a:pt x="15421" y="8128"/>
                </a:cubicBezTo>
                <a:cubicBezTo>
                  <a:pt x="15421" y="8140"/>
                  <a:pt x="15421" y="8140"/>
                  <a:pt x="15421" y="8140"/>
                </a:cubicBezTo>
                <a:cubicBezTo>
                  <a:pt x="15432" y="8140"/>
                  <a:pt x="15444" y="8140"/>
                  <a:pt x="15456" y="8146"/>
                </a:cubicBezTo>
                <a:cubicBezTo>
                  <a:pt x="15462" y="8151"/>
                  <a:pt x="15462" y="8163"/>
                  <a:pt x="15468" y="8169"/>
                </a:cubicBezTo>
                <a:cubicBezTo>
                  <a:pt x="15474" y="8175"/>
                  <a:pt x="15480" y="8175"/>
                  <a:pt x="15480" y="8175"/>
                </a:cubicBezTo>
                <a:cubicBezTo>
                  <a:pt x="15486" y="8175"/>
                  <a:pt x="15486" y="8181"/>
                  <a:pt x="15492" y="8181"/>
                </a:cubicBezTo>
                <a:cubicBezTo>
                  <a:pt x="15504" y="8187"/>
                  <a:pt x="15504" y="8187"/>
                  <a:pt x="15515" y="8193"/>
                </a:cubicBezTo>
                <a:cubicBezTo>
                  <a:pt x="15521" y="8193"/>
                  <a:pt x="15521" y="8193"/>
                  <a:pt x="15527" y="8193"/>
                </a:cubicBezTo>
                <a:cubicBezTo>
                  <a:pt x="15533" y="8199"/>
                  <a:pt x="15539" y="8205"/>
                  <a:pt x="15551" y="8205"/>
                </a:cubicBezTo>
                <a:cubicBezTo>
                  <a:pt x="15557" y="8211"/>
                  <a:pt x="15563" y="8205"/>
                  <a:pt x="15569" y="8205"/>
                </a:cubicBezTo>
                <a:cubicBezTo>
                  <a:pt x="15575" y="8205"/>
                  <a:pt x="15581" y="8211"/>
                  <a:pt x="15587" y="8205"/>
                </a:cubicBezTo>
                <a:cubicBezTo>
                  <a:pt x="15592" y="8205"/>
                  <a:pt x="15604" y="8205"/>
                  <a:pt x="15610" y="8199"/>
                </a:cubicBezTo>
                <a:cubicBezTo>
                  <a:pt x="15610" y="8199"/>
                  <a:pt x="15616" y="8205"/>
                  <a:pt x="15622" y="8199"/>
                </a:cubicBezTo>
                <a:cubicBezTo>
                  <a:pt x="15628" y="8199"/>
                  <a:pt x="15628" y="8193"/>
                  <a:pt x="15634" y="8193"/>
                </a:cubicBezTo>
                <a:cubicBezTo>
                  <a:pt x="15640" y="8187"/>
                  <a:pt x="15646" y="8187"/>
                  <a:pt x="15646" y="8187"/>
                </a:cubicBezTo>
                <a:cubicBezTo>
                  <a:pt x="15652" y="8181"/>
                  <a:pt x="15652" y="8175"/>
                  <a:pt x="15658" y="8175"/>
                </a:cubicBezTo>
                <a:cubicBezTo>
                  <a:pt x="15658" y="8169"/>
                  <a:pt x="15658" y="8163"/>
                  <a:pt x="15658" y="8163"/>
                </a:cubicBezTo>
                <a:cubicBezTo>
                  <a:pt x="15664" y="8157"/>
                  <a:pt x="15664" y="8157"/>
                  <a:pt x="15670" y="8151"/>
                </a:cubicBezTo>
                <a:cubicBezTo>
                  <a:pt x="15676" y="8151"/>
                  <a:pt x="15676" y="8146"/>
                  <a:pt x="15676" y="8140"/>
                </a:cubicBezTo>
                <a:cubicBezTo>
                  <a:pt x="15687" y="8140"/>
                  <a:pt x="15693" y="8140"/>
                  <a:pt x="15699" y="8140"/>
                </a:cubicBezTo>
                <a:cubicBezTo>
                  <a:pt x="15711" y="8140"/>
                  <a:pt x="15717" y="8140"/>
                  <a:pt x="15723" y="8134"/>
                </a:cubicBezTo>
                <a:cubicBezTo>
                  <a:pt x="15729" y="8134"/>
                  <a:pt x="15729" y="8128"/>
                  <a:pt x="15735" y="8122"/>
                </a:cubicBezTo>
                <a:cubicBezTo>
                  <a:pt x="15741" y="8122"/>
                  <a:pt x="15747" y="8122"/>
                  <a:pt x="15759" y="8122"/>
                </a:cubicBezTo>
                <a:cubicBezTo>
                  <a:pt x="15776" y="8122"/>
                  <a:pt x="15788" y="8128"/>
                  <a:pt x="15812" y="8128"/>
                </a:cubicBezTo>
                <a:cubicBezTo>
                  <a:pt x="15818" y="8134"/>
                  <a:pt x="15824" y="8140"/>
                  <a:pt x="15836" y="8140"/>
                </a:cubicBezTo>
                <a:cubicBezTo>
                  <a:pt x="15842" y="8146"/>
                  <a:pt x="15842" y="8146"/>
                  <a:pt x="15847" y="8146"/>
                </a:cubicBezTo>
                <a:cubicBezTo>
                  <a:pt x="15859" y="8146"/>
                  <a:pt x="15859" y="8146"/>
                  <a:pt x="15871" y="8146"/>
                </a:cubicBezTo>
                <a:cubicBezTo>
                  <a:pt x="15877" y="8146"/>
                  <a:pt x="15883" y="8146"/>
                  <a:pt x="15889" y="8146"/>
                </a:cubicBezTo>
                <a:cubicBezTo>
                  <a:pt x="15889" y="8140"/>
                  <a:pt x="15895" y="8140"/>
                  <a:pt x="15895" y="8134"/>
                </a:cubicBezTo>
                <a:cubicBezTo>
                  <a:pt x="15901" y="8128"/>
                  <a:pt x="15907" y="8128"/>
                  <a:pt x="15907" y="8122"/>
                </a:cubicBezTo>
                <a:cubicBezTo>
                  <a:pt x="15913" y="8116"/>
                  <a:pt x="15919" y="8104"/>
                  <a:pt x="15925" y="8098"/>
                </a:cubicBezTo>
                <a:cubicBezTo>
                  <a:pt x="15930" y="8092"/>
                  <a:pt x="15930" y="8092"/>
                  <a:pt x="15936" y="8086"/>
                </a:cubicBezTo>
                <a:cubicBezTo>
                  <a:pt x="15954" y="8069"/>
                  <a:pt x="15966" y="8051"/>
                  <a:pt x="15990" y="8045"/>
                </a:cubicBezTo>
                <a:cubicBezTo>
                  <a:pt x="15990" y="8045"/>
                  <a:pt x="15996" y="8045"/>
                  <a:pt x="16002" y="8039"/>
                </a:cubicBezTo>
                <a:cubicBezTo>
                  <a:pt x="16008" y="8039"/>
                  <a:pt x="16008" y="8039"/>
                  <a:pt x="16014" y="8039"/>
                </a:cubicBezTo>
                <a:cubicBezTo>
                  <a:pt x="16014" y="8033"/>
                  <a:pt x="16019" y="8033"/>
                  <a:pt x="16025" y="8033"/>
                </a:cubicBezTo>
                <a:cubicBezTo>
                  <a:pt x="16025" y="8027"/>
                  <a:pt x="16031" y="8033"/>
                  <a:pt x="16037" y="8033"/>
                </a:cubicBezTo>
                <a:cubicBezTo>
                  <a:pt x="16037" y="8033"/>
                  <a:pt x="16043" y="8027"/>
                  <a:pt x="16049" y="8033"/>
                </a:cubicBezTo>
                <a:cubicBezTo>
                  <a:pt x="16049" y="8033"/>
                  <a:pt x="16055" y="8033"/>
                  <a:pt x="16055" y="8039"/>
                </a:cubicBezTo>
                <a:cubicBezTo>
                  <a:pt x="16061" y="8039"/>
                  <a:pt x="16067" y="8045"/>
                  <a:pt x="16067" y="8045"/>
                </a:cubicBezTo>
                <a:cubicBezTo>
                  <a:pt x="16079" y="8045"/>
                  <a:pt x="16085" y="8045"/>
                  <a:pt x="16091" y="8045"/>
                </a:cubicBezTo>
                <a:cubicBezTo>
                  <a:pt x="16102" y="8045"/>
                  <a:pt x="16108" y="8045"/>
                  <a:pt x="16114" y="8045"/>
                </a:cubicBezTo>
                <a:cubicBezTo>
                  <a:pt x="16120" y="8045"/>
                  <a:pt x="16120" y="8039"/>
                  <a:pt x="16126" y="8039"/>
                </a:cubicBezTo>
                <a:cubicBezTo>
                  <a:pt x="16138" y="8027"/>
                  <a:pt x="16138" y="8021"/>
                  <a:pt x="16150" y="8015"/>
                </a:cubicBezTo>
                <a:cubicBezTo>
                  <a:pt x="16156" y="8009"/>
                  <a:pt x="16162" y="8009"/>
                  <a:pt x="16168" y="8003"/>
                </a:cubicBezTo>
                <a:cubicBezTo>
                  <a:pt x="16168" y="8003"/>
                  <a:pt x="16174" y="7997"/>
                  <a:pt x="16174" y="7991"/>
                </a:cubicBezTo>
                <a:cubicBezTo>
                  <a:pt x="16180" y="7991"/>
                  <a:pt x="16180" y="7985"/>
                  <a:pt x="16185" y="7980"/>
                </a:cubicBezTo>
                <a:cubicBezTo>
                  <a:pt x="16185" y="7980"/>
                  <a:pt x="16191" y="7980"/>
                  <a:pt x="16197" y="7980"/>
                </a:cubicBezTo>
                <a:cubicBezTo>
                  <a:pt x="16203" y="7980"/>
                  <a:pt x="16215" y="7974"/>
                  <a:pt x="16227" y="7974"/>
                </a:cubicBezTo>
                <a:cubicBezTo>
                  <a:pt x="16233" y="7974"/>
                  <a:pt x="16239" y="7980"/>
                  <a:pt x="16245" y="7980"/>
                </a:cubicBezTo>
                <a:cubicBezTo>
                  <a:pt x="16262" y="7980"/>
                  <a:pt x="16269" y="7980"/>
                  <a:pt x="16286" y="7980"/>
                </a:cubicBezTo>
                <a:cubicBezTo>
                  <a:pt x="16292" y="7980"/>
                  <a:pt x="16298" y="7985"/>
                  <a:pt x="16310" y="7985"/>
                </a:cubicBezTo>
                <a:cubicBezTo>
                  <a:pt x="16322" y="7991"/>
                  <a:pt x="16322" y="7991"/>
                  <a:pt x="16322" y="7991"/>
                </a:cubicBezTo>
                <a:cubicBezTo>
                  <a:pt x="16328" y="7997"/>
                  <a:pt x="16328" y="7997"/>
                  <a:pt x="16334" y="8003"/>
                </a:cubicBezTo>
                <a:cubicBezTo>
                  <a:pt x="16340" y="8003"/>
                  <a:pt x="16346" y="8015"/>
                  <a:pt x="16351" y="8015"/>
                </a:cubicBezTo>
                <a:cubicBezTo>
                  <a:pt x="16357" y="8015"/>
                  <a:pt x="16363" y="8009"/>
                  <a:pt x="16369" y="8009"/>
                </a:cubicBezTo>
                <a:cubicBezTo>
                  <a:pt x="16375" y="8009"/>
                  <a:pt x="16375" y="8009"/>
                  <a:pt x="16381" y="8009"/>
                </a:cubicBezTo>
                <a:cubicBezTo>
                  <a:pt x="16405" y="8009"/>
                  <a:pt x="16405" y="8009"/>
                  <a:pt x="16405" y="8009"/>
                </a:cubicBezTo>
                <a:cubicBezTo>
                  <a:pt x="16411" y="8009"/>
                  <a:pt x="16423" y="8009"/>
                  <a:pt x="16428" y="8009"/>
                </a:cubicBezTo>
                <a:cubicBezTo>
                  <a:pt x="16435" y="8009"/>
                  <a:pt x="16435" y="8009"/>
                  <a:pt x="16440" y="8009"/>
                </a:cubicBezTo>
                <a:cubicBezTo>
                  <a:pt x="16446" y="8009"/>
                  <a:pt x="16446" y="8015"/>
                  <a:pt x="16452" y="8015"/>
                </a:cubicBezTo>
                <a:cubicBezTo>
                  <a:pt x="16458" y="8015"/>
                  <a:pt x="16458" y="8021"/>
                  <a:pt x="16458" y="8027"/>
                </a:cubicBezTo>
                <a:cubicBezTo>
                  <a:pt x="16464" y="8033"/>
                  <a:pt x="16470" y="8033"/>
                  <a:pt x="16470" y="8039"/>
                </a:cubicBezTo>
                <a:cubicBezTo>
                  <a:pt x="16470" y="8045"/>
                  <a:pt x="16476" y="8051"/>
                  <a:pt x="16476" y="8051"/>
                </a:cubicBezTo>
                <a:cubicBezTo>
                  <a:pt x="16476" y="8069"/>
                  <a:pt x="16476" y="8074"/>
                  <a:pt x="16476" y="8086"/>
                </a:cubicBezTo>
                <a:cubicBezTo>
                  <a:pt x="16494" y="8086"/>
                  <a:pt x="16506" y="8086"/>
                  <a:pt x="16517" y="8098"/>
                </a:cubicBezTo>
                <a:cubicBezTo>
                  <a:pt x="16523" y="8098"/>
                  <a:pt x="16523" y="8104"/>
                  <a:pt x="16523" y="8110"/>
                </a:cubicBezTo>
                <a:cubicBezTo>
                  <a:pt x="16529" y="8116"/>
                  <a:pt x="16529" y="8122"/>
                  <a:pt x="16529" y="8128"/>
                </a:cubicBezTo>
                <a:cubicBezTo>
                  <a:pt x="16529" y="8146"/>
                  <a:pt x="16529" y="8151"/>
                  <a:pt x="16535" y="8169"/>
                </a:cubicBezTo>
                <a:cubicBezTo>
                  <a:pt x="16535" y="8169"/>
                  <a:pt x="16535" y="8175"/>
                  <a:pt x="16535" y="8181"/>
                </a:cubicBezTo>
                <a:cubicBezTo>
                  <a:pt x="16541" y="8181"/>
                  <a:pt x="16541" y="8187"/>
                  <a:pt x="16547" y="8193"/>
                </a:cubicBezTo>
                <a:cubicBezTo>
                  <a:pt x="16547" y="8193"/>
                  <a:pt x="16553" y="8193"/>
                  <a:pt x="16559" y="8193"/>
                </a:cubicBezTo>
                <a:cubicBezTo>
                  <a:pt x="16571" y="8193"/>
                  <a:pt x="16583" y="8181"/>
                  <a:pt x="16589" y="8169"/>
                </a:cubicBezTo>
                <a:cubicBezTo>
                  <a:pt x="16594" y="8169"/>
                  <a:pt x="16594" y="8163"/>
                  <a:pt x="16594" y="8157"/>
                </a:cubicBezTo>
                <a:cubicBezTo>
                  <a:pt x="16601" y="8151"/>
                  <a:pt x="16612" y="8151"/>
                  <a:pt x="16618" y="8140"/>
                </a:cubicBezTo>
                <a:cubicBezTo>
                  <a:pt x="16618" y="8140"/>
                  <a:pt x="16618" y="8134"/>
                  <a:pt x="16624" y="8128"/>
                </a:cubicBezTo>
                <a:cubicBezTo>
                  <a:pt x="16624" y="8128"/>
                  <a:pt x="16630" y="8128"/>
                  <a:pt x="16636" y="8122"/>
                </a:cubicBezTo>
                <a:cubicBezTo>
                  <a:pt x="16636" y="8116"/>
                  <a:pt x="16642" y="8116"/>
                  <a:pt x="16642" y="8110"/>
                </a:cubicBezTo>
                <a:cubicBezTo>
                  <a:pt x="16648" y="8104"/>
                  <a:pt x="16648" y="8098"/>
                  <a:pt x="16654" y="8086"/>
                </a:cubicBezTo>
                <a:cubicBezTo>
                  <a:pt x="16654" y="8080"/>
                  <a:pt x="16654" y="8080"/>
                  <a:pt x="16660" y="8074"/>
                </a:cubicBezTo>
                <a:cubicBezTo>
                  <a:pt x="16666" y="8080"/>
                  <a:pt x="16672" y="8080"/>
                  <a:pt x="16678" y="8086"/>
                </a:cubicBezTo>
                <a:cubicBezTo>
                  <a:pt x="16683" y="8086"/>
                  <a:pt x="16689" y="8092"/>
                  <a:pt x="16689" y="8098"/>
                </a:cubicBezTo>
                <a:cubicBezTo>
                  <a:pt x="16689" y="8110"/>
                  <a:pt x="16678" y="8110"/>
                  <a:pt x="16672" y="8116"/>
                </a:cubicBezTo>
                <a:cubicBezTo>
                  <a:pt x="16660" y="8128"/>
                  <a:pt x="16660" y="8140"/>
                  <a:pt x="16660" y="8157"/>
                </a:cubicBezTo>
                <a:cubicBezTo>
                  <a:pt x="16660" y="8163"/>
                  <a:pt x="16660" y="8169"/>
                  <a:pt x="16660" y="8181"/>
                </a:cubicBezTo>
                <a:cubicBezTo>
                  <a:pt x="16666" y="8175"/>
                  <a:pt x="16672" y="8181"/>
                  <a:pt x="16672" y="8175"/>
                </a:cubicBezTo>
                <a:cubicBezTo>
                  <a:pt x="16678" y="8175"/>
                  <a:pt x="16672" y="8163"/>
                  <a:pt x="16678" y="8163"/>
                </a:cubicBezTo>
                <a:cubicBezTo>
                  <a:pt x="16683" y="8163"/>
                  <a:pt x="16683" y="8157"/>
                  <a:pt x="16689" y="8157"/>
                </a:cubicBezTo>
                <a:cubicBezTo>
                  <a:pt x="16695" y="8157"/>
                  <a:pt x="16695" y="8163"/>
                  <a:pt x="16701" y="8163"/>
                </a:cubicBezTo>
                <a:cubicBezTo>
                  <a:pt x="16701" y="8163"/>
                  <a:pt x="16707" y="8163"/>
                  <a:pt x="16713" y="8163"/>
                </a:cubicBezTo>
                <a:cubicBezTo>
                  <a:pt x="16713" y="8193"/>
                  <a:pt x="16713" y="8193"/>
                  <a:pt x="16713" y="8193"/>
                </a:cubicBezTo>
                <a:cubicBezTo>
                  <a:pt x="16713" y="8199"/>
                  <a:pt x="16707" y="8205"/>
                  <a:pt x="16707" y="8211"/>
                </a:cubicBezTo>
                <a:cubicBezTo>
                  <a:pt x="16707" y="8223"/>
                  <a:pt x="16707" y="8223"/>
                  <a:pt x="16707" y="8223"/>
                </a:cubicBezTo>
                <a:cubicBezTo>
                  <a:pt x="16701" y="8235"/>
                  <a:pt x="16701" y="8240"/>
                  <a:pt x="16701" y="8258"/>
                </a:cubicBezTo>
                <a:cubicBezTo>
                  <a:pt x="16701" y="8252"/>
                  <a:pt x="16707" y="8258"/>
                  <a:pt x="16713" y="8258"/>
                </a:cubicBezTo>
                <a:cubicBezTo>
                  <a:pt x="16719" y="8252"/>
                  <a:pt x="16719" y="8246"/>
                  <a:pt x="16725" y="8246"/>
                </a:cubicBezTo>
                <a:cubicBezTo>
                  <a:pt x="16725" y="8240"/>
                  <a:pt x="16731" y="8229"/>
                  <a:pt x="16737" y="8229"/>
                </a:cubicBezTo>
                <a:cubicBezTo>
                  <a:pt x="16743" y="8229"/>
                  <a:pt x="16749" y="8229"/>
                  <a:pt x="16755" y="8235"/>
                </a:cubicBezTo>
                <a:cubicBezTo>
                  <a:pt x="16760" y="8246"/>
                  <a:pt x="16755" y="8252"/>
                  <a:pt x="16755" y="8264"/>
                </a:cubicBezTo>
                <a:cubicBezTo>
                  <a:pt x="16760" y="8270"/>
                  <a:pt x="16772" y="8276"/>
                  <a:pt x="16778" y="8282"/>
                </a:cubicBezTo>
                <a:cubicBezTo>
                  <a:pt x="16784" y="8282"/>
                  <a:pt x="16790" y="8282"/>
                  <a:pt x="16790" y="8288"/>
                </a:cubicBezTo>
                <a:cubicBezTo>
                  <a:pt x="16796" y="8294"/>
                  <a:pt x="16796" y="8300"/>
                  <a:pt x="16796" y="8306"/>
                </a:cubicBezTo>
                <a:cubicBezTo>
                  <a:pt x="16796" y="8312"/>
                  <a:pt x="16796" y="8312"/>
                  <a:pt x="16796" y="8312"/>
                </a:cubicBezTo>
                <a:cubicBezTo>
                  <a:pt x="16796" y="8312"/>
                  <a:pt x="16790" y="8317"/>
                  <a:pt x="16790" y="8323"/>
                </a:cubicBezTo>
                <a:cubicBezTo>
                  <a:pt x="16790" y="8329"/>
                  <a:pt x="16790" y="8335"/>
                  <a:pt x="16790" y="8347"/>
                </a:cubicBezTo>
                <a:lnTo>
                  <a:pt x="16790" y="8353"/>
                </a:lnTo>
                <a:cubicBezTo>
                  <a:pt x="16796" y="8365"/>
                  <a:pt x="16802" y="8371"/>
                  <a:pt x="16808" y="8377"/>
                </a:cubicBezTo>
                <a:cubicBezTo>
                  <a:pt x="16814" y="8383"/>
                  <a:pt x="16820" y="8383"/>
                  <a:pt x="16832" y="8389"/>
                </a:cubicBezTo>
                <a:cubicBezTo>
                  <a:pt x="16838" y="8395"/>
                  <a:pt x="16838" y="8395"/>
                  <a:pt x="16844" y="8401"/>
                </a:cubicBezTo>
                <a:cubicBezTo>
                  <a:pt x="16849" y="8401"/>
                  <a:pt x="16855" y="8401"/>
                  <a:pt x="16867" y="8401"/>
                </a:cubicBezTo>
                <a:cubicBezTo>
                  <a:pt x="16879" y="8401"/>
                  <a:pt x="16891" y="8401"/>
                  <a:pt x="16903" y="8406"/>
                </a:cubicBezTo>
                <a:cubicBezTo>
                  <a:pt x="16909" y="8406"/>
                  <a:pt x="16909" y="8412"/>
                  <a:pt x="16909" y="8418"/>
                </a:cubicBezTo>
                <a:cubicBezTo>
                  <a:pt x="16915" y="8418"/>
                  <a:pt x="16921" y="8418"/>
                  <a:pt x="16921" y="8418"/>
                </a:cubicBezTo>
                <a:cubicBezTo>
                  <a:pt x="16926" y="8418"/>
                  <a:pt x="16933" y="8424"/>
                  <a:pt x="16933" y="8424"/>
                </a:cubicBezTo>
                <a:cubicBezTo>
                  <a:pt x="16938" y="8430"/>
                  <a:pt x="16938" y="8436"/>
                  <a:pt x="16944" y="8436"/>
                </a:cubicBezTo>
                <a:cubicBezTo>
                  <a:pt x="16956" y="8442"/>
                  <a:pt x="16962" y="8436"/>
                  <a:pt x="16974" y="8436"/>
                </a:cubicBezTo>
                <a:cubicBezTo>
                  <a:pt x="16992" y="8436"/>
                  <a:pt x="17010" y="8436"/>
                  <a:pt x="17021" y="8424"/>
                </a:cubicBezTo>
                <a:cubicBezTo>
                  <a:pt x="17033" y="8412"/>
                  <a:pt x="17033" y="8401"/>
                  <a:pt x="17033" y="8383"/>
                </a:cubicBezTo>
                <a:cubicBezTo>
                  <a:pt x="17051" y="8383"/>
                  <a:pt x="17051" y="8383"/>
                  <a:pt x="17051" y="8383"/>
                </a:cubicBezTo>
                <a:cubicBezTo>
                  <a:pt x="17069" y="8383"/>
                  <a:pt x="17075" y="8389"/>
                  <a:pt x="17081" y="8406"/>
                </a:cubicBezTo>
                <a:cubicBezTo>
                  <a:pt x="17081" y="8406"/>
                  <a:pt x="17081" y="8412"/>
                  <a:pt x="17081" y="8418"/>
                </a:cubicBezTo>
                <a:cubicBezTo>
                  <a:pt x="17087" y="8424"/>
                  <a:pt x="17087" y="8430"/>
                  <a:pt x="17093" y="8436"/>
                </a:cubicBezTo>
                <a:cubicBezTo>
                  <a:pt x="17099" y="8442"/>
                  <a:pt x="17110" y="8448"/>
                  <a:pt x="17122" y="8448"/>
                </a:cubicBezTo>
                <a:cubicBezTo>
                  <a:pt x="17134" y="8448"/>
                  <a:pt x="17140" y="8436"/>
                  <a:pt x="17152" y="8424"/>
                </a:cubicBezTo>
                <a:cubicBezTo>
                  <a:pt x="17158" y="8418"/>
                  <a:pt x="17164" y="8418"/>
                  <a:pt x="17164" y="8418"/>
                </a:cubicBezTo>
                <a:cubicBezTo>
                  <a:pt x="17176" y="8406"/>
                  <a:pt x="17181" y="8406"/>
                  <a:pt x="17193" y="8401"/>
                </a:cubicBezTo>
                <a:cubicBezTo>
                  <a:pt x="17193" y="8395"/>
                  <a:pt x="17199" y="8395"/>
                  <a:pt x="17199" y="8389"/>
                </a:cubicBezTo>
                <a:cubicBezTo>
                  <a:pt x="17211" y="8383"/>
                  <a:pt x="17217" y="8383"/>
                  <a:pt x="17229" y="8383"/>
                </a:cubicBezTo>
                <a:cubicBezTo>
                  <a:pt x="17241" y="8383"/>
                  <a:pt x="17241" y="8383"/>
                  <a:pt x="17247" y="8383"/>
                </a:cubicBezTo>
                <a:cubicBezTo>
                  <a:pt x="17270" y="8383"/>
                  <a:pt x="17288" y="8383"/>
                  <a:pt x="17312" y="8383"/>
                </a:cubicBezTo>
                <a:cubicBezTo>
                  <a:pt x="17318" y="8383"/>
                  <a:pt x="17318" y="8377"/>
                  <a:pt x="17324" y="8377"/>
                </a:cubicBezTo>
                <a:cubicBezTo>
                  <a:pt x="17324" y="8371"/>
                  <a:pt x="17330" y="8371"/>
                  <a:pt x="17336" y="8371"/>
                </a:cubicBezTo>
                <a:cubicBezTo>
                  <a:pt x="17336" y="8365"/>
                  <a:pt x="17330" y="8365"/>
                  <a:pt x="17336" y="8359"/>
                </a:cubicBezTo>
                <a:cubicBezTo>
                  <a:pt x="17336" y="8347"/>
                  <a:pt x="17342" y="8347"/>
                  <a:pt x="17348" y="8335"/>
                </a:cubicBezTo>
                <a:cubicBezTo>
                  <a:pt x="17348" y="8323"/>
                  <a:pt x="17342" y="8312"/>
                  <a:pt x="17348" y="8300"/>
                </a:cubicBezTo>
                <a:cubicBezTo>
                  <a:pt x="17353" y="8288"/>
                  <a:pt x="17365" y="8294"/>
                  <a:pt x="17371" y="8288"/>
                </a:cubicBezTo>
                <a:cubicBezTo>
                  <a:pt x="17377" y="8282"/>
                  <a:pt x="17383" y="8276"/>
                  <a:pt x="17383" y="8270"/>
                </a:cubicBezTo>
                <a:cubicBezTo>
                  <a:pt x="17383" y="8264"/>
                  <a:pt x="17383" y="8264"/>
                  <a:pt x="17383" y="8264"/>
                </a:cubicBezTo>
                <a:cubicBezTo>
                  <a:pt x="17383" y="8258"/>
                  <a:pt x="17377" y="8258"/>
                  <a:pt x="17371" y="8252"/>
                </a:cubicBezTo>
                <a:cubicBezTo>
                  <a:pt x="17371" y="8246"/>
                  <a:pt x="17371" y="8240"/>
                  <a:pt x="17371" y="8229"/>
                </a:cubicBezTo>
                <a:cubicBezTo>
                  <a:pt x="17371" y="8217"/>
                  <a:pt x="17377" y="8205"/>
                  <a:pt x="17377" y="8187"/>
                </a:cubicBezTo>
                <a:cubicBezTo>
                  <a:pt x="17377" y="8181"/>
                  <a:pt x="17383" y="8181"/>
                  <a:pt x="17383" y="8175"/>
                </a:cubicBezTo>
                <a:cubicBezTo>
                  <a:pt x="17383" y="8169"/>
                  <a:pt x="17389" y="8169"/>
                  <a:pt x="17389" y="8163"/>
                </a:cubicBezTo>
                <a:cubicBezTo>
                  <a:pt x="17389" y="8157"/>
                  <a:pt x="17389" y="8157"/>
                  <a:pt x="17395" y="8151"/>
                </a:cubicBezTo>
                <a:cubicBezTo>
                  <a:pt x="17401" y="8146"/>
                  <a:pt x="17407" y="8140"/>
                  <a:pt x="17413" y="8128"/>
                </a:cubicBezTo>
                <a:cubicBezTo>
                  <a:pt x="17419" y="8128"/>
                  <a:pt x="17419" y="8122"/>
                  <a:pt x="17425" y="8122"/>
                </a:cubicBezTo>
                <a:cubicBezTo>
                  <a:pt x="17431" y="8116"/>
                  <a:pt x="17431" y="8116"/>
                  <a:pt x="17436" y="8116"/>
                </a:cubicBezTo>
                <a:cubicBezTo>
                  <a:pt x="17436" y="8110"/>
                  <a:pt x="17442" y="8104"/>
                  <a:pt x="17442" y="8104"/>
                </a:cubicBezTo>
                <a:cubicBezTo>
                  <a:pt x="17442" y="8098"/>
                  <a:pt x="17448" y="8092"/>
                  <a:pt x="17448" y="8092"/>
                </a:cubicBezTo>
                <a:cubicBezTo>
                  <a:pt x="17448" y="8086"/>
                  <a:pt x="17448" y="8080"/>
                  <a:pt x="17448" y="8080"/>
                </a:cubicBezTo>
                <a:cubicBezTo>
                  <a:pt x="17448" y="8074"/>
                  <a:pt x="17448" y="8069"/>
                  <a:pt x="17448" y="8069"/>
                </a:cubicBezTo>
                <a:cubicBezTo>
                  <a:pt x="17454" y="8062"/>
                  <a:pt x="17454" y="8062"/>
                  <a:pt x="17460" y="8057"/>
                </a:cubicBezTo>
                <a:cubicBezTo>
                  <a:pt x="17460" y="8051"/>
                  <a:pt x="17466" y="8045"/>
                  <a:pt x="17472" y="8045"/>
                </a:cubicBezTo>
                <a:cubicBezTo>
                  <a:pt x="17472" y="8045"/>
                  <a:pt x="17478" y="8039"/>
                  <a:pt x="17484" y="8039"/>
                </a:cubicBezTo>
                <a:cubicBezTo>
                  <a:pt x="17484" y="8039"/>
                  <a:pt x="17490" y="8039"/>
                  <a:pt x="17496" y="8039"/>
                </a:cubicBezTo>
                <a:cubicBezTo>
                  <a:pt x="17502" y="8033"/>
                  <a:pt x="17496" y="8027"/>
                  <a:pt x="17496" y="8021"/>
                </a:cubicBezTo>
                <a:cubicBezTo>
                  <a:pt x="17496" y="8015"/>
                  <a:pt x="17502" y="8015"/>
                  <a:pt x="17502" y="8009"/>
                </a:cubicBezTo>
                <a:cubicBezTo>
                  <a:pt x="17502" y="8009"/>
                  <a:pt x="17502" y="8003"/>
                  <a:pt x="17502" y="7997"/>
                </a:cubicBezTo>
                <a:cubicBezTo>
                  <a:pt x="17502" y="7991"/>
                  <a:pt x="17502" y="7985"/>
                  <a:pt x="17502" y="7974"/>
                </a:cubicBezTo>
                <a:cubicBezTo>
                  <a:pt x="17508" y="7962"/>
                  <a:pt x="17514" y="7956"/>
                  <a:pt x="17519" y="7944"/>
                </a:cubicBezTo>
                <a:cubicBezTo>
                  <a:pt x="17525" y="7938"/>
                  <a:pt x="17531" y="7932"/>
                  <a:pt x="17531" y="7920"/>
                </a:cubicBezTo>
                <a:cubicBezTo>
                  <a:pt x="17537" y="7908"/>
                  <a:pt x="17537" y="7896"/>
                  <a:pt x="17543" y="7885"/>
                </a:cubicBezTo>
                <a:cubicBezTo>
                  <a:pt x="17543" y="7879"/>
                  <a:pt x="17543" y="7879"/>
                  <a:pt x="17543" y="7873"/>
                </a:cubicBezTo>
                <a:cubicBezTo>
                  <a:pt x="17543" y="7867"/>
                  <a:pt x="17549" y="7867"/>
                  <a:pt x="17549" y="7861"/>
                </a:cubicBezTo>
                <a:cubicBezTo>
                  <a:pt x="17549" y="7802"/>
                  <a:pt x="17549" y="7802"/>
                  <a:pt x="17549" y="7802"/>
                </a:cubicBezTo>
                <a:cubicBezTo>
                  <a:pt x="17549" y="7802"/>
                  <a:pt x="17543" y="7796"/>
                  <a:pt x="17537" y="7796"/>
                </a:cubicBezTo>
                <a:cubicBezTo>
                  <a:pt x="17537" y="7790"/>
                  <a:pt x="17537" y="7784"/>
                  <a:pt x="17531" y="7784"/>
                </a:cubicBezTo>
                <a:cubicBezTo>
                  <a:pt x="17531" y="7778"/>
                  <a:pt x="17525" y="7778"/>
                  <a:pt x="17519" y="7772"/>
                </a:cubicBezTo>
                <a:cubicBezTo>
                  <a:pt x="17519" y="7766"/>
                  <a:pt x="17514" y="7766"/>
                  <a:pt x="17514" y="7760"/>
                </a:cubicBezTo>
                <a:cubicBezTo>
                  <a:pt x="17514" y="7748"/>
                  <a:pt x="17514" y="7748"/>
                  <a:pt x="17514" y="7748"/>
                </a:cubicBezTo>
                <a:cubicBezTo>
                  <a:pt x="17514" y="7742"/>
                  <a:pt x="17514" y="7742"/>
                  <a:pt x="17514" y="7737"/>
                </a:cubicBezTo>
                <a:cubicBezTo>
                  <a:pt x="17514" y="7725"/>
                  <a:pt x="17525" y="7725"/>
                  <a:pt x="17525" y="7713"/>
                </a:cubicBezTo>
                <a:cubicBezTo>
                  <a:pt x="17525" y="7707"/>
                  <a:pt x="17525" y="7701"/>
                  <a:pt x="17525" y="7689"/>
                </a:cubicBezTo>
                <a:cubicBezTo>
                  <a:pt x="17519" y="7689"/>
                  <a:pt x="17519" y="7689"/>
                  <a:pt x="17519" y="7689"/>
                </a:cubicBezTo>
                <a:cubicBezTo>
                  <a:pt x="17519" y="7653"/>
                  <a:pt x="17519" y="7653"/>
                  <a:pt x="17519" y="7653"/>
                </a:cubicBezTo>
                <a:cubicBezTo>
                  <a:pt x="17519" y="7648"/>
                  <a:pt x="17519" y="7648"/>
                  <a:pt x="17519" y="7642"/>
                </a:cubicBezTo>
                <a:cubicBezTo>
                  <a:pt x="17519" y="7636"/>
                  <a:pt x="17514" y="7636"/>
                  <a:pt x="17508" y="7630"/>
                </a:cubicBezTo>
                <a:cubicBezTo>
                  <a:pt x="17502" y="7618"/>
                  <a:pt x="17496" y="7618"/>
                  <a:pt x="17490" y="7606"/>
                </a:cubicBezTo>
                <a:cubicBezTo>
                  <a:pt x="17490" y="7600"/>
                  <a:pt x="17484" y="7600"/>
                  <a:pt x="17484" y="7594"/>
                </a:cubicBezTo>
                <a:cubicBezTo>
                  <a:pt x="17484" y="7588"/>
                  <a:pt x="17484" y="7588"/>
                  <a:pt x="17484" y="7582"/>
                </a:cubicBezTo>
                <a:cubicBezTo>
                  <a:pt x="17478" y="7576"/>
                  <a:pt x="17478" y="7576"/>
                  <a:pt x="17478" y="7571"/>
                </a:cubicBezTo>
                <a:cubicBezTo>
                  <a:pt x="17472" y="7564"/>
                  <a:pt x="17472" y="7564"/>
                  <a:pt x="17472" y="7559"/>
                </a:cubicBezTo>
                <a:cubicBezTo>
                  <a:pt x="17466" y="7553"/>
                  <a:pt x="17460" y="7553"/>
                  <a:pt x="17460" y="7553"/>
                </a:cubicBezTo>
                <a:cubicBezTo>
                  <a:pt x="17454" y="7541"/>
                  <a:pt x="17448" y="7535"/>
                  <a:pt x="17436" y="7529"/>
                </a:cubicBezTo>
                <a:lnTo>
                  <a:pt x="17431" y="7523"/>
                </a:lnTo>
                <a:cubicBezTo>
                  <a:pt x="17425" y="7517"/>
                  <a:pt x="17419" y="7517"/>
                  <a:pt x="17413" y="7517"/>
                </a:cubicBezTo>
                <a:cubicBezTo>
                  <a:pt x="17407" y="7511"/>
                  <a:pt x="17407" y="7511"/>
                  <a:pt x="17407" y="7505"/>
                </a:cubicBezTo>
                <a:cubicBezTo>
                  <a:pt x="17407" y="7446"/>
                  <a:pt x="17407" y="7446"/>
                  <a:pt x="17407" y="7446"/>
                </a:cubicBezTo>
                <a:cubicBezTo>
                  <a:pt x="17395" y="7446"/>
                  <a:pt x="17389" y="7446"/>
                  <a:pt x="17383" y="7446"/>
                </a:cubicBezTo>
                <a:cubicBezTo>
                  <a:pt x="17371" y="7446"/>
                  <a:pt x="17359" y="7446"/>
                  <a:pt x="17348" y="7446"/>
                </a:cubicBezTo>
                <a:cubicBezTo>
                  <a:pt x="17342" y="7446"/>
                  <a:pt x="17336" y="7440"/>
                  <a:pt x="17336" y="7440"/>
                </a:cubicBezTo>
                <a:cubicBezTo>
                  <a:pt x="17330" y="7440"/>
                  <a:pt x="17324" y="7434"/>
                  <a:pt x="17324" y="7434"/>
                </a:cubicBezTo>
                <a:cubicBezTo>
                  <a:pt x="17312" y="7428"/>
                  <a:pt x="17306" y="7422"/>
                  <a:pt x="17306" y="7410"/>
                </a:cubicBezTo>
                <a:cubicBezTo>
                  <a:pt x="17306" y="7398"/>
                  <a:pt x="17306" y="7398"/>
                  <a:pt x="17306" y="7398"/>
                </a:cubicBezTo>
                <a:cubicBezTo>
                  <a:pt x="17306" y="7398"/>
                  <a:pt x="17300" y="7393"/>
                  <a:pt x="17300" y="7387"/>
                </a:cubicBezTo>
                <a:cubicBezTo>
                  <a:pt x="17300" y="7381"/>
                  <a:pt x="17300" y="7375"/>
                  <a:pt x="17300" y="7363"/>
                </a:cubicBezTo>
                <a:cubicBezTo>
                  <a:pt x="17300" y="7363"/>
                  <a:pt x="17294" y="7363"/>
                  <a:pt x="17288" y="7363"/>
                </a:cubicBezTo>
                <a:cubicBezTo>
                  <a:pt x="17288" y="7363"/>
                  <a:pt x="17282" y="7363"/>
                  <a:pt x="17276" y="7357"/>
                </a:cubicBezTo>
                <a:cubicBezTo>
                  <a:pt x="17276" y="7351"/>
                  <a:pt x="17282" y="7339"/>
                  <a:pt x="17276" y="7333"/>
                </a:cubicBezTo>
                <a:lnTo>
                  <a:pt x="17270" y="7333"/>
                </a:lnTo>
                <a:cubicBezTo>
                  <a:pt x="17265" y="7327"/>
                  <a:pt x="17259" y="7327"/>
                  <a:pt x="17259" y="7327"/>
                </a:cubicBezTo>
                <a:cubicBezTo>
                  <a:pt x="17247" y="7321"/>
                  <a:pt x="17241" y="7321"/>
                  <a:pt x="17235" y="7316"/>
                </a:cubicBezTo>
                <a:cubicBezTo>
                  <a:pt x="17229" y="7310"/>
                  <a:pt x="17229" y="7304"/>
                  <a:pt x="17223" y="7304"/>
                </a:cubicBezTo>
                <a:cubicBezTo>
                  <a:pt x="17223" y="7298"/>
                  <a:pt x="17217" y="7298"/>
                  <a:pt x="17211" y="7292"/>
                </a:cubicBezTo>
                <a:cubicBezTo>
                  <a:pt x="17211" y="7292"/>
                  <a:pt x="17211" y="7286"/>
                  <a:pt x="17205" y="7280"/>
                </a:cubicBezTo>
                <a:cubicBezTo>
                  <a:pt x="17205" y="7280"/>
                  <a:pt x="17199" y="7274"/>
                  <a:pt x="17193" y="7274"/>
                </a:cubicBezTo>
                <a:cubicBezTo>
                  <a:pt x="17181" y="7268"/>
                  <a:pt x="17176" y="7268"/>
                  <a:pt x="17158" y="7262"/>
                </a:cubicBezTo>
                <a:cubicBezTo>
                  <a:pt x="17152" y="7262"/>
                  <a:pt x="17152" y="7262"/>
                  <a:pt x="17146" y="7256"/>
                </a:cubicBezTo>
                <a:cubicBezTo>
                  <a:pt x="17140" y="7256"/>
                  <a:pt x="17134" y="7250"/>
                  <a:pt x="17134" y="7244"/>
                </a:cubicBezTo>
                <a:cubicBezTo>
                  <a:pt x="17134" y="7239"/>
                  <a:pt x="17134" y="7232"/>
                  <a:pt x="17134" y="7221"/>
                </a:cubicBezTo>
                <a:cubicBezTo>
                  <a:pt x="17128" y="7215"/>
                  <a:pt x="17122" y="7209"/>
                  <a:pt x="17122" y="7197"/>
                </a:cubicBezTo>
                <a:cubicBezTo>
                  <a:pt x="17116" y="7197"/>
                  <a:pt x="17122" y="7191"/>
                  <a:pt x="17122" y="7185"/>
                </a:cubicBezTo>
                <a:cubicBezTo>
                  <a:pt x="17116" y="7179"/>
                  <a:pt x="17116" y="7179"/>
                  <a:pt x="17116" y="7173"/>
                </a:cubicBezTo>
                <a:cubicBezTo>
                  <a:pt x="17116" y="7167"/>
                  <a:pt x="17110" y="7167"/>
                  <a:pt x="17110" y="7161"/>
                </a:cubicBezTo>
                <a:cubicBezTo>
                  <a:pt x="17110" y="7161"/>
                  <a:pt x="17110" y="7155"/>
                  <a:pt x="17110" y="7150"/>
                </a:cubicBezTo>
                <a:cubicBezTo>
                  <a:pt x="17110" y="7138"/>
                  <a:pt x="17110" y="7138"/>
                  <a:pt x="17110" y="7138"/>
                </a:cubicBezTo>
                <a:cubicBezTo>
                  <a:pt x="17110" y="7132"/>
                  <a:pt x="17110" y="7126"/>
                  <a:pt x="17110" y="7114"/>
                </a:cubicBezTo>
                <a:lnTo>
                  <a:pt x="17110" y="7108"/>
                </a:lnTo>
                <a:cubicBezTo>
                  <a:pt x="17104" y="7096"/>
                  <a:pt x="17099" y="7090"/>
                  <a:pt x="17093" y="7084"/>
                </a:cubicBezTo>
                <a:cubicBezTo>
                  <a:pt x="17087" y="7078"/>
                  <a:pt x="17081" y="7078"/>
                  <a:pt x="17075" y="7072"/>
                </a:cubicBezTo>
                <a:cubicBezTo>
                  <a:pt x="17075" y="7066"/>
                  <a:pt x="17075" y="7061"/>
                  <a:pt x="17075" y="7055"/>
                </a:cubicBezTo>
                <a:cubicBezTo>
                  <a:pt x="17075" y="7049"/>
                  <a:pt x="17081" y="7043"/>
                  <a:pt x="17081" y="7037"/>
                </a:cubicBezTo>
                <a:cubicBezTo>
                  <a:pt x="17081" y="7025"/>
                  <a:pt x="17069" y="7013"/>
                  <a:pt x="17057" y="7013"/>
                </a:cubicBezTo>
                <a:cubicBezTo>
                  <a:pt x="17057" y="7013"/>
                  <a:pt x="17051" y="7013"/>
                  <a:pt x="17045" y="7013"/>
                </a:cubicBezTo>
                <a:lnTo>
                  <a:pt x="17039" y="7013"/>
                </a:lnTo>
                <a:cubicBezTo>
                  <a:pt x="17033" y="7013"/>
                  <a:pt x="17027" y="7007"/>
                  <a:pt x="17027" y="7007"/>
                </a:cubicBezTo>
                <a:cubicBezTo>
                  <a:pt x="17015" y="7001"/>
                  <a:pt x="17010" y="7001"/>
                  <a:pt x="16998" y="7001"/>
                </a:cubicBezTo>
                <a:cubicBezTo>
                  <a:pt x="16998" y="6995"/>
                  <a:pt x="16992" y="6995"/>
                  <a:pt x="16986" y="6995"/>
                </a:cubicBezTo>
                <a:cubicBezTo>
                  <a:pt x="16986" y="6989"/>
                  <a:pt x="16992" y="6984"/>
                  <a:pt x="16986" y="6984"/>
                </a:cubicBezTo>
                <a:cubicBezTo>
                  <a:pt x="16986" y="6978"/>
                  <a:pt x="16986" y="6978"/>
                  <a:pt x="16986" y="6972"/>
                </a:cubicBezTo>
                <a:cubicBezTo>
                  <a:pt x="16986" y="6966"/>
                  <a:pt x="16986" y="6966"/>
                  <a:pt x="16980" y="6960"/>
                </a:cubicBezTo>
                <a:cubicBezTo>
                  <a:pt x="16980" y="6948"/>
                  <a:pt x="16980" y="6948"/>
                  <a:pt x="16980" y="6948"/>
                </a:cubicBezTo>
                <a:cubicBezTo>
                  <a:pt x="16980" y="6936"/>
                  <a:pt x="16986" y="6924"/>
                  <a:pt x="16980" y="6912"/>
                </a:cubicBezTo>
                <a:cubicBezTo>
                  <a:pt x="16980" y="6906"/>
                  <a:pt x="16974" y="6906"/>
                  <a:pt x="16968" y="6901"/>
                </a:cubicBezTo>
                <a:cubicBezTo>
                  <a:pt x="16968" y="6901"/>
                  <a:pt x="16968" y="6896"/>
                  <a:pt x="16968" y="6890"/>
                </a:cubicBezTo>
                <a:lnTo>
                  <a:pt x="16956" y="6884"/>
                </a:lnTo>
                <a:cubicBezTo>
                  <a:pt x="16956" y="6878"/>
                  <a:pt x="16956" y="6872"/>
                  <a:pt x="16956" y="6872"/>
                </a:cubicBezTo>
                <a:cubicBezTo>
                  <a:pt x="16956" y="6860"/>
                  <a:pt x="16956" y="6854"/>
                  <a:pt x="16956" y="6848"/>
                </a:cubicBezTo>
                <a:cubicBezTo>
                  <a:pt x="16950" y="6842"/>
                  <a:pt x="16950" y="6836"/>
                  <a:pt x="16950" y="6836"/>
                </a:cubicBezTo>
                <a:cubicBezTo>
                  <a:pt x="16944" y="6824"/>
                  <a:pt x="16938" y="6818"/>
                  <a:pt x="16933" y="6813"/>
                </a:cubicBezTo>
                <a:cubicBezTo>
                  <a:pt x="16926" y="6813"/>
                  <a:pt x="16921" y="6818"/>
                  <a:pt x="16921" y="6813"/>
                </a:cubicBezTo>
                <a:cubicBezTo>
                  <a:pt x="16915" y="6824"/>
                  <a:pt x="16915" y="6824"/>
                  <a:pt x="16915" y="6824"/>
                </a:cubicBezTo>
                <a:cubicBezTo>
                  <a:pt x="16921" y="6836"/>
                  <a:pt x="16915" y="6842"/>
                  <a:pt x="16915" y="6848"/>
                </a:cubicBezTo>
                <a:close/>
                <a:moveTo>
                  <a:pt x="17875" y="6735"/>
                </a:moveTo>
                <a:lnTo>
                  <a:pt x="17875" y="6735"/>
                </a:lnTo>
                <a:cubicBezTo>
                  <a:pt x="17875" y="6741"/>
                  <a:pt x="17875" y="6747"/>
                  <a:pt x="17881" y="6747"/>
                </a:cubicBezTo>
                <a:cubicBezTo>
                  <a:pt x="17887" y="6753"/>
                  <a:pt x="17893" y="6753"/>
                  <a:pt x="17905" y="6753"/>
                </a:cubicBezTo>
                <a:cubicBezTo>
                  <a:pt x="17917" y="6753"/>
                  <a:pt x="17917" y="6753"/>
                  <a:pt x="17917" y="6753"/>
                </a:cubicBezTo>
                <a:cubicBezTo>
                  <a:pt x="17923" y="6753"/>
                  <a:pt x="17923" y="6747"/>
                  <a:pt x="17929" y="6747"/>
                </a:cubicBezTo>
                <a:cubicBezTo>
                  <a:pt x="17929" y="6741"/>
                  <a:pt x="17923" y="6741"/>
                  <a:pt x="17923" y="6735"/>
                </a:cubicBezTo>
                <a:cubicBezTo>
                  <a:pt x="17917" y="6730"/>
                  <a:pt x="17923" y="6730"/>
                  <a:pt x="17917" y="6724"/>
                </a:cubicBezTo>
                <a:cubicBezTo>
                  <a:pt x="17917" y="6718"/>
                  <a:pt x="17911" y="6724"/>
                  <a:pt x="17905" y="6724"/>
                </a:cubicBezTo>
                <a:cubicBezTo>
                  <a:pt x="17899" y="6718"/>
                  <a:pt x="17893" y="6718"/>
                  <a:pt x="17887" y="6718"/>
                </a:cubicBezTo>
                <a:cubicBezTo>
                  <a:pt x="17881" y="6718"/>
                  <a:pt x="17875" y="6718"/>
                  <a:pt x="17869" y="6718"/>
                </a:cubicBezTo>
                <a:cubicBezTo>
                  <a:pt x="17869" y="6724"/>
                  <a:pt x="17869" y="6735"/>
                  <a:pt x="17875" y="6735"/>
                </a:cubicBezTo>
                <a:close/>
                <a:moveTo>
                  <a:pt x="17591" y="6546"/>
                </a:moveTo>
                <a:lnTo>
                  <a:pt x="17591" y="6546"/>
                </a:lnTo>
                <a:cubicBezTo>
                  <a:pt x="17591" y="6552"/>
                  <a:pt x="17603" y="6552"/>
                  <a:pt x="17603" y="6558"/>
                </a:cubicBezTo>
                <a:cubicBezTo>
                  <a:pt x="17608" y="6569"/>
                  <a:pt x="17620" y="6569"/>
                  <a:pt x="17626" y="6575"/>
                </a:cubicBezTo>
                <a:cubicBezTo>
                  <a:pt x="17626" y="6581"/>
                  <a:pt x="17626" y="6581"/>
                  <a:pt x="17632" y="6587"/>
                </a:cubicBezTo>
                <a:cubicBezTo>
                  <a:pt x="17632" y="6593"/>
                  <a:pt x="17638" y="6593"/>
                  <a:pt x="17644" y="6599"/>
                </a:cubicBezTo>
                <a:cubicBezTo>
                  <a:pt x="17644" y="6599"/>
                  <a:pt x="17650" y="6605"/>
                  <a:pt x="17656" y="6605"/>
                </a:cubicBezTo>
                <a:lnTo>
                  <a:pt x="17662" y="6599"/>
                </a:lnTo>
                <a:cubicBezTo>
                  <a:pt x="17662" y="6593"/>
                  <a:pt x="17662" y="6593"/>
                  <a:pt x="17662" y="6587"/>
                </a:cubicBezTo>
                <a:cubicBezTo>
                  <a:pt x="17662" y="6581"/>
                  <a:pt x="17656" y="6581"/>
                  <a:pt x="17656" y="6575"/>
                </a:cubicBezTo>
                <a:cubicBezTo>
                  <a:pt x="17650" y="6569"/>
                  <a:pt x="17656" y="6569"/>
                  <a:pt x="17656" y="6563"/>
                </a:cubicBezTo>
                <a:cubicBezTo>
                  <a:pt x="17650" y="6558"/>
                  <a:pt x="17650" y="6558"/>
                  <a:pt x="17644" y="6552"/>
                </a:cubicBezTo>
                <a:cubicBezTo>
                  <a:pt x="17638" y="6546"/>
                  <a:pt x="17632" y="6540"/>
                  <a:pt x="17620" y="6534"/>
                </a:cubicBezTo>
                <a:cubicBezTo>
                  <a:pt x="17620" y="6534"/>
                  <a:pt x="17614" y="6534"/>
                  <a:pt x="17608" y="6528"/>
                </a:cubicBezTo>
                <a:cubicBezTo>
                  <a:pt x="17608" y="6528"/>
                  <a:pt x="17608" y="6522"/>
                  <a:pt x="17608" y="6516"/>
                </a:cubicBezTo>
                <a:cubicBezTo>
                  <a:pt x="17608" y="6516"/>
                  <a:pt x="17608" y="6510"/>
                  <a:pt x="17608" y="6504"/>
                </a:cubicBezTo>
                <a:cubicBezTo>
                  <a:pt x="17597" y="6504"/>
                  <a:pt x="17597" y="6504"/>
                  <a:pt x="17597" y="6504"/>
                </a:cubicBezTo>
                <a:cubicBezTo>
                  <a:pt x="17597" y="6504"/>
                  <a:pt x="17591" y="6510"/>
                  <a:pt x="17585" y="6510"/>
                </a:cubicBezTo>
                <a:cubicBezTo>
                  <a:pt x="17591" y="6516"/>
                  <a:pt x="17591" y="6516"/>
                  <a:pt x="17591" y="6522"/>
                </a:cubicBezTo>
                <a:cubicBezTo>
                  <a:pt x="17597" y="6528"/>
                  <a:pt x="17597" y="6534"/>
                  <a:pt x="17597" y="6534"/>
                </a:cubicBezTo>
                <a:cubicBezTo>
                  <a:pt x="17597" y="6540"/>
                  <a:pt x="17591" y="6540"/>
                  <a:pt x="17591" y="6546"/>
                </a:cubicBezTo>
                <a:close/>
                <a:moveTo>
                  <a:pt x="17265" y="6510"/>
                </a:moveTo>
                <a:lnTo>
                  <a:pt x="17265" y="6510"/>
                </a:lnTo>
                <a:cubicBezTo>
                  <a:pt x="17265" y="6522"/>
                  <a:pt x="17270" y="6528"/>
                  <a:pt x="17270" y="6534"/>
                </a:cubicBezTo>
                <a:cubicBezTo>
                  <a:pt x="17270" y="6540"/>
                  <a:pt x="17265" y="6540"/>
                  <a:pt x="17265" y="6540"/>
                </a:cubicBezTo>
                <a:cubicBezTo>
                  <a:pt x="17288" y="6540"/>
                  <a:pt x="17300" y="6540"/>
                  <a:pt x="17318" y="6540"/>
                </a:cubicBezTo>
                <a:cubicBezTo>
                  <a:pt x="17324" y="6540"/>
                  <a:pt x="17330" y="6546"/>
                  <a:pt x="17342" y="6546"/>
                </a:cubicBezTo>
                <a:cubicBezTo>
                  <a:pt x="17348" y="6546"/>
                  <a:pt x="17353" y="6546"/>
                  <a:pt x="17359" y="6546"/>
                </a:cubicBezTo>
                <a:cubicBezTo>
                  <a:pt x="17371" y="6546"/>
                  <a:pt x="17377" y="6546"/>
                  <a:pt x="17383" y="6546"/>
                </a:cubicBezTo>
                <a:cubicBezTo>
                  <a:pt x="17389" y="6546"/>
                  <a:pt x="17395" y="6546"/>
                  <a:pt x="17395" y="6540"/>
                </a:cubicBezTo>
                <a:cubicBezTo>
                  <a:pt x="17401" y="6540"/>
                  <a:pt x="17401" y="6534"/>
                  <a:pt x="17407" y="6528"/>
                </a:cubicBezTo>
                <a:cubicBezTo>
                  <a:pt x="17413" y="6528"/>
                  <a:pt x="17413" y="6534"/>
                  <a:pt x="17419" y="6528"/>
                </a:cubicBezTo>
                <a:cubicBezTo>
                  <a:pt x="17425" y="6528"/>
                  <a:pt x="17425" y="6528"/>
                  <a:pt x="17431" y="6528"/>
                </a:cubicBezTo>
                <a:cubicBezTo>
                  <a:pt x="17436" y="6522"/>
                  <a:pt x="17436" y="6522"/>
                  <a:pt x="17442" y="6516"/>
                </a:cubicBezTo>
                <a:cubicBezTo>
                  <a:pt x="17448" y="6510"/>
                  <a:pt x="17448" y="6504"/>
                  <a:pt x="17454" y="6492"/>
                </a:cubicBezTo>
                <a:cubicBezTo>
                  <a:pt x="17454" y="6486"/>
                  <a:pt x="17454" y="6480"/>
                  <a:pt x="17454" y="6469"/>
                </a:cubicBezTo>
                <a:cubicBezTo>
                  <a:pt x="17460" y="6463"/>
                  <a:pt x="17466" y="6463"/>
                  <a:pt x="17466" y="6457"/>
                </a:cubicBezTo>
                <a:cubicBezTo>
                  <a:pt x="17466" y="6457"/>
                  <a:pt x="17466" y="6451"/>
                  <a:pt x="17466" y="6445"/>
                </a:cubicBezTo>
                <a:cubicBezTo>
                  <a:pt x="17466" y="6439"/>
                  <a:pt x="17460" y="6439"/>
                  <a:pt x="17460" y="6433"/>
                </a:cubicBezTo>
                <a:cubicBezTo>
                  <a:pt x="17460" y="6439"/>
                  <a:pt x="17454" y="6439"/>
                  <a:pt x="17448" y="6439"/>
                </a:cubicBezTo>
                <a:cubicBezTo>
                  <a:pt x="17448" y="6439"/>
                  <a:pt x="17442" y="6439"/>
                  <a:pt x="17436" y="6439"/>
                </a:cubicBezTo>
                <a:cubicBezTo>
                  <a:pt x="17436" y="6439"/>
                  <a:pt x="17431" y="6439"/>
                  <a:pt x="17431" y="6445"/>
                </a:cubicBezTo>
                <a:cubicBezTo>
                  <a:pt x="17425" y="6445"/>
                  <a:pt x="17419" y="6445"/>
                  <a:pt x="17419" y="6451"/>
                </a:cubicBezTo>
                <a:cubicBezTo>
                  <a:pt x="17413" y="6457"/>
                  <a:pt x="17419" y="6463"/>
                  <a:pt x="17419" y="6475"/>
                </a:cubicBezTo>
                <a:cubicBezTo>
                  <a:pt x="17413" y="6480"/>
                  <a:pt x="17413" y="6480"/>
                  <a:pt x="17407" y="6486"/>
                </a:cubicBezTo>
                <a:cubicBezTo>
                  <a:pt x="17407" y="6486"/>
                  <a:pt x="17407" y="6492"/>
                  <a:pt x="17407" y="6498"/>
                </a:cubicBezTo>
                <a:cubicBezTo>
                  <a:pt x="17401" y="6498"/>
                  <a:pt x="17395" y="6498"/>
                  <a:pt x="17395" y="6498"/>
                </a:cubicBezTo>
                <a:cubicBezTo>
                  <a:pt x="17377" y="6498"/>
                  <a:pt x="17365" y="6498"/>
                  <a:pt x="17342" y="6498"/>
                </a:cubicBezTo>
                <a:cubicBezTo>
                  <a:pt x="17330" y="6498"/>
                  <a:pt x="17330" y="6498"/>
                  <a:pt x="17330" y="6498"/>
                </a:cubicBezTo>
                <a:cubicBezTo>
                  <a:pt x="17318" y="6498"/>
                  <a:pt x="17318" y="6498"/>
                  <a:pt x="17318" y="6498"/>
                </a:cubicBezTo>
                <a:cubicBezTo>
                  <a:pt x="17306" y="6498"/>
                  <a:pt x="17294" y="6498"/>
                  <a:pt x="17282" y="6498"/>
                </a:cubicBezTo>
                <a:cubicBezTo>
                  <a:pt x="17276" y="6498"/>
                  <a:pt x="17276" y="6492"/>
                  <a:pt x="17270" y="6492"/>
                </a:cubicBezTo>
                <a:cubicBezTo>
                  <a:pt x="17270" y="6498"/>
                  <a:pt x="17265" y="6510"/>
                  <a:pt x="17265" y="6510"/>
                </a:cubicBezTo>
                <a:close/>
                <a:moveTo>
                  <a:pt x="16310" y="6652"/>
                </a:moveTo>
                <a:lnTo>
                  <a:pt x="16310" y="6652"/>
                </a:lnTo>
                <a:cubicBezTo>
                  <a:pt x="16310" y="6658"/>
                  <a:pt x="16310" y="6664"/>
                  <a:pt x="16310" y="6664"/>
                </a:cubicBezTo>
                <a:cubicBezTo>
                  <a:pt x="16346" y="6664"/>
                  <a:pt x="16346" y="6664"/>
                  <a:pt x="16346" y="6664"/>
                </a:cubicBezTo>
                <a:cubicBezTo>
                  <a:pt x="16351" y="6664"/>
                  <a:pt x="16357" y="6664"/>
                  <a:pt x="16357" y="6658"/>
                </a:cubicBezTo>
                <a:cubicBezTo>
                  <a:pt x="16363" y="6652"/>
                  <a:pt x="16363" y="6647"/>
                  <a:pt x="16363" y="6641"/>
                </a:cubicBezTo>
                <a:cubicBezTo>
                  <a:pt x="16363" y="6629"/>
                  <a:pt x="16363" y="6623"/>
                  <a:pt x="16357" y="6611"/>
                </a:cubicBezTo>
                <a:cubicBezTo>
                  <a:pt x="16357" y="6605"/>
                  <a:pt x="16351" y="6605"/>
                  <a:pt x="16351" y="6599"/>
                </a:cubicBezTo>
                <a:cubicBezTo>
                  <a:pt x="16334" y="6605"/>
                  <a:pt x="16328" y="6611"/>
                  <a:pt x="16310" y="6623"/>
                </a:cubicBezTo>
                <a:cubicBezTo>
                  <a:pt x="16310" y="6635"/>
                  <a:pt x="16310" y="6647"/>
                  <a:pt x="16310" y="6652"/>
                </a:cubicBezTo>
                <a:close/>
                <a:moveTo>
                  <a:pt x="16014" y="6623"/>
                </a:moveTo>
                <a:lnTo>
                  <a:pt x="16014" y="6623"/>
                </a:lnTo>
                <a:cubicBezTo>
                  <a:pt x="16014" y="6623"/>
                  <a:pt x="16014" y="6629"/>
                  <a:pt x="16014" y="6635"/>
                </a:cubicBezTo>
                <a:cubicBezTo>
                  <a:pt x="16014" y="6635"/>
                  <a:pt x="16019" y="6641"/>
                  <a:pt x="16019" y="6647"/>
                </a:cubicBezTo>
                <a:cubicBezTo>
                  <a:pt x="16025" y="6641"/>
                  <a:pt x="16025" y="6647"/>
                  <a:pt x="16031" y="6647"/>
                </a:cubicBezTo>
                <a:cubicBezTo>
                  <a:pt x="16037" y="6641"/>
                  <a:pt x="16037" y="6635"/>
                  <a:pt x="16043" y="6635"/>
                </a:cubicBezTo>
                <a:cubicBezTo>
                  <a:pt x="16049" y="6635"/>
                  <a:pt x="16055" y="6641"/>
                  <a:pt x="16061" y="6641"/>
                </a:cubicBezTo>
                <a:cubicBezTo>
                  <a:pt x="16067" y="6641"/>
                  <a:pt x="16067" y="6641"/>
                  <a:pt x="16067" y="6641"/>
                </a:cubicBezTo>
                <a:cubicBezTo>
                  <a:pt x="16073" y="6641"/>
                  <a:pt x="16073" y="6635"/>
                  <a:pt x="16079" y="6635"/>
                </a:cubicBezTo>
                <a:cubicBezTo>
                  <a:pt x="16067" y="6623"/>
                  <a:pt x="16067" y="6623"/>
                  <a:pt x="16067" y="6623"/>
                </a:cubicBezTo>
                <a:lnTo>
                  <a:pt x="16014" y="6623"/>
                </a:lnTo>
                <a:close/>
                <a:moveTo>
                  <a:pt x="16500" y="6504"/>
                </a:moveTo>
                <a:lnTo>
                  <a:pt x="16500" y="6504"/>
                </a:lnTo>
                <a:cubicBezTo>
                  <a:pt x="16494" y="6510"/>
                  <a:pt x="16488" y="6510"/>
                  <a:pt x="16488" y="6516"/>
                </a:cubicBezTo>
                <a:cubicBezTo>
                  <a:pt x="16482" y="6516"/>
                  <a:pt x="16476" y="6516"/>
                  <a:pt x="16476" y="6522"/>
                </a:cubicBezTo>
                <a:cubicBezTo>
                  <a:pt x="16476" y="6528"/>
                  <a:pt x="16476" y="6534"/>
                  <a:pt x="16476" y="6534"/>
                </a:cubicBezTo>
                <a:cubicBezTo>
                  <a:pt x="16476" y="6540"/>
                  <a:pt x="16470" y="6546"/>
                  <a:pt x="16470" y="6546"/>
                </a:cubicBezTo>
                <a:cubicBezTo>
                  <a:pt x="16470" y="6552"/>
                  <a:pt x="16470" y="6552"/>
                  <a:pt x="16470" y="6558"/>
                </a:cubicBezTo>
                <a:cubicBezTo>
                  <a:pt x="16470" y="6563"/>
                  <a:pt x="16464" y="6563"/>
                  <a:pt x="16464" y="6569"/>
                </a:cubicBezTo>
                <a:cubicBezTo>
                  <a:pt x="16464" y="6575"/>
                  <a:pt x="16476" y="6575"/>
                  <a:pt x="16482" y="6575"/>
                </a:cubicBezTo>
                <a:cubicBezTo>
                  <a:pt x="16482" y="6575"/>
                  <a:pt x="16488" y="6575"/>
                  <a:pt x="16494" y="6575"/>
                </a:cubicBezTo>
                <a:cubicBezTo>
                  <a:pt x="16494" y="6569"/>
                  <a:pt x="16500" y="6569"/>
                  <a:pt x="16506" y="6563"/>
                </a:cubicBezTo>
                <a:cubicBezTo>
                  <a:pt x="16506" y="6563"/>
                  <a:pt x="16506" y="6558"/>
                  <a:pt x="16506" y="6552"/>
                </a:cubicBezTo>
                <a:cubicBezTo>
                  <a:pt x="16512" y="6540"/>
                  <a:pt x="16517" y="6528"/>
                  <a:pt x="16517" y="6510"/>
                </a:cubicBezTo>
                <a:cubicBezTo>
                  <a:pt x="16517" y="6504"/>
                  <a:pt x="16517" y="6504"/>
                  <a:pt x="16517" y="6504"/>
                </a:cubicBezTo>
                <a:cubicBezTo>
                  <a:pt x="16517" y="6504"/>
                  <a:pt x="16512" y="6504"/>
                  <a:pt x="16512" y="6498"/>
                </a:cubicBezTo>
                <a:cubicBezTo>
                  <a:pt x="16506" y="6498"/>
                  <a:pt x="16500" y="6504"/>
                  <a:pt x="16500" y="6504"/>
                </a:cubicBezTo>
                <a:close/>
                <a:moveTo>
                  <a:pt x="16417" y="6415"/>
                </a:moveTo>
                <a:lnTo>
                  <a:pt x="16417" y="6415"/>
                </a:lnTo>
                <a:cubicBezTo>
                  <a:pt x="16423" y="6415"/>
                  <a:pt x="16423" y="6415"/>
                  <a:pt x="16428" y="6415"/>
                </a:cubicBezTo>
                <a:cubicBezTo>
                  <a:pt x="16435" y="6415"/>
                  <a:pt x="16435" y="6403"/>
                  <a:pt x="16435" y="6403"/>
                </a:cubicBezTo>
                <a:cubicBezTo>
                  <a:pt x="16440" y="6403"/>
                  <a:pt x="16446" y="6409"/>
                  <a:pt x="16446" y="6409"/>
                </a:cubicBezTo>
                <a:cubicBezTo>
                  <a:pt x="16458" y="6409"/>
                  <a:pt x="16464" y="6409"/>
                  <a:pt x="16470" y="6409"/>
                </a:cubicBezTo>
                <a:cubicBezTo>
                  <a:pt x="16476" y="6409"/>
                  <a:pt x="16482" y="6409"/>
                  <a:pt x="16482" y="6409"/>
                </a:cubicBezTo>
                <a:cubicBezTo>
                  <a:pt x="16494" y="6409"/>
                  <a:pt x="16500" y="6415"/>
                  <a:pt x="16506" y="6421"/>
                </a:cubicBezTo>
                <a:cubicBezTo>
                  <a:pt x="16517" y="6427"/>
                  <a:pt x="16517" y="6433"/>
                  <a:pt x="16529" y="6439"/>
                </a:cubicBezTo>
                <a:cubicBezTo>
                  <a:pt x="16529" y="6439"/>
                  <a:pt x="16535" y="6439"/>
                  <a:pt x="16541" y="6445"/>
                </a:cubicBezTo>
                <a:cubicBezTo>
                  <a:pt x="16547" y="6445"/>
                  <a:pt x="16541" y="6451"/>
                  <a:pt x="16547" y="6457"/>
                </a:cubicBezTo>
                <a:cubicBezTo>
                  <a:pt x="16553" y="6457"/>
                  <a:pt x="16559" y="6457"/>
                  <a:pt x="16559" y="6457"/>
                </a:cubicBezTo>
                <a:cubicBezTo>
                  <a:pt x="16565" y="6457"/>
                  <a:pt x="16571" y="6457"/>
                  <a:pt x="16577" y="6457"/>
                </a:cubicBezTo>
                <a:lnTo>
                  <a:pt x="16583" y="6463"/>
                </a:lnTo>
                <a:cubicBezTo>
                  <a:pt x="16601" y="6463"/>
                  <a:pt x="16606" y="6457"/>
                  <a:pt x="16624" y="6463"/>
                </a:cubicBezTo>
                <a:cubicBezTo>
                  <a:pt x="16624" y="6463"/>
                  <a:pt x="16630" y="6463"/>
                  <a:pt x="16636" y="6469"/>
                </a:cubicBezTo>
                <a:cubicBezTo>
                  <a:pt x="16642" y="6469"/>
                  <a:pt x="16648" y="6475"/>
                  <a:pt x="16660" y="6480"/>
                </a:cubicBezTo>
                <a:lnTo>
                  <a:pt x="16666" y="6486"/>
                </a:lnTo>
                <a:cubicBezTo>
                  <a:pt x="16672" y="6492"/>
                  <a:pt x="16678" y="6492"/>
                  <a:pt x="16678" y="6498"/>
                </a:cubicBezTo>
                <a:cubicBezTo>
                  <a:pt x="16689" y="6504"/>
                  <a:pt x="16695" y="6510"/>
                  <a:pt x="16701" y="6522"/>
                </a:cubicBezTo>
                <a:cubicBezTo>
                  <a:pt x="16701" y="6528"/>
                  <a:pt x="16701" y="6528"/>
                  <a:pt x="16707" y="6534"/>
                </a:cubicBezTo>
                <a:cubicBezTo>
                  <a:pt x="16713" y="6546"/>
                  <a:pt x="16731" y="6552"/>
                  <a:pt x="16731" y="6569"/>
                </a:cubicBezTo>
                <a:lnTo>
                  <a:pt x="16725" y="6575"/>
                </a:lnTo>
                <a:cubicBezTo>
                  <a:pt x="16725" y="6581"/>
                  <a:pt x="16725" y="6587"/>
                  <a:pt x="16725" y="6593"/>
                </a:cubicBezTo>
                <a:cubicBezTo>
                  <a:pt x="16725" y="6599"/>
                  <a:pt x="16719" y="6611"/>
                  <a:pt x="16707" y="6611"/>
                </a:cubicBezTo>
                <a:cubicBezTo>
                  <a:pt x="16707" y="6611"/>
                  <a:pt x="16701" y="6611"/>
                  <a:pt x="16695" y="6611"/>
                </a:cubicBezTo>
                <a:cubicBezTo>
                  <a:pt x="16695" y="6611"/>
                  <a:pt x="16689" y="6617"/>
                  <a:pt x="16683" y="6617"/>
                </a:cubicBezTo>
                <a:cubicBezTo>
                  <a:pt x="16683" y="6617"/>
                  <a:pt x="16678" y="6623"/>
                  <a:pt x="16672" y="6623"/>
                </a:cubicBezTo>
                <a:cubicBezTo>
                  <a:pt x="16672" y="6629"/>
                  <a:pt x="16666" y="6629"/>
                  <a:pt x="16660" y="6635"/>
                </a:cubicBezTo>
                <a:cubicBezTo>
                  <a:pt x="16660" y="6641"/>
                  <a:pt x="16660" y="6641"/>
                  <a:pt x="16660" y="6647"/>
                </a:cubicBezTo>
                <a:cubicBezTo>
                  <a:pt x="16660" y="6652"/>
                  <a:pt x="16660" y="6652"/>
                  <a:pt x="16660" y="6658"/>
                </a:cubicBezTo>
                <a:cubicBezTo>
                  <a:pt x="16660" y="6670"/>
                  <a:pt x="16672" y="6676"/>
                  <a:pt x="16683" y="6676"/>
                </a:cubicBezTo>
                <a:cubicBezTo>
                  <a:pt x="16695" y="6676"/>
                  <a:pt x="16701" y="6676"/>
                  <a:pt x="16713" y="6670"/>
                </a:cubicBezTo>
                <a:cubicBezTo>
                  <a:pt x="16713" y="6664"/>
                  <a:pt x="16719" y="6664"/>
                  <a:pt x="16725" y="6658"/>
                </a:cubicBezTo>
                <a:lnTo>
                  <a:pt x="16725" y="6652"/>
                </a:lnTo>
                <a:cubicBezTo>
                  <a:pt x="16731" y="6647"/>
                  <a:pt x="16731" y="6641"/>
                  <a:pt x="16737" y="6641"/>
                </a:cubicBezTo>
                <a:cubicBezTo>
                  <a:pt x="16755" y="6641"/>
                  <a:pt x="16760" y="6641"/>
                  <a:pt x="16772" y="6647"/>
                </a:cubicBezTo>
                <a:cubicBezTo>
                  <a:pt x="16778" y="6652"/>
                  <a:pt x="16778" y="6652"/>
                  <a:pt x="16784" y="6658"/>
                </a:cubicBezTo>
                <a:cubicBezTo>
                  <a:pt x="16784" y="6664"/>
                  <a:pt x="16790" y="6664"/>
                  <a:pt x="16796" y="6664"/>
                </a:cubicBezTo>
                <a:cubicBezTo>
                  <a:pt x="16796" y="6670"/>
                  <a:pt x="16802" y="6676"/>
                  <a:pt x="16808" y="6676"/>
                </a:cubicBezTo>
                <a:cubicBezTo>
                  <a:pt x="16808" y="6682"/>
                  <a:pt x="16814" y="6682"/>
                  <a:pt x="16814" y="6682"/>
                </a:cubicBezTo>
                <a:cubicBezTo>
                  <a:pt x="16820" y="6682"/>
                  <a:pt x="16826" y="6688"/>
                  <a:pt x="16826" y="6688"/>
                </a:cubicBezTo>
                <a:cubicBezTo>
                  <a:pt x="16838" y="6688"/>
                  <a:pt x="16844" y="6688"/>
                  <a:pt x="16855" y="6694"/>
                </a:cubicBezTo>
                <a:cubicBezTo>
                  <a:pt x="16861" y="6700"/>
                  <a:pt x="16861" y="6700"/>
                  <a:pt x="16867" y="6706"/>
                </a:cubicBezTo>
                <a:cubicBezTo>
                  <a:pt x="16873" y="6706"/>
                  <a:pt x="16873" y="6706"/>
                  <a:pt x="16879" y="6706"/>
                </a:cubicBezTo>
                <a:cubicBezTo>
                  <a:pt x="16885" y="6706"/>
                  <a:pt x="16891" y="6712"/>
                  <a:pt x="16897" y="6712"/>
                </a:cubicBezTo>
                <a:cubicBezTo>
                  <a:pt x="16909" y="6712"/>
                  <a:pt x="16915" y="6712"/>
                  <a:pt x="16926" y="6712"/>
                </a:cubicBezTo>
                <a:cubicBezTo>
                  <a:pt x="16933" y="6712"/>
                  <a:pt x="16938" y="6712"/>
                  <a:pt x="16950" y="6712"/>
                </a:cubicBezTo>
                <a:cubicBezTo>
                  <a:pt x="16950" y="6712"/>
                  <a:pt x="16956" y="6706"/>
                  <a:pt x="16962" y="6706"/>
                </a:cubicBezTo>
                <a:cubicBezTo>
                  <a:pt x="16962" y="6700"/>
                  <a:pt x="16968" y="6700"/>
                  <a:pt x="16968" y="6700"/>
                </a:cubicBezTo>
                <a:cubicBezTo>
                  <a:pt x="16974" y="6694"/>
                  <a:pt x="16974" y="6688"/>
                  <a:pt x="16974" y="6688"/>
                </a:cubicBezTo>
                <a:cubicBezTo>
                  <a:pt x="16974" y="6676"/>
                  <a:pt x="16974" y="6670"/>
                  <a:pt x="16974" y="6664"/>
                </a:cubicBezTo>
                <a:cubicBezTo>
                  <a:pt x="16980" y="6664"/>
                  <a:pt x="16986" y="6664"/>
                  <a:pt x="16992" y="6664"/>
                </a:cubicBezTo>
                <a:cubicBezTo>
                  <a:pt x="16998" y="6658"/>
                  <a:pt x="17004" y="6658"/>
                  <a:pt x="17015" y="6652"/>
                </a:cubicBezTo>
                <a:cubicBezTo>
                  <a:pt x="17021" y="6652"/>
                  <a:pt x="17021" y="6647"/>
                  <a:pt x="17027" y="6641"/>
                </a:cubicBezTo>
                <a:cubicBezTo>
                  <a:pt x="17033" y="6635"/>
                  <a:pt x="17039" y="6623"/>
                  <a:pt x="17051" y="6623"/>
                </a:cubicBezTo>
                <a:cubicBezTo>
                  <a:pt x="17057" y="6623"/>
                  <a:pt x="17057" y="6623"/>
                  <a:pt x="17057" y="6623"/>
                </a:cubicBezTo>
                <a:cubicBezTo>
                  <a:pt x="17063" y="6623"/>
                  <a:pt x="17063" y="6623"/>
                  <a:pt x="17069" y="6629"/>
                </a:cubicBezTo>
                <a:cubicBezTo>
                  <a:pt x="17069" y="6629"/>
                  <a:pt x="17075" y="6629"/>
                  <a:pt x="17081" y="6629"/>
                </a:cubicBezTo>
                <a:cubicBezTo>
                  <a:pt x="17087" y="6629"/>
                  <a:pt x="17087" y="6635"/>
                  <a:pt x="17093" y="6635"/>
                </a:cubicBezTo>
                <a:cubicBezTo>
                  <a:pt x="17099" y="6641"/>
                  <a:pt x="17104" y="6641"/>
                  <a:pt x="17116" y="6647"/>
                </a:cubicBezTo>
                <a:lnTo>
                  <a:pt x="17122" y="6652"/>
                </a:lnTo>
                <a:cubicBezTo>
                  <a:pt x="17134" y="6658"/>
                  <a:pt x="17134" y="6670"/>
                  <a:pt x="17140" y="6676"/>
                </a:cubicBezTo>
                <a:cubicBezTo>
                  <a:pt x="17140" y="6676"/>
                  <a:pt x="17146" y="6682"/>
                  <a:pt x="17146" y="6688"/>
                </a:cubicBezTo>
                <a:cubicBezTo>
                  <a:pt x="17152" y="6694"/>
                  <a:pt x="17158" y="6694"/>
                  <a:pt x="17170" y="6706"/>
                </a:cubicBezTo>
                <a:cubicBezTo>
                  <a:pt x="17170" y="6706"/>
                  <a:pt x="17176" y="6712"/>
                  <a:pt x="17176" y="6718"/>
                </a:cubicBezTo>
                <a:cubicBezTo>
                  <a:pt x="17181" y="6724"/>
                  <a:pt x="17187" y="6730"/>
                  <a:pt x="17193" y="6735"/>
                </a:cubicBezTo>
                <a:cubicBezTo>
                  <a:pt x="17193" y="6741"/>
                  <a:pt x="17199" y="6747"/>
                  <a:pt x="17199" y="6753"/>
                </a:cubicBezTo>
                <a:cubicBezTo>
                  <a:pt x="17199" y="6759"/>
                  <a:pt x="17205" y="6765"/>
                  <a:pt x="17205" y="6765"/>
                </a:cubicBezTo>
                <a:cubicBezTo>
                  <a:pt x="17217" y="6765"/>
                  <a:pt x="17217" y="6765"/>
                  <a:pt x="17229" y="6765"/>
                </a:cubicBezTo>
                <a:cubicBezTo>
                  <a:pt x="17241" y="6765"/>
                  <a:pt x="17253" y="6765"/>
                  <a:pt x="17270" y="6759"/>
                </a:cubicBezTo>
                <a:cubicBezTo>
                  <a:pt x="17276" y="6759"/>
                  <a:pt x="17282" y="6759"/>
                  <a:pt x="17288" y="6759"/>
                </a:cubicBezTo>
                <a:cubicBezTo>
                  <a:pt x="17306" y="6759"/>
                  <a:pt x="17312" y="6765"/>
                  <a:pt x="17318" y="6777"/>
                </a:cubicBezTo>
                <a:cubicBezTo>
                  <a:pt x="17330" y="6789"/>
                  <a:pt x="17330" y="6789"/>
                  <a:pt x="17342" y="6795"/>
                </a:cubicBezTo>
                <a:cubicBezTo>
                  <a:pt x="17348" y="6795"/>
                  <a:pt x="17353" y="6801"/>
                  <a:pt x="17359" y="6801"/>
                </a:cubicBezTo>
                <a:cubicBezTo>
                  <a:pt x="17365" y="6801"/>
                  <a:pt x="17371" y="6801"/>
                  <a:pt x="17377" y="6801"/>
                </a:cubicBezTo>
                <a:cubicBezTo>
                  <a:pt x="17377" y="6765"/>
                  <a:pt x="17377" y="6765"/>
                  <a:pt x="17377" y="6765"/>
                </a:cubicBezTo>
                <a:cubicBezTo>
                  <a:pt x="17377" y="6753"/>
                  <a:pt x="17371" y="6747"/>
                  <a:pt x="17359" y="6747"/>
                </a:cubicBezTo>
                <a:cubicBezTo>
                  <a:pt x="17359" y="6747"/>
                  <a:pt x="17353" y="6747"/>
                  <a:pt x="17353" y="6741"/>
                </a:cubicBezTo>
                <a:cubicBezTo>
                  <a:pt x="17348" y="6741"/>
                  <a:pt x="17342" y="6741"/>
                  <a:pt x="17342" y="6741"/>
                </a:cubicBezTo>
                <a:cubicBezTo>
                  <a:pt x="17336" y="6741"/>
                  <a:pt x="17336" y="6735"/>
                  <a:pt x="17336" y="6730"/>
                </a:cubicBezTo>
                <a:cubicBezTo>
                  <a:pt x="17330" y="6724"/>
                  <a:pt x="17330" y="6724"/>
                  <a:pt x="17324" y="6718"/>
                </a:cubicBezTo>
                <a:cubicBezTo>
                  <a:pt x="17324" y="6712"/>
                  <a:pt x="17318" y="6712"/>
                  <a:pt x="17312" y="6712"/>
                </a:cubicBezTo>
                <a:cubicBezTo>
                  <a:pt x="17306" y="6712"/>
                  <a:pt x="17300" y="6712"/>
                  <a:pt x="17300" y="6712"/>
                </a:cubicBezTo>
                <a:cubicBezTo>
                  <a:pt x="17294" y="6706"/>
                  <a:pt x="17294" y="6712"/>
                  <a:pt x="17288" y="6712"/>
                </a:cubicBezTo>
                <a:cubicBezTo>
                  <a:pt x="17282" y="6706"/>
                  <a:pt x="17282" y="6700"/>
                  <a:pt x="17276" y="6700"/>
                </a:cubicBezTo>
                <a:cubicBezTo>
                  <a:pt x="17270" y="6700"/>
                  <a:pt x="17270" y="6700"/>
                  <a:pt x="17265" y="6700"/>
                </a:cubicBezTo>
                <a:cubicBezTo>
                  <a:pt x="17259" y="6700"/>
                  <a:pt x="17259" y="6694"/>
                  <a:pt x="17253" y="6694"/>
                </a:cubicBezTo>
                <a:cubicBezTo>
                  <a:pt x="17247" y="6694"/>
                  <a:pt x="17241" y="6694"/>
                  <a:pt x="17229" y="6694"/>
                </a:cubicBezTo>
                <a:cubicBezTo>
                  <a:pt x="17229" y="6623"/>
                  <a:pt x="17229" y="6623"/>
                  <a:pt x="17229" y="6623"/>
                </a:cubicBezTo>
                <a:cubicBezTo>
                  <a:pt x="17211" y="6623"/>
                  <a:pt x="17199" y="6623"/>
                  <a:pt x="17181" y="6623"/>
                </a:cubicBezTo>
                <a:cubicBezTo>
                  <a:pt x="17181" y="6569"/>
                  <a:pt x="17181" y="6569"/>
                  <a:pt x="17181" y="6569"/>
                </a:cubicBezTo>
                <a:cubicBezTo>
                  <a:pt x="17199" y="6569"/>
                  <a:pt x="17205" y="6569"/>
                  <a:pt x="17223" y="6569"/>
                </a:cubicBezTo>
                <a:cubicBezTo>
                  <a:pt x="17223" y="6552"/>
                  <a:pt x="17223" y="6552"/>
                  <a:pt x="17223" y="6552"/>
                </a:cubicBezTo>
                <a:cubicBezTo>
                  <a:pt x="17223" y="6546"/>
                  <a:pt x="17217" y="6546"/>
                  <a:pt x="17211" y="6546"/>
                </a:cubicBezTo>
                <a:cubicBezTo>
                  <a:pt x="17211" y="6540"/>
                  <a:pt x="17211" y="6534"/>
                  <a:pt x="17205" y="6534"/>
                </a:cubicBezTo>
                <a:cubicBezTo>
                  <a:pt x="17199" y="6528"/>
                  <a:pt x="17199" y="6528"/>
                  <a:pt x="17193" y="6522"/>
                </a:cubicBezTo>
                <a:cubicBezTo>
                  <a:pt x="17134" y="6522"/>
                  <a:pt x="17134" y="6522"/>
                  <a:pt x="17134" y="6522"/>
                </a:cubicBezTo>
                <a:cubicBezTo>
                  <a:pt x="17134" y="6522"/>
                  <a:pt x="17134" y="6516"/>
                  <a:pt x="17128" y="6510"/>
                </a:cubicBezTo>
                <a:cubicBezTo>
                  <a:pt x="17122" y="6510"/>
                  <a:pt x="17116" y="6510"/>
                  <a:pt x="17116" y="6504"/>
                </a:cubicBezTo>
                <a:cubicBezTo>
                  <a:pt x="17110" y="6498"/>
                  <a:pt x="17116" y="6486"/>
                  <a:pt x="17110" y="6480"/>
                </a:cubicBezTo>
                <a:cubicBezTo>
                  <a:pt x="17110" y="6480"/>
                  <a:pt x="17110" y="6475"/>
                  <a:pt x="17110" y="6469"/>
                </a:cubicBezTo>
                <a:cubicBezTo>
                  <a:pt x="17104" y="6469"/>
                  <a:pt x="17099" y="6469"/>
                  <a:pt x="17099" y="6463"/>
                </a:cubicBezTo>
                <a:cubicBezTo>
                  <a:pt x="17093" y="6463"/>
                  <a:pt x="17087" y="6457"/>
                  <a:pt x="17087" y="6457"/>
                </a:cubicBezTo>
                <a:cubicBezTo>
                  <a:pt x="17081" y="6451"/>
                  <a:pt x="17081" y="6445"/>
                  <a:pt x="17075" y="6445"/>
                </a:cubicBezTo>
                <a:cubicBezTo>
                  <a:pt x="17069" y="6439"/>
                  <a:pt x="17063" y="6439"/>
                  <a:pt x="17063" y="6433"/>
                </a:cubicBezTo>
                <a:cubicBezTo>
                  <a:pt x="17051" y="6427"/>
                  <a:pt x="17051" y="6415"/>
                  <a:pt x="17039" y="6415"/>
                </a:cubicBezTo>
                <a:cubicBezTo>
                  <a:pt x="17033" y="6409"/>
                  <a:pt x="17033" y="6409"/>
                  <a:pt x="17027" y="6409"/>
                </a:cubicBezTo>
                <a:cubicBezTo>
                  <a:pt x="17021" y="6403"/>
                  <a:pt x="17010" y="6409"/>
                  <a:pt x="17004" y="6409"/>
                </a:cubicBezTo>
                <a:cubicBezTo>
                  <a:pt x="16992" y="6409"/>
                  <a:pt x="16986" y="6403"/>
                  <a:pt x="16974" y="6397"/>
                </a:cubicBezTo>
                <a:cubicBezTo>
                  <a:pt x="16974" y="6392"/>
                  <a:pt x="16974" y="6386"/>
                  <a:pt x="16968" y="6386"/>
                </a:cubicBezTo>
                <a:cubicBezTo>
                  <a:pt x="16968" y="6380"/>
                  <a:pt x="16962" y="6386"/>
                  <a:pt x="16962" y="6386"/>
                </a:cubicBezTo>
                <a:cubicBezTo>
                  <a:pt x="16956" y="6380"/>
                  <a:pt x="16950" y="6380"/>
                  <a:pt x="16944" y="6380"/>
                </a:cubicBezTo>
                <a:cubicBezTo>
                  <a:pt x="16938" y="6380"/>
                  <a:pt x="16933" y="6374"/>
                  <a:pt x="16921" y="6374"/>
                </a:cubicBezTo>
                <a:cubicBezTo>
                  <a:pt x="16915" y="6368"/>
                  <a:pt x="16909" y="6362"/>
                  <a:pt x="16897" y="6356"/>
                </a:cubicBezTo>
                <a:cubicBezTo>
                  <a:pt x="16897" y="6356"/>
                  <a:pt x="16891" y="6356"/>
                  <a:pt x="16891" y="6350"/>
                </a:cubicBezTo>
                <a:cubicBezTo>
                  <a:pt x="16885" y="6350"/>
                  <a:pt x="16879" y="6350"/>
                  <a:pt x="16879" y="6350"/>
                </a:cubicBezTo>
                <a:cubicBezTo>
                  <a:pt x="16861" y="6350"/>
                  <a:pt x="16855" y="6356"/>
                  <a:pt x="16838" y="6350"/>
                </a:cubicBezTo>
                <a:cubicBezTo>
                  <a:pt x="16832" y="6350"/>
                  <a:pt x="16832" y="6350"/>
                  <a:pt x="16826" y="6350"/>
                </a:cubicBezTo>
                <a:cubicBezTo>
                  <a:pt x="16814" y="6350"/>
                  <a:pt x="16802" y="6350"/>
                  <a:pt x="16790" y="6344"/>
                </a:cubicBezTo>
                <a:cubicBezTo>
                  <a:pt x="16784" y="6344"/>
                  <a:pt x="16778" y="6338"/>
                  <a:pt x="16767" y="6332"/>
                </a:cubicBezTo>
                <a:cubicBezTo>
                  <a:pt x="16760" y="6326"/>
                  <a:pt x="16755" y="6320"/>
                  <a:pt x="16743" y="6320"/>
                </a:cubicBezTo>
                <a:cubicBezTo>
                  <a:pt x="16743" y="6315"/>
                  <a:pt x="16737" y="6315"/>
                  <a:pt x="16737" y="6315"/>
                </a:cubicBezTo>
                <a:cubicBezTo>
                  <a:pt x="16731" y="6315"/>
                  <a:pt x="16725" y="6315"/>
                  <a:pt x="16719" y="6309"/>
                </a:cubicBezTo>
                <a:cubicBezTo>
                  <a:pt x="16713" y="6309"/>
                  <a:pt x="16707" y="6297"/>
                  <a:pt x="16701" y="6297"/>
                </a:cubicBezTo>
                <a:cubicBezTo>
                  <a:pt x="16695" y="6297"/>
                  <a:pt x="16689" y="6297"/>
                  <a:pt x="16683" y="6303"/>
                </a:cubicBezTo>
                <a:cubicBezTo>
                  <a:pt x="16678" y="6303"/>
                  <a:pt x="16678" y="6309"/>
                  <a:pt x="16672" y="6315"/>
                </a:cubicBezTo>
                <a:cubicBezTo>
                  <a:pt x="16666" y="6320"/>
                  <a:pt x="16660" y="6326"/>
                  <a:pt x="16648" y="6326"/>
                </a:cubicBezTo>
                <a:cubicBezTo>
                  <a:pt x="16642" y="6326"/>
                  <a:pt x="16636" y="6326"/>
                  <a:pt x="16624" y="6326"/>
                </a:cubicBezTo>
                <a:cubicBezTo>
                  <a:pt x="16618" y="6326"/>
                  <a:pt x="16618" y="6326"/>
                  <a:pt x="16612" y="6332"/>
                </a:cubicBezTo>
                <a:cubicBezTo>
                  <a:pt x="16606" y="6332"/>
                  <a:pt x="16606" y="6338"/>
                  <a:pt x="16601" y="6344"/>
                </a:cubicBezTo>
                <a:cubicBezTo>
                  <a:pt x="16601" y="6350"/>
                  <a:pt x="16606" y="6356"/>
                  <a:pt x="16601" y="6362"/>
                </a:cubicBezTo>
                <a:cubicBezTo>
                  <a:pt x="16601" y="6368"/>
                  <a:pt x="16601" y="6374"/>
                  <a:pt x="16594" y="6374"/>
                </a:cubicBezTo>
                <a:cubicBezTo>
                  <a:pt x="16594" y="6380"/>
                  <a:pt x="16589" y="6380"/>
                  <a:pt x="16583" y="6380"/>
                </a:cubicBezTo>
                <a:cubicBezTo>
                  <a:pt x="16577" y="6386"/>
                  <a:pt x="16571" y="6386"/>
                  <a:pt x="16565" y="6386"/>
                </a:cubicBezTo>
                <a:cubicBezTo>
                  <a:pt x="16553" y="6386"/>
                  <a:pt x="16547" y="6380"/>
                  <a:pt x="16535" y="6380"/>
                </a:cubicBezTo>
                <a:cubicBezTo>
                  <a:pt x="16529" y="6380"/>
                  <a:pt x="16523" y="6380"/>
                  <a:pt x="16512" y="6374"/>
                </a:cubicBezTo>
                <a:cubicBezTo>
                  <a:pt x="16512" y="6374"/>
                  <a:pt x="16512" y="6368"/>
                  <a:pt x="16506" y="6362"/>
                </a:cubicBezTo>
                <a:cubicBezTo>
                  <a:pt x="16506" y="6362"/>
                  <a:pt x="16506" y="6356"/>
                  <a:pt x="16506" y="6350"/>
                </a:cubicBezTo>
                <a:cubicBezTo>
                  <a:pt x="16500" y="6344"/>
                  <a:pt x="16494" y="6344"/>
                  <a:pt x="16482" y="6344"/>
                </a:cubicBezTo>
                <a:cubicBezTo>
                  <a:pt x="16476" y="6344"/>
                  <a:pt x="16476" y="6344"/>
                  <a:pt x="16470" y="6344"/>
                </a:cubicBezTo>
                <a:cubicBezTo>
                  <a:pt x="16464" y="6344"/>
                  <a:pt x="16464" y="6350"/>
                  <a:pt x="16458" y="6350"/>
                </a:cubicBezTo>
                <a:cubicBezTo>
                  <a:pt x="16458" y="6356"/>
                  <a:pt x="16452" y="6356"/>
                  <a:pt x="16446" y="6356"/>
                </a:cubicBezTo>
                <a:cubicBezTo>
                  <a:pt x="16375" y="6356"/>
                  <a:pt x="16375" y="6356"/>
                  <a:pt x="16375" y="6356"/>
                </a:cubicBezTo>
                <a:cubicBezTo>
                  <a:pt x="16375" y="6380"/>
                  <a:pt x="16375" y="6380"/>
                  <a:pt x="16375" y="6380"/>
                </a:cubicBezTo>
                <a:cubicBezTo>
                  <a:pt x="16381" y="6380"/>
                  <a:pt x="16387" y="6380"/>
                  <a:pt x="16387" y="6386"/>
                </a:cubicBezTo>
                <a:cubicBezTo>
                  <a:pt x="16393" y="6386"/>
                  <a:pt x="16399" y="6386"/>
                  <a:pt x="16399" y="6392"/>
                </a:cubicBezTo>
                <a:cubicBezTo>
                  <a:pt x="16405" y="6397"/>
                  <a:pt x="16399" y="6397"/>
                  <a:pt x="16399" y="6403"/>
                </a:cubicBezTo>
                <a:cubicBezTo>
                  <a:pt x="16399" y="6409"/>
                  <a:pt x="16399" y="6421"/>
                  <a:pt x="16399" y="6427"/>
                </a:cubicBezTo>
                <a:cubicBezTo>
                  <a:pt x="16417" y="6427"/>
                  <a:pt x="16417" y="6427"/>
                  <a:pt x="16417" y="6427"/>
                </a:cubicBezTo>
                <a:cubicBezTo>
                  <a:pt x="16417" y="6421"/>
                  <a:pt x="16417" y="6415"/>
                  <a:pt x="16417" y="6415"/>
                </a:cubicBezTo>
                <a:close/>
                <a:moveTo>
                  <a:pt x="15966" y="6291"/>
                </a:moveTo>
                <a:lnTo>
                  <a:pt x="15966" y="6291"/>
                </a:lnTo>
                <a:cubicBezTo>
                  <a:pt x="15960" y="6291"/>
                  <a:pt x="15954" y="6291"/>
                  <a:pt x="15954" y="6291"/>
                </a:cubicBezTo>
                <a:cubicBezTo>
                  <a:pt x="15948" y="6291"/>
                  <a:pt x="15948" y="6303"/>
                  <a:pt x="15948" y="6303"/>
                </a:cubicBezTo>
                <a:cubicBezTo>
                  <a:pt x="15948" y="6309"/>
                  <a:pt x="15954" y="6315"/>
                  <a:pt x="15960" y="6315"/>
                </a:cubicBezTo>
                <a:cubicBezTo>
                  <a:pt x="15966" y="6315"/>
                  <a:pt x="15966" y="6315"/>
                  <a:pt x="15966" y="6315"/>
                </a:cubicBezTo>
                <a:cubicBezTo>
                  <a:pt x="15978" y="6315"/>
                  <a:pt x="15978" y="6315"/>
                  <a:pt x="15978" y="6315"/>
                </a:cubicBezTo>
                <a:cubicBezTo>
                  <a:pt x="15990" y="6315"/>
                  <a:pt x="15996" y="6315"/>
                  <a:pt x="16002" y="6315"/>
                </a:cubicBezTo>
                <a:cubicBezTo>
                  <a:pt x="16014" y="6315"/>
                  <a:pt x="16019" y="6315"/>
                  <a:pt x="16025" y="6315"/>
                </a:cubicBezTo>
                <a:cubicBezTo>
                  <a:pt x="16025" y="6309"/>
                  <a:pt x="16019" y="6315"/>
                  <a:pt x="16019" y="6315"/>
                </a:cubicBezTo>
                <a:cubicBezTo>
                  <a:pt x="16019" y="6303"/>
                  <a:pt x="16019" y="6297"/>
                  <a:pt x="16019" y="6291"/>
                </a:cubicBezTo>
                <a:cubicBezTo>
                  <a:pt x="16014" y="6291"/>
                  <a:pt x="16008" y="6285"/>
                  <a:pt x="16002" y="6285"/>
                </a:cubicBezTo>
                <a:cubicBezTo>
                  <a:pt x="15966" y="6285"/>
                  <a:pt x="15966" y="6285"/>
                  <a:pt x="15966" y="6285"/>
                </a:cubicBezTo>
                <a:lnTo>
                  <a:pt x="15966" y="6291"/>
                </a:lnTo>
                <a:close/>
                <a:moveTo>
                  <a:pt x="16553" y="6249"/>
                </a:moveTo>
                <a:lnTo>
                  <a:pt x="16553" y="6249"/>
                </a:lnTo>
                <a:cubicBezTo>
                  <a:pt x="16553" y="6255"/>
                  <a:pt x="16559" y="6255"/>
                  <a:pt x="16559" y="6261"/>
                </a:cubicBezTo>
                <a:cubicBezTo>
                  <a:pt x="16559" y="6267"/>
                  <a:pt x="16565" y="6273"/>
                  <a:pt x="16565" y="6279"/>
                </a:cubicBezTo>
                <a:cubicBezTo>
                  <a:pt x="16565" y="6291"/>
                  <a:pt x="16559" y="6297"/>
                  <a:pt x="16559" y="6309"/>
                </a:cubicBezTo>
                <a:cubicBezTo>
                  <a:pt x="16618" y="6309"/>
                  <a:pt x="16618" y="6309"/>
                  <a:pt x="16618" y="6309"/>
                </a:cubicBezTo>
                <a:cubicBezTo>
                  <a:pt x="16618" y="6297"/>
                  <a:pt x="16618" y="6297"/>
                  <a:pt x="16618" y="6297"/>
                </a:cubicBezTo>
                <a:cubicBezTo>
                  <a:pt x="16594" y="6297"/>
                  <a:pt x="16594" y="6297"/>
                  <a:pt x="16594" y="6297"/>
                </a:cubicBezTo>
                <a:cubicBezTo>
                  <a:pt x="16594" y="6285"/>
                  <a:pt x="16594" y="6279"/>
                  <a:pt x="16594" y="6273"/>
                </a:cubicBezTo>
                <a:cubicBezTo>
                  <a:pt x="16594" y="6267"/>
                  <a:pt x="16589" y="6267"/>
                  <a:pt x="16589" y="6261"/>
                </a:cubicBezTo>
                <a:cubicBezTo>
                  <a:pt x="16589" y="6255"/>
                  <a:pt x="16594" y="6249"/>
                  <a:pt x="16594" y="6249"/>
                </a:cubicBezTo>
                <a:cubicBezTo>
                  <a:pt x="16577" y="6249"/>
                  <a:pt x="16571" y="6249"/>
                  <a:pt x="16553" y="6249"/>
                </a:cubicBezTo>
                <a:close/>
                <a:moveTo>
                  <a:pt x="16316" y="6255"/>
                </a:moveTo>
                <a:lnTo>
                  <a:pt x="16316" y="6255"/>
                </a:lnTo>
                <a:cubicBezTo>
                  <a:pt x="16310" y="6255"/>
                  <a:pt x="16304" y="6249"/>
                  <a:pt x="16298" y="6255"/>
                </a:cubicBezTo>
                <a:cubicBezTo>
                  <a:pt x="16292" y="6255"/>
                  <a:pt x="16286" y="6261"/>
                  <a:pt x="16274" y="6267"/>
                </a:cubicBezTo>
                <a:cubicBezTo>
                  <a:pt x="16280" y="6273"/>
                  <a:pt x="16280" y="6273"/>
                  <a:pt x="16280" y="6273"/>
                </a:cubicBezTo>
                <a:cubicBezTo>
                  <a:pt x="16286" y="6279"/>
                  <a:pt x="16286" y="6279"/>
                  <a:pt x="16292" y="6279"/>
                </a:cubicBezTo>
                <a:cubicBezTo>
                  <a:pt x="16298" y="6279"/>
                  <a:pt x="16298" y="6285"/>
                  <a:pt x="16304" y="6285"/>
                </a:cubicBezTo>
                <a:cubicBezTo>
                  <a:pt x="16310" y="6285"/>
                  <a:pt x="16310" y="6291"/>
                  <a:pt x="16316" y="6291"/>
                </a:cubicBezTo>
                <a:cubicBezTo>
                  <a:pt x="16316" y="6291"/>
                  <a:pt x="16322" y="6291"/>
                  <a:pt x="16328" y="6291"/>
                </a:cubicBezTo>
                <a:cubicBezTo>
                  <a:pt x="16334" y="6291"/>
                  <a:pt x="16334" y="6285"/>
                  <a:pt x="16340" y="6291"/>
                </a:cubicBezTo>
                <a:cubicBezTo>
                  <a:pt x="16346" y="6291"/>
                  <a:pt x="16346" y="6297"/>
                  <a:pt x="16351" y="6297"/>
                </a:cubicBezTo>
                <a:cubicBezTo>
                  <a:pt x="16357" y="6303"/>
                  <a:pt x="16351" y="6309"/>
                  <a:pt x="16357" y="6309"/>
                </a:cubicBezTo>
                <a:cubicBezTo>
                  <a:pt x="16357" y="6315"/>
                  <a:pt x="16357" y="6320"/>
                  <a:pt x="16363" y="6326"/>
                </a:cubicBezTo>
                <a:cubicBezTo>
                  <a:pt x="16369" y="6326"/>
                  <a:pt x="16369" y="6326"/>
                  <a:pt x="16375" y="6326"/>
                </a:cubicBezTo>
                <a:cubicBezTo>
                  <a:pt x="16387" y="6326"/>
                  <a:pt x="16387" y="6326"/>
                  <a:pt x="16387" y="6326"/>
                </a:cubicBezTo>
                <a:cubicBezTo>
                  <a:pt x="16393" y="6326"/>
                  <a:pt x="16399" y="6320"/>
                  <a:pt x="16405" y="6320"/>
                </a:cubicBezTo>
                <a:cubicBezTo>
                  <a:pt x="16405" y="6320"/>
                  <a:pt x="16405" y="6315"/>
                  <a:pt x="16411" y="6315"/>
                </a:cubicBezTo>
                <a:cubicBezTo>
                  <a:pt x="16411" y="6315"/>
                  <a:pt x="16417" y="6320"/>
                  <a:pt x="16423" y="6320"/>
                </a:cubicBezTo>
                <a:cubicBezTo>
                  <a:pt x="16423" y="6320"/>
                  <a:pt x="16428" y="6320"/>
                  <a:pt x="16435" y="6320"/>
                </a:cubicBezTo>
                <a:cubicBezTo>
                  <a:pt x="16440" y="6320"/>
                  <a:pt x="16440" y="6320"/>
                  <a:pt x="16452" y="6320"/>
                </a:cubicBezTo>
                <a:cubicBezTo>
                  <a:pt x="16458" y="6320"/>
                  <a:pt x="16464" y="6320"/>
                  <a:pt x="16470" y="6320"/>
                </a:cubicBezTo>
                <a:cubicBezTo>
                  <a:pt x="16476" y="6320"/>
                  <a:pt x="16476" y="6315"/>
                  <a:pt x="16482" y="6315"/>
                </a:cubicBezTo>
                <a:cubicBezTo>
                  <a:pt x="16476" y="6309"/>
                  <a:pt x="16482" y="6303"/>
                  <a:pt x="16476" y="6303"/>
                </a:cubicBezTo>
                <a:cubicBezTo>
                  <a:pt x="16476" y="6297"/>
                  <a:pt x="16470" y="6303"/>
                  <a:pt x="16464" y="6297"/>
                </a:cubicBezTo>
                <a:cubicBezTo>
                  <a:pt x="16458" y="6285"/>
                  <a:pt x="16464" y="6273"/>
                  <a:pt x="16464" y="6261"/>
                </a:cubicBezTo>
                <a:cubicBezTo>
                  <a:pt x="16464" y="6255"/>
                  <a:pt x="16470" y="6249"/>
                  <a:pt x="16464" y="6249"/>
                </a:cubicBezTo>
                <a:cubicBezTo>
                  <a:pt x="16464" y="6243"/>
                  <a:pt x="16464" y="6237"/>
                  <a:pt x="16458" y="6237"/>
                </a:cubicBezTo>
                <a:cubicBezTo>
                  <a:pt x="16452" y="6231"/>
                  <a:pt x="16452" y="6231"/>
                  <a:pt x="16446" y="6231"/>
                </a:cubicBezTo>
                <a:cubicBezTo>
                  <a:pt x="16435" y="6231"/>
                  <a:pt x="16428" y="6226"/>
                  <a:pt x="16423" y="6226"/>
                </a:cubicBezTo>
                <a:cubicBezTo>
                  <a:pt x="16411" y="6226"/>
                  <a:pt x="16405" y="6231"/>
                  <a:pt x="16393" y="6231"/>
                </a:cubicBezTo>
                <a:cubicBezTo>
                  <a:pt x="16387" y="6237"/>
                  <a:pt x="16387" y="6237"/>
                  <a:pt x="16381" y="6243"/>
                </a:cubicBezTo>
                <a:cubicBezTo>
                  <a:pt x="16375" y="6243"/>
                  <a:pt x="16369" y="6243"/>
                  <a:pt x="16357" y="6243"/>
                </a:cubicBezTo>
                <a:cubicBezTo>
                  <a:pt x="16351" y="6243"/>
                  <a:pt x="16346" y="6243"/>
                  <a:pt x="16340" y="6243"/>
                </a:cubicBezTo>
                <a:cubicBezTo>
                  <a:pt x="16334" y="6243"/>
                  <a:pt x="16328" y="6249"/>
                  <a:pt x="16322" y="6249"/>
                </a:cubicBezTo>
                <a:cubicBezTo>
                  <a:pt x="16316" y="6255"/>
                  <a:pt x="16316" y="6255"/>
                  <a:pt x="16310" y="6261"/>
                </a:cubicBezTo>
                <a:cubicBezTo>
                  <a:pt x="16310" y="6261"/>
                  <a:pt x="16310" y="6267"/>
                  <a:pt x="16304" y="6267"/>
                </a:cubicBezTo>
                <a:lnTo>
                  <a:pt x="16316" y="6255"/>
                </a:lnTo>
                <a:close/>
                <a:moveTo>
                  <a:pt x="16298" y="6231"/>
                </a:moveTo>
                <a:lnTo>
                  <a:pt x="16298" y="6231"/>
                </a:lnTo>
                <a:cubicBezTo>
                  <a:pt x="16310" y="6226"/>
                  <a:pt x="16316" y="6220"/>
                  <a:pt x="16316" y="6202"/>
                </a:cubicBezTo>
                <a:cubicBezTo>
                  <a:pt x="16316" y="6196"/>
                  <a:pt x="16310" y="6190"/>
                  <a:pt x="16304" y="6190"/>
                </a:cubicBezTo>
                <a:cubicBezTo>
                  <a:pt x="16304" y="6190"/>
                  <a:pt x="16298" y="6184"/>
                  <a:pt x="16292" y="6184"/>
                </a:cubicBezTo>
                <a:cubicBezTo>
                  <a:pt x="16280" y="6184"/>
                  <a:pt x="16280" y="6184"/>
                  <a:pt x="16280" y="6184"/>
                </a:cubicBezTo>
                <a:lnTo>
                  <a:pt x="16274" y="6184"/>
                </a:lnTo>
                <a:cubicBezTo>
                  <a:pt x="16269" y="6184"/>
                  <a:pt x="16269" y="6190"/>
                  <a:pt x="16269" y="6196"/>
                </a:cubicBezTo>
                <a:cubicBezTo>
                  <a:pt x="16262" y="6202"/>
                  <a:pt x="16262" y="6208"/>
                  <a:pt x="16257" y="6220"/>
                </a:cubicBezTo>
                <a:cubicBezTo>
                  <a:pt x="16262" y="6226"/>
                  <a:pt x="16274" y="6231"/>
                  <a:pt x="16280" y="6231"/>
                </a:cubicBezTo>
                <a:cubicBezTo>
                  <a:pt x="16286" y="6231"/>
                  <a:pt x="16298" y="6231"/>
                  <a:pt x="16298" y="6231"/>
                </a:cubicBezTo>
                <a:close/>
                <a:moveTo>
                  <a:pt x="16245" y="6303"/>
                </a:moveTo>
                <a:lnTo>
                  <a:pt x="16245" y="6303"/>
                </a:lnTo>
                <a:cubicBezTo>
                  <a:pt x="16245" y="6315"/>
                  <a:pt x="16245" y="6315"/>
                  <a:pt x="16245" y="6315"/>
                </a:cubicBezTo>
                <a:cubicBezTo>
                  <a:pt x="16245" y="6320"/>
                  <a:pt x="16245" y="6326"/>
                  <a:pt x="16245" y="6332"/>
                </a:cubicBezTo>
                <a:cubicBezTo>
                  <a:pt x="16262" y="6332"/>
                  <a:pt x="16269" y="6332"/>
                  <a:pt x="16280" y="6332"/>
                </a:cubicBezTo>
                <a:cubicBezTo>
                  <a:pt x="16280" y="6297"/>
                  <a:pt x="16280" y="6297"/>
                  <a:pt x="16280" y="6297"/>
                </a:cubicBezTo>
                <a:cubicBezTo>
                  <a:pt x="16251" y="6297"/>
                  <a:pt x="16251" y="6297"/>
                  <a:pt x="16251" y="6297"/>
                </a:cubicBezTo>
                <a:cubicBezTo>
                  <a:pt x="16251" y="6315"/>
                  <a:pt x="16251" y="6315"/>
                  <a:pt x="16251" y="6315"/>
                </a:cubicBezTo>
                <a:lnTo>
                  <a:pt x="16245" y="6303"/>
                </a:lnTo>
                <a:close/>
                <a:moveTo>
                  <a:pt x="16138" y="6368"/>
                </a:moveTo>
                <a:lnTo>
                  <a:pt x="16138" y="6368"/>
                </a:lnTo>
                <a:cubicBezTo>
                  <a:pt x="16138" y="6374"/>
                  <a:pt x="16138" y="6380"/>
                  <a:pt x="16138" y="6380"/>
                </a:cubicBezTo>
                <a:cubicBezTo>
                  <a:pt x="16138" y="6386"/>
                  <a:pt x="16144" y="6386"/>
                  <a:pt x="16144" y="6392"/>
                </a:cubicBezTo>
                <a:cubicBezTo>
                  <a:pt x="16180" y="6392"/>
                  <a:pt x="16180" y="6392"/>
                  <a:pt x="16180" y="6392"/>
                </a:cubicBezTo>
                <a:cubicBezTo>
                  <a:pt x="16185" y="6392"/>
                  <a:pt x="16191" y="6392"/>
                  <a:pt x="16203" y="6392"/>
                </a:cubicBezTo>
                <a:lnTo>
                  <a:pt x="16209" y="6392"/>
                </a:lnTo>
                <a:cubicBezTo>
                  <a:pt x="16221" y="6392"/>
                  <a:pt x="16221" y="6392"/>
                  <a:pt x="16221" y="6392"/>
                </a:cubicBezTo>
                <a:cubicBezTo>
                  <a:pt x="16227" y="6392"/>
                  <a:pt x="16233" y="6397"/>
                  <a:pt x="16233" y="6397"/>
                </a:cubicBezTo>
                <a:cubicBezTo>
                  <a:pt x="16239" y="6397"/>
                  <a:pt x="16245" y="6397"/>
                  <a:pt x="16245" y="6397"/>
                </a:cubicBezTo>
                <a:cubicBezTo>
                  <a:pt x="16251" y="6397"/>
                  <a:pt x="16257" y="6397"/>
                  <a:pt x="16257" y="6403"/>
                </a:cubicBezTo>
                <a:cubicBezTo>
                  <a:pt x="16262" y="6403"/>
                  <a:pt x="16262" y="6409"/>
                  <a:pt x="16269" y="6409"/>
                </a:cubicBezTo>
                <a:cubicBezTo>
                  <a:pt x="16280" y="6409"/>
                  <a:pt x="16286" y="6409"/>
                  <a:pt x="16292" y="6409"/>
                </a:cubicBezTo>
                <a:cubicBezTo>
                  <a:pt x="16292" y="6397"/>
                  <a:pt x="16292" y="6392"/>
                  <a:pt x="16292" y="6374"/>
                </a:cubicBezTo>
                <a:cubicBezTo>
                  <a:pt x="16280" y="6374"/>
                  <a:pt x="16274" y="6374"/>
                  <a:pt x="16262" y="6374"/>
                </a:cubicBezTo>
                <a:cubicBezTo>
                  <a:pt x="16257" y="6374"/>
                  <a:pt x="16251" y="6368"/>
                  <a:pt x="16239" y="6368"/>
                </a:cubicBezTo>
                <a:cubicBezTo>
                  <a:pt x="16239" y="6368"/>
                  <a:pt x="16233" y="6368"/>
                  <a:pt x="16227" y="6368"/>
                </a:cubicBezTo>
                <a:cubicBezTo>
                  <a:pt x="16215" y="6368"/>
                  <a:pt x="16215" y="6368"/>
                  <a:pt x="16215" y="6368"/>
                </a:cubicBezTo>
                <a:cubicBezTo>
                  <a:pt x="16209" y="6368"/>
                  <a:pt x="16203" y="6362"/>
                  <a:pt x="16197" y="6362"/>
                </a:cubicBezTo>
                <a:cubicBezTo>
                  <a:pt x="16185" y="6362"/>
                  <a:pt x="16180" y="6356"/>
                  <a:pt x="16168" y="6356"/>
                </a:cubicBezTo>
                <a:cubicBezTo>
                  <a:pt x="16162" y="6356"/>
                  <a:pt x="16156" y="6356"/>
                  <a:pt x="16150" y="6356"/>
                </a:cubicBezTo>
                <a:cubicBezTo>
                  <a:pt x="16144" y="6362"/>
                  <a:pt x="16150" y="6368"/>
                  <a:pt x="16144" y="6368"/>
                </a:cubicBezTo>
                <a:cubicBezTo>
                  <a:pt x="16144" y="6374"/>
                  <a:pt x="16144" y="6380"/>
                  <a:pt x="16138" y="6380"/>
                </a:cubicBezTo>
                <a:lnTo>
                  <a:pt x="16138" y="6368"/>
                </a:lnTo>
                <a:close/>
                <a:moveTo>
                  <a:pt x="16096" y="6380"/>
                </a:moveTo>
                <a:lnTo>
                  <a:pt x="16096" y="6380"/>
                </a:lnTo>
                <a:cubicBezTo>
                  <a:pt x="16085" y="6374"/>
                  <a:pt x="16079" y="6374"/>
                  <a:pt x="16073" y="6374"/>
                </a:cubicBezTo>
                <a:cubicBezTo>
                  <a:pt x="16067" y="6374"/>
                  <a:pt x="16055" y="6368"/>
                  <a:pt x="16049" y="6368"/>
                </a:cubicBezTo>
                <a:cubicBezTo>
                  <a:pt x="16049" y="6392"/>
                  <a:pt x="16049" y="6392"/>
                  <a:pt x="16049" y="6392"/>
                </a:cubicBezTo>
                <a:cubicBezTo>
                  <a:pt x="16049" y="6392"/>
                  <a:pt x="16049" y="6397"/>
                  <a:pt x="16055" y="6403"/>
                </a:cubicBezTo>
                <a:cubicBezTo>
                  <a:pt x="16067" y="6409"/>
                  <a:pt x="16067" y="6409"/>
                  <a:pt x="16067" y="6409"/>
                </a:cubicBezTo>
                <a:cubicBezTo>
                  <a:pt x="16073" y="6409"/>
                  <a:pt x="16073" y="6409"/>
                  <a:pt x="16079" y="6409"/>
                </a:cubicBezTo>
                <a:cubicBezTo>
                  <a:pt x="16102" y="6409"/>
                  <a:pt x="16102" y="6409"/>
                  <a:pt x="16102" y="6409"/>
                </a:cubicBezTo>
                <a:cubicBezTo>
                  <a:pt x="16102" y="6392"/>
                  <a:pt x="16102" y="6392"/>
                  <a:pt x="16102" y="6392"/>
                </a:cubicBezTo>
                <a:cubicBezTo>
                  <a:pt x="16096" y="6386"/>
                  <a:pt x="16096" y="6380"/>
                  <a:pt x="16096" y="6380"/>
                </a:cubicBezTo>
                <a:close/>
                <a:moveTo>
                  <a:pt x="16168" y="6065"/>
                </a:moveTo>
                <a:lnTo>
                  <a:pt x="16168" y="6065"/>
                </a:lnTo>
                <a:cubicBezTo>
                  <a:pt x="16162" y="6077"/>
                  <a:pt x="16156" y="6083"/>
                  <a:pt x="16144" y="6089"/>
                </a:cubicBezTo>
                <a:cubicBezTo>
                  <a:pt x="16144" y="6095"/>
                  <a:pt x="16138" y="6101"/>
                  <a:pt x="16132" y="6101"/>
                </a:cubicBezTo>
                <a:cubicBezTo>
                  <a:pt x="16132" y="6101"/>
                  <a:pt x="16126" y="6107"/>
                  <a:pt x="16120" y="6113"/>
                </a:cubicBezTo>
                <a:cubicBezTo>
                  <a:pt x="16120" y="6113"/>
                  <a:pt x="16114" y="6107"/>
                  <a:pt x="16114" y="6113"/>
                </a:cubicBezTo>
                <a:cubicBezTo>
                  <a:pt x="16108" y="6113"/>
                  <a:pt x="16108" y="6119"/>
                  <a:pt x="16108" y="6119"/>
                </a:cubicBezTo>
                <a:cubicBezTo>
                  <a:pt x="16108" y="6125"/>
                  <a:pt x="16108" y="6125"/>
                  <a:pt x="16108" y="6125"/>
                </a:cubicBezTo>
                <a:cubicBezTo>
                  <a:pt x="16108" y="6137"/>
                  <a:pt x="16114" y="6142"/>
                  <a:pt x="16114" y="6154"/>
                </a:cubicBezTo>
                <a:cubicBezTo>
                  <a:pt x="16114" y="6160"/>
                  <a:pt x="16114" y="6160"/>
                  <a:pt x="16114" y="6166"/>
                </a:cubicBezTo>
                <a:cubicBezTo>
                  <a:pt x="16114" y="6178"/>
                  <a:pt x="16114" y="6184"/>
                  <a:pt x="16114" y="6190"/>
                </a:cubicBezTo>
                <a:cubicBezTo>
                  <a:pt x="16108" y="6196"/>
                  <a:pt x="16102" y="6196"/>
                  <a:pt x="16102" y="6202"/>
                </a:cubicBezTo>
                <a:cubicBezTo>
                  <a:pt x="16102" y="6208"/>
                  <a:pt x="16096" y="6214"/>
                  <a:pt x="16096" y="6226"/>
                </a:cubicBezTo>
                <a:cubicBezTo>
                  <a:pt x="16096" y="6231"/>
                  <a:pt x="16096" y="6231"/>
                  <a:pt x="16096" y="6237"/>
                </a:cubicBezTo>
                <a:cubicBezTo>
                  <a:pt x="16096" y="6243"/>
                  <a:pt x="16096" y="6249"/>
                  <a:pt x="16096" y="6261"/>
                </a:cubicBezTo>
                <a:cubicBezTo>
                  <a:pt x="16102" y="6261"/>
                  <a:pt x="16102" y="6255"/>
                  <a:pt x="16108" y="6261"/>
                </a:cubicBezTo>
                <a:cubicBezTo>
                  <a:pt x="16114" y="6261"/>
                  <a:pt x="16114" y="6267"/>
                  <a:pt x="16120" y="6267"/>
                </a:cubicBezTo>
                <a:cubicBezTo>
                  <a:pt x="16126" y="6267"/>
                  <a:pt x="16132" y="6261"/>
                  <a:pt x="16144" y="6261"/>
                </a:cubicBezTo>
                <a:cubicBezTo>
                  <a:pt x="16144" y="6249"/>
                  <a:pt x="16144" y="6243"/>
                  <a:pt x="16144" y="6231"/>
                </a:cubicBezTo>
                <a:cubicBezTo>
                  <a:pt x="16144" y="6220"/>
                  <a:pt x="16144" y="6214"/>
                  <a:pt x="16144" y="6196"/>
                </a:cubicBezTo>
                <a:cubicBezTo>
                  <a:pt x="16144" y="6196"/>
                  <a:pt x="16144" y="6196"/>
                  <a:pt x="16150" y="6196"/>
                </a:cubicBezTo>
                <a:cubicBezTo>
                  <a:pt x="16162" y="6196"/>
                  <a:pt x="16174" y="6196"/>
                  <a:pt x="16191" y="6196"/>
                </a:cubicBezTo>
                <a:cubicBezTo>
                  <a:pt x="16191" y="6196"/>
                  <a:pt x="16197" y="6196"/>
                  <a:pt x="16203" y="6196"/>
                </a:cubicBezTo>
                <a:cubicBezTo>
                  <a:pt x="16203" y="6190"/>
                  <a:pt x="16203" y="6190"/>
                  <a:pt x="16203" y="6178"/>
                </a:cubicBezTo>
                <a:cubicBezTo>
                  <a:pt x="16203" y="6172"/>
                  <a:pt x="16197" y="6166"/>
                  <a:pt x="16197" y="6160"/>
                </a:cubicBezTo>
                <a:cubicBezTo>
                  <a:pt x="16191" y="6160"/>
                  <a:pt x="16185" y="6160"/>
                  <a:pt x="16185" y="6154"/>
                </a:cubicBezTo>
                <a:cubicBezTo>
                  <a:pt x="16185" y="6149"/>
                  <a:pt x="16185" y="6149"/>
                  <a:pt x="16185" y="6142"/>
                </a:cubicBezTo>
                <a:cubicBezTo>
                  <a:pt x="16185" y="6137"/>
                  <a:pt x="16185" y="6137"/>
                  <a:pt x="16185" y="6131"/>
                </a:cubicBezTo>
                <a:cubicBezTo>
                  <a:pt x="16180" y="6131"/>
                  <a:pt x="16180" y="6125"/>
                  <a:pt x="16174" y="6125"/>
                </a:cubicBezTo>
                <a:cubicBezTo>
                  <a:pt x="16168" y="6125"/>
                  <a:pt x="16162" y="6131"/>
                  <a:pt x="16150" y="6131"/>
                </a:cubicBezTo>
                <a:cubicBezTo>
                  <a:pt x="16150" y="6113"/>
                  <a:pt x="16150" y="6113"/>
                  <a:pt x="16150" y="6113"/>
                </a:cubicBezTo>
                <a:cubicBezTo>
                  <a:pt x="16150" y="6107"/>
                  <a:pt x="16156" y="6107"/>
                  <a:pt x="16156" y="6101"/>
                </a:cubicBezTo>
                <a:cubicBezTo>
                  <a:pt x="16156" y="6095"/>
                  <a:pt x="16162" y="6095"/>
                  <a:pt x="16168" y="6095"/>
                </a:cubicBezTo>
                <a:cubicBezTo>
                  <a:pt x="16168" y="6089"/>
                  <a:pt x="16168" y="6083"/>
                  <a:pt x="16168" y="6083"/>
                </a:cubicBezTo>
                <a:cubicBezTo>
                  <a:pt x="16168" y="6077"/>
                  <a:pt x="16168" y="6071"/>
                  <a:pt x="16168" y="6065"/>
                </a:cubicBezTo>
                <a:close/>
                <a:moveTo>
                  <a:pt x="15628" y="6374"/>
                </a:moveTo>
                <a:lnTo>
                  <a:pt x="15628" y="6374"/>
                </a:lnTo>
                <a:cubicBezTo>
                  <a:pt x="15628" y="6380"/>
                  <a:pt x="15634" y="6386"/>
                  <a:pt x="15640" y="6392"/>
                </a:cubicBezTo>
                <a:cubicBezTo>
                  <a:pt x="15646" y="6392"/>
                  <a:pt x="15646" y="6397"/>
                  <a:pt x="15652" y="6397"/>
                </a:cubicBezTo>
                <a:cubicBezTo>
                  <a:pt x="15658" y="6397"/>
                  <a:pt x="15658" y="6397"/>
                  <a:pt x="15664" y="6403"/>
                </a:cubicBezTo>
                <a:cubicBezTo>
                  <a:pt x="15670" y="6403"/>
                  <a:pt x="15676" y="6403"/>
                  <a:pt x="15687" y="6403"/>
                </a:cubicBezTo>
                <a:cubicBezTo>
                  <a:pt x="15687" y="6409"/>
                  <a:pt x="15687" y="6409"/>
                  <a:pt x="15687" y="6415"/>
                </a:cubicBezTo>
                <a:cubicBezTo>
                  <a:pt x="15687" y="6427"/>
                  <a:pt x="15681" y="6427"/>
                  <a:pt x="15681" y="6439"/>
                </a:cubicBezTo>
                <a:cubicBezTo>
                  <a:pt x="15681" y="6445"/>
                  <a:pt x="15676" y="6445"/>
                  <a:pt x="15676" y="6451"/>
                </a:cubicBezTo>
                <a:cubicBezTo>
                  <a:pt x="15676" y="6457"/>
                  <a:pt x="15676" y="6457"/>
                  <a:pt x="15676" y="6463"/>
                </a:cubicBezTo>
                <a:cubicBezTo>
                  <a:pt x="15676" y="6469"/>
                  <a:pt x="15676" y="6469"/>
                  <a:pt x="15676" y="6475"/>
                </a:cubicBezTo>
                <a:cubicBezTo>
                  <a:pt x="15676" y="6480"/>
                  <a:pt x="15681" y="6480"/>
                  <a:pt x="15681" y="6486"/>
                </a:cubicBezTo>
                <a:cubicBezTo>
                  <a:pt x="15687" y="6492"/>
                  <a:pt x="15687" y="6498"/>
                  <a:pt x="15687" y="6498"/>
                </a:cubicBezTo>
                <a:cubicBezTo>
                  <a:pt x="15687" y="6504"/>
                  <a:pt x="15693" y="6510"/>
                  <a:pt x="15693" y="6510"/>
                </a:cubicBezTo>
                <a:cubicBezTo>
                  <a:pt x="15699" y="6510"/>
                  <a:pt x="15699" y="6510"/>
                  <a:pt x="15705" y="6504"/>
                </a:cubicBezTo>
                <a:cubicBezTo>
                  <a:pt x="15705" y="6498"/>
                  <a:pt x="15711" y="6498"/>
                  <a:pt x="15717" y="6498"/>
                </a:cubicBezTo>
                <a:cubicBezTo>
                  <a:pt x="15717" y="6486"/>
                  <a:pt x="15717" y="6480"/>
                  <a:pt x="15717" y="6469"/>
                </a:cubicBezTo>
                <a:cubicBezTo>
                  <a:pt x="15717" y="6463"/>
                  <a:pt x="15717" y="6457"/>
                  <a:pt x="15717" y="6445"/>
                </a:cubicBezTo>
                <a:cubicBezTo>
                  <a:pt x="15717" y="6439"/>
                  <a:pt x="15723" y="6439"/>
                  <a:pt x="15723" y="6433"/>
                </a:cubicBezTo>
                <a:cubicBezTo>
                  <a:pt x="15723" y="6356"/>
                  <a:pt x="15723" y="6356"/>
                  <a:pt x="15723" y="6356"/>
                </a:cubicBezTo>
                <a:cubicBezTo>
                  <a:pt x="15759" y="6356"/>
                  <a:pt x="15759" y="6356"/>
                  <a:pt x="15759" y="6356"/>
                </a:cubicBezTo>
                <a:cubicBezTo>
                  <a:pt x="15759" y="6386"/>
                  <a:pt x="15759" y="6386"/>
                  <a:pt x="15759" y="6386"/>
                </a:cubicBezTo>
                <a:cubicBezTo>
                  <a:pt x="15753" y="6397"/>
                  <a:pt x="15753" y="6397"/>
                  <a:pt x="15753" y="6397"/>
                </a:cubicBezTo>
                <a:cubicBezTo>
                  <a:pt x="15753" y="6409"/>
                  <a:pt x="15753" y="6409"/>
                  <a:pt x="15753" y="6409"/>
                </a:cubicBezTo>
                <a:cubicBezTo>
                  <a:pt x="15759" y="6409"/>
                  <a:pt x="15764" y="6409"/>
                  <a:pt x="15764" y="6409"/>
                </a:cubicBezTo>
                <a:cubicBezTo>
                  <a:pt x="15770" y="6409"/>
                  <a:pt x="15776" y="6409"/>
                  <a:pt x="15776" y="6409"/>
                </a:cubicBezTo>
                <a:cubicBezTo>
                  <a:pt x="15782" y="6409"/>
                  <a:pt x="15782" y="6415"/>
                  <a:pt x="15788" y="6415"/>
                </a:cubicBezTo>
                <a:cubicBezTo>
                  <a:pt x="15794" y="6415"/>
                  <a:pt x="15800" y="6415"/>
                  <a:pt x="15800" y="6421"/>
                </a:cubicBezTo>
                <a:cubicBezTo>
                  <a:pt x="15806" y="6421"/>
                  <a:pt x="15806" y="6421"/>
                  <a:pt x="15812" y="6421"/>
                </a:cubicBezTo>
                <a:cubicBezTo>
                  <a:pt x="15812" y="6439"/>
                  <a:pt x="15812" y="6439"/>
                  <a:pt x="15812" y="6439"/>
                </a:cubicBezTo>
                <a:cubicBezTo>
                  <a:pt x="15812" y="6445"/>
                  <a:pt x="15806" y="6451"/>
                  <a:pt x="15806" y="6451"/>
                </a:cubicBezTo>
                <a:cubicBezTo>
                  <a:pt x="15806" y="6457"/>
                  <a:pt x="15806" y="6463"/>
                  <a:pt x="15806" y="6463"/>
                </a:cubicBezTo>
                <a:cubicBezTo>
                  <a:pt x="15806" y="6475"/>
                  <a:pt x="15806" y="6475"/>
                  <a:pt x="15806" y="6475"/>
                </a:cubicBezTo>
                <a:cubicBezTo>
                  <a:pt x="15806" y="6480"/>
                  <a:pt x="15800" y="6486"/>
                  <a:pt x="15806" y="6492"/>
                </a:cubicBezTo>
                <a:cubicBezTo>
                  <a:pt x="15806" y="6492"/>
                  <a:pt x="15812" y="6498"/>
                  <a:pt x="15818" y="6498"/>
                </a:cubicBezTo>
                <a:cubicBezTo>
                  <a:pt x="15818" y="6504"/>
                  <a:pt x="15824" y="6504"/>
                  <a:pt x="15830" y="6504"/>
                </a:cubicBezTo>
                <a:cubicBezTo>
                  <a:pt x="15865" y="6504"/>
                  <a:pt x="15865" y="6504"/>
                  <a:pt x="15865" y="6504"/>
                </a:cubicBezTo>
                <a:cubicBezTo>
                  <a:pt x="15865" y="6498"/>
                  <a:pt x="15871" y="6498"/>
                  <a:pt x="15871" y="6492"/>
                </a:cubicBezTo>
                <a:cubicBezTo>
                  <a:pt x="15871" y="6475"/>
                  <a:pt x="15871" y="6475"/>
                  <a:pt x="15871" y="6475"/>
                </a:cubicBezTo>
                <a:cubicBezTo>
                  <a:pt x="15871" y="6463"/>
                  <a:pt x="15871" y="6457"/>
                  <a:pt x="15865" y="6445"/>
                </a:cubicBezTo>
                <a:cubicBezTo>
                  <a:pt x="15865" y="6445"/>
                  <a:pt x="15859" y="6445"/>
                  <a:pt x="15853" y="6439"/>
                </a:cubicBezTo>
                <a:cubicBezTo>
                  <a:pt x="15853" y="6439"/>
                  <a:pt x="15847" y="6433"/>
                  <a:pt x="15842" y="6427"/>
                </a:cubicBezTo>
                <a:cubicBezTo>
                  <a:pt x="15842" y="6427"/>
                  <a:pt x="15836" y="6427"/>
                  <a:pt x="15830" y="6421"/>
                </a:cubicBezTo>
                <a:cubicBezTo>
                  <a:pt x="15830" y="6415"/>
                  <a:pt x="15824" y="6409"/>
                  <a:pt x="15824" y="6403"/>
                </a:cubicBezTo>
                <a:cubicBezTo>
                  <a:pt x="15824" y="6397"/>
                  <a:pt x="15830" y="6392"/>
                  <a:pt x="15830" y="6386"/>
                </a:cubicBezTo>
                <a:cubicBezTo>
                  <a:pt x="15830" y="6374"/>
                  <a:pt x="15830" y="6374"/>
                  <a:pt x="15830" y="6374"/>
                </a:cubicBezTo>
                <a:cubicBezTo>
                  <a:pt x="15830" y="6374"/>
                  <a:pt x="15836" y="6368"/>
                  <a:pt x="15830" y="6362"/>
                </a:cubicBezTo>
                <a:cubicBezTo>
                  <a:pt x="15830" y="6362"/>
                  <a:pt x="15824" y="6362"/>
                  <a:pt x="15818" y="6356"/>
                </a:cubicBezTo>
                <a:cubicBezTo>
                  <a:pt x="15818" y="6350"/>
                  <a:pt x="15818" y="6350"/>
                  <a:pt x="15812" y="6344"/>
                </a:cubicBezTo>
                <a:cubicBezTo>
                  <a:pt x="15806" y="6338"/>
                  <a:pt x="15806" y="6338"/>
                  <a:pt x="15800" y="6338"/>
                </a:cubicBezTo>
                <a:cubicBezTo>
                  <a:pt x="15794" y="6332"/>
                  <a:pt x="15788" y="6338"/>
                  <a:pt x="15788" y="6332"/>
                </a:cubicBezTo>
                <a:cubicBezTo>
                  <a:pt x="15782" y="6332"/>
                  <a:pt x="15788" y="6326"/>
                  <a:pt x="15782" y="6320"/>
                </a:cubicBezTo>
                <a:cubicBezTo>
                  <a:pt x="15788" y="6303"/>
                  <a:pt x="15788" y="6303"/>
                  <a:pt x="15788" y="6303"/>
                </a:cubicBezTo>
                <a:cubicBezTo>
                  <a:pt x="15800" y="6303"/>
                  <a:pt x="15812" y="6303"/>
                  <a:pt x="15824" y="6303"/>
                </a:cubicBezTo>
                <a:cubicBezTo>
                  <a:pt x="15830" y="6303"/>
                  <a:pt x="15830" y="6297"/>
                  <a:pt x="15836" y="6291"/>
                </a:cubicBezTo>
                <a:cubicBezTo>
                  <a:pt x="15836" y="6291"/>
                  <a:pt x="15842" y="6291"/>
                  <a:pt x="15847" y="6291"/>
                </a:cubicBezTo>
                <a:cubicBezTo>
                  <a:pt x="15859" y="6285"/>
                  <a:pt x="15865" y="6291"/>
                  <a:pt x="15883" y="6291"/>
                </a:cubicBezTo>
                <a:lnTo>
                  <a:pt x="15889" y="6291"/>
                </a:lnTo>
                <a:cubicBezTo>
                  <a:pt x="15895" y="6291"/>
                  <a:pt x="15901" y="6285"/>
                  <a:pt x="15901" y="6273"/>
                </a:cubicBezTo>
                <a:lnTo>
                  <a:pt x="15895" y="6267"/>
                </a:lnTo>
                <a:cubicBezTo>
                  <a:pt x="15895" y="6261"/>
                  <a:pt x="15889" y="6255"/>
                  <a:pt x="15889" y="6255"/>
                </a:cubicBezTo>
                <a:cubicBezTo>
                  <a:pt x="15883" y="6249"/>
                  <a:pt x="15877" y="6249"/>
                  <a:pt x="15877" y="6249"/>
                </a:cubicBezTo>
                <a:cubicBezTo>
                  <a:pt x="15871" y="6243"/>
                  <a:pt x="15865" y="6243"/>
                  <a:pt x="15865" y="6237"/>
                </a:cubicBezTo>
                <a:cubicBezTo>
                  <a:pt x="15859" y="6237"/>
                  <a:pt x="15859" y="6231"/>
                  <a:pt x="15853" y="6231"/>
                </a:cubicBezTo>
                <a:cubicBezTo>
                  <a:pt x="15842" y="6231"/>
                  <a:pt x="15842" y="6231"/>
                  <a:pt x="15842" y="6231"/>
                </a:cubicBezTo>
                <a:cubicBezTo>
                  <a:pt x="15836" y="6231"/>
                  <a:pt x="15836" y="6231"/>
                  <a:pt x="15830" y="6231"/>
                </a:cubicBezTo>
                <a:cubicBezTo>
                  <a:pt x="15824" y="6231"/>
                  <a:pt x="15824" y="6231"/>
                  <a:pt x="15818" y="6237"/>
                </a:cubicBezTo>
                <a:cubicBezTo>
                  <a:pt x="15812" y="6237"/>
                  <a:pt x="15812" y="6243"/>
                  <a:pt x="15812" y="6249"/>
                </a:cubicBezTo>
                <a:cubicBezTo>
                  <a:pt x="15800" y="6255"/>
                  <a:pt x="15788" y="6267"/>
                  <a:pt x="15776" y="6267"/>
                </a:cubicBezTo>
                <a:cubicBezTo>
                  <a:pt x="15764" y="6273"/>
                  <a:pt x="15759" y="6267"/>
                  <a:pt x="15753" y="6267"/>
                </a:cubicBezTo>
                <a:cubicBezTo>
                  <a:pt x="15747" y="6267"/>
                  <a:pt x="15747" y="6267"/>
                  <a:pt x="15741" y="6267"/>
                </a:cubicBezTo>
                <a:cubicBezTo>
                  <a:pt x="15735" y="6261"/>
                  <a:pt x="15729" y="6261"/>
                  <a:pt x="15717" y="6255"/>
                </a:cubicBezTo>
                <a:lnTo>
                  <a:pt x="15711" y="6249"/>
                </a:lnTo>
                <a:cubicBezTo>
                  <a:pt x="15699" y="6249"/>
                  <a:pt x="15699" y="6249"/>
                  <a:pt x="15699" y="6249"/>
                </a:cubicBezTo>
                <a:cubicBezTo>
                  <a:pt x="15693" y="6249"/>
                  <a:pt x="15687" y="6255"/>
                  <a:pt x="15687" y="6261"/>
                </a:cubicBezTo>
                <a:cubicBezTo>
                  <a:pt x="15681" y="6267"/>
                  <a:pt x="15676" y="6273"/>
                  <a:pt x="15670" y="6285"/>
                </a:cubicBezTo>
                <a:cubicBezTo>
                  <a:pt x="15670" y="6291"/>
                  <a:pt x="15676" y="6297"/>
                  <a:pt x="15670" y="6303"/>
                </a:cubicBezTo>
                <a:cubicBezTo>
                  <a:pt x="15670" y="6309"/>
                  <a:pt x="15664" y="6309"/>
                  <a:pt x="15664" y="6315"/>
                </a:cubicBezTo>
                <a:cubicBezTo>
                  <a:pt x="15664" y="6315"/>
                  <a:pt x="15670" y="6320"/>
                  <a:pt x="15664" y="6326"/>
                </a:cubicBezTo>
                <a:cubicBezTo>
                  <a:pt x="15664" y="6326"/>
                  <a:pt x="15670" y="6332"/>
                  <a:pt x="15664" y="6338"/>
                </a:cubicBezTo>
                <a:lnTo>
                  <a:pt x="15658" y="6344"/>
                </a:lnTo>
                <a:cubicBezTo>
                  <a:pt x="15652" y="6344"/>
                  <a:pt x="15646" y="6344"/>
                  <a:pt x="15646" y="6344"/>
                </a:cubicBezTo>
                <a:cubicBezTo>
                  <a:pt x="15640" y="6344"/>
                  <a:pt x="15640" y="6350"/>
                  <a:pt x="15634" y="6356"/>
                </a:cubicBezTo>
                <a:cubicBezTo>
                  <a:pt x="15634" y="6362"/>
                  <a:pt x="15628" y="6368"/>
                  <a:pt x="15628" y="6374"/>
                </a:cubicBezTo>
                <a:close/>
                <a:moveTo>
                  <a:pt x="15960" y="6131"/>
                </a:moveTo>
                <a:lnTo>
                  <a:pt x="15960" y="6131"/>
                </a:lnTo>
                <a:cubicBezTo>
                  <a:pt x="15954" y="6131"/>
                  <a:pt x="15960" y="6137"/>
                  <a:pt x="15960" y="6142"/>
                </a:cubicBezTo>
                <a:cubicBezTo>
                  <a:pt x="15764" y="6142"/>
                  <a:pt x="15764" y="6142"/>
                  <a:pt x="15764" y="6142"/>
                </a:cubicBezTo>
                <a:cubicBezTo>
                  <a:pt x="15753" y="6142"/>
                  <a:pt x="15753" y="6154"/>
                  <a:pt x="15741" y="6160"/>
                </a:cubicBezTo>
                <a:cubicBezTo>
                  <a:pt x="15735" y="6166"/>
                  <a:pt x="15729" y="6166"/>
                  <a:pt x="15723" y="6166"/>
                </a:cubicBezTo>
                <a:cubicBezTo>
                  <a:pt x="15705" y="6166"/>
                  <a:pt x="15699" y="6166"/>
                  <a:pt x="15687" y="6172"/>
                </a:cubicBezTo>
                <a:cubicBezTo>
                  <a:pt x="15681" y="6172"/>
                  <a:pt x="15681" y="6178"/>
                  <a:pt x="15676" y="6184"/>
                </a:cubicBezTo>
                <a:cubicBezTo>
                  <a:pt x="15676" y="6190"/>
                  <a:pt x="15670" y="6196"/>
                  <a:pt x="15670" y="6202"/>
                </a:cubicBezTo>
                <a:cubicBezTo>
                  <a:pt x="15670" y="6208"/>
                  <a:pt x="15676" y="6214"/>
                  <a:pt x="15676" y="6220"/>
                </a:cubicBezTo>
                <a:cubicBezTo>
                  <a:pt x="15687" y="6214"/>
                  <a:pt x="15699" y="6208"/>
                  <a:pt x="15711" y="6202"/>
                </a:cubicBezTo>
                <a:cubicBezTo>
                  <a:pt x="15711" y="6202"/>
                  <a:pt x="15717" y="6202"/>
                  <a:pt x="15723" y="6196"/>
                </a:cubicBezTo>
                <a:cubicBezTo>
                  <a:pt x="15723" y="6196"/>
                  <a:pt x="15723" y="6190"/>
                  <a:pt x="15729" y="6190"/>
                </a:cubicBezTo>
                <a:cubicBezTo>
                  <a:pt x="15735" y="6184"/>
                  <a:pt x="15735" y="6184"/>
                  <a:pt x="15741" y="6184"/>
                </a:cubicBezTo>
                <a:cubicBezTo>
                  <a:pt x="15747" y="6178"/>
                  <a:pt x="15747" y="6178"/>
                  <a:pt x="15753" y="6178"/>
                </a:cubicBezTo>
                <a:cubicBezTo>
                  <a:pt x="15759" y="6172"/>
                  <a:pt x="15759" y="6178"/>
                  <a:pt x="15764" y="6178"/>
                </a:cubicBezTo>
                <a:cubicBezTo>
                  <a:pt x="15770" y="6172"/>
                  <a:pt x="15770" y="6166"/>
                  <a:pt x="15776" y="6166"/>
                </a:cubicBezTo>
                <a:cubicBezTo>
                  <a:pt x="15800" y="6172"/>
                  <a:pt x="15800" y="6172"/>
                  <a:pt x="15800" y="6172"/>
                </a:cubicBezTo>
                <a:cubicBezTo>
                  <a:pt x="15871" y="6172"/>
                  <a:pt x="15871" y="6172"/>
                  <a:pt x="15871" y="6172"/>
                </a:cubicBezTo>
                <a:cubicBezTo>
                  <a:pt x="15871" y="6172"/>
                  <a:pt x="15877" y="6172"/>
                  <a:pt x="15883" y="6172"/>
                </a:cubicBezTo>
                <a:lnTo>
                  <a:pt x="15889" y="6178"/>
                </a:lnTo>
                <a:cubicBezTo>
                  <a:pt x="15901" y="6184"/>
                  <a:pt x="15901" y="6190"/>
                  <a:pt x="15907" y="6190"/>
                </a:cubicBezTo>
                <a:cubicBezTo>
                  <a:pt x="15913" y="6190"/>
                  <a:pt x="15919" y="6190"/>
                  <a:pt x="15925" y="6190"/>
                </a:cubicBezTo>
                <a:cubicBezTo>
                  <a:pt x="15930" y="6184"/>
                  <a:pt x="15936" y="6184"/>
                  <a:pt x="15936" y="6184"/>
                </a:cubicBezTo>
                <a:cubicBezTo>
                  <a:pt x="15942" y="6178"/>
                  <a:pt x="15942" y="6172"/>
                  <a:pt x="15948" y="6172"/>
                </a:cubicBezTo>
                <a:cubicBezTo>
                  <a:pt x="15948" y="6166"/>
                  <a:pt x="15954" y="6172"/>
                  <a:pt x="15960" y="6172"/>
                </a:cubicBezTo>
                <a:cubicBezTo>
                  <a:pt x="15966" y="6166"/>
                  <a:pt x="15966" y="6166"/>
                  <a:pt x="15966" y="6166"/>
                </a:cubicBezTo>
                <a:cubicBezTo>
                  <a:pt x="15972" y="6160"/>
                  <a:pt x="15972" y="6154"/>
                  <a:pt x="15978" y="6154"/>
                </a:cubicBezTo>
                <a:cubicBezTo>
                  <a:pt x="15984" y="6142"/>
                  <a:pt x="15990" y="6137"/>
                  <a:pt x="15990" y="6125"/>
                </a:cubicBezTo>
                <a:cubicBezTo>
                  <a:pt x="15978" y="6125"/>
                  <a:pt x="15972" y="6125"/>
                  <a:pt x="15960" y="6131"/>
                </a:cubicBezTo>
                <a:close/>
                <a:moveTo>
                  <a:pt x="15901" y="6741"/>
                </a:moveTo>
                <a:lnTo>
                  <a:pt x="15901" y="6741"/>
                </a:lnTo>
                <a:cubicBezTo>
                  <a:pt x="15901" y="6747"/>
                  <a:pt x="15895" y="6753"/>
                  <a:pt x="15895" y="6753"/>
                </a:cubicBezTo>
                <a:cubicBezTo>
                  <a:pt x="15895" y="6765"/>
                  <a:pt x="15907" y="6765"/>
                  <a:pt x="15919" y="6771"/>
                </a:cubicBezTo>
                <a:cubicBezTo>
                  <a:pt x="15919" y="6771"/>
                  <a:pt x="15925" y="6771"/>
                  <a:pt x="15930" y="6771"/>
                </a:cubicBezTo>
                <a:cubicBezTo>
                  <a:pt x="15936" y="6771"/>
                  <a:pt x="15936" y="6777"/>
                  <a:pt x="15942" y="6777"/>
                </a:cubicBezTo>
                <a:cubicBezTo>
                  <a:pt x="15948" y="6777"/>
                  <a:pt x="15954" y="6765"/>
                  <a:pt x="15960" y="6753"/>
                </a:cubicBezTo>
                <a:cubicBezTo>
                  <a:pt x="15966" y="6747"/>
                  <a:pt x="15972" y="6741"/>
                  <a:pt x="15978" y="6735"/>
                </a:cubicBezTo>
                <a:cubicBezTo>
                  <a:pt x="15984" y="6730"/>
                  <a:pt x="15990" y="6724"/>
                  <a:pt x="15996" y="6724"/>
                </a:cubicBezTo>
                <a:cubicBezTo>
                  <a:pt x="15996" y="6718"/>
                  <a:pt x="16002" y="6718"/>
                  <a:pt x="16008" y="6718"/>
                </a:cubicBezTo>
                <a:cubicBezTo>
                  <a:pt x="16014" y="6718"/>
                  <a:pt x="16019" y="6718"/>
                  <a:pt x="16031" y="6718"/>
                </a:cubicBezTo>
                <a:cubicBezTo>
                  <a:pt x="16037" y="6712"/>
                  <a:pt x="16043" y="6700"/>
                  <a:pt x="16049" y="6694"/>
                </a:cubicBezTo>
                <a:cubicBezTo>
                  <a:pt x="16061" y="6694"/>
                  <a:pt x="16067" y="6688"/>
                  <a:pt x="16073" y="6688"/>
                </a:cubicBezTo>
                <a:cubicBezTo>
                  <a:pt x="16085" y="6688"/>
                  <a:pt x="16091" y="6688"/>
                  <a:pt x="16096" y="6688"/>
                </a:cubicBezTo>
                <a:cubicBezTo>
                  <a:pt x="16102" y="6688"/>
                  <a:pt x="16102" y="6688"/>
                  <a:pt x="16108" y="6688"/>
                </a:cubicBezTo>
                <a:cubicBezTo>
                  <a:pt x="16114" y="6688"/>
                  <a:pt x="16114" y="6682"/>
                  <a:pt x="16114" y="6676"/>
                </a:cubicBezTo>
                <a:cubicBezTo>
                  <a:pt x="16108" y="6676"/>
                  <a:pt x="16108" y="6676"/>
                  <a:pt x="16102" y="6670"/>
                </a:cubicBezTo>
                <a:cubicBezTo>
                  <a:pt x="16096" y="6670"/>
                  <a:pt x="16096" y="6664"/>
                  <a:pt x="16091" y="6658"/>
                </a:cubicBezTo>
                <a:cubicBezTo>
                  <a:pt x="16085" y="6658"/>
                  <a:pt x="16079" y="6658"/>
                  <a:pt x="16067" y="6658"/>
                </a:cubicBezTo>
                <a:cubicBezTo>
                  <a:pt x="16067" y="6658"/>
                  <a:pt x="16061" y="6658"/>
                  <a:pt x="16055" y="6658"/>
                </a:cubicBezTo>
                <a:lnTo>
                  <a:pt x="16049" y="6658"/>
                </a:lnTo>
                <a:cubicBezTo>
                  <a:pt x="16043" y="6664"/>
                  <a:pt x="16043" y="6670"/>
                  <a:pt x="16037" y="6670"/>
                </a:cubicBezTo>
                <a:cubicBezTo>
                  <a:pt x="16031" y="6676"/>
                  <a:pt x="16025" y="6676"/>
                  <a:pt x="16025" y="6676"/>
                </a:cubicBezTo>
                <a:cubicBezTo>
                  <a:pt x="16019" y="6676"/>
                  <a:pt x="16014" y="6676"/>
                  <a:pt x="16014" y="6676"/>
                </a:cubicBezTo>
                <a:cubicBezTo>
                  <a:pt x="16008" y="6682"/>
                  <a:pt x="16008" y="6688"/>
                  <a:pt x="16002" y="6688"/>
                </a:cubicBezTo>
                <a:cubicBezTo>
                  <a:pt x="15996" y="6688"/>
                  <a:pt x="15990" y="6688"/>
                  <a:pt x="15984" y="6688"/>
                </a:cubicBezTo>
                <a:cubicBezTo>
                  <a:pt x="15984" y="6688"/>
                  <a:pt x="15978" y="6688"/>
                  <a:pt x="15972" y="6694"/>
                </a:cubicBezTo>
                <a:cubicBezTo>
                  <a:pt x="15972" y="6694"/>
                  <a:pt x="15978" y="6700"/>
                  <a:pt x="15972" y="6706"/>
                </a:cubicBezTo>
                <a:cubicBezTo>
                  <a:pt x="15966" y="6706"/>
                  <a:pt x="15954" y="6706"/>
                  <a:pt x="15948" y="6706"/>
                </a:cubicBezTo>
                <a:cubicBezTo>
                  <a:pt x="15942" y="6706"/>
                  <a:pt x="15942" y="6706"/>
                  <a:pt x="15936" y="6706"/>
                </a:cubicBezTo>
                <a:cubicBezTo>
                  <a:pt x="15930" y="6706"/>
                  <a:pt x="15930" y="6718"/>
                  <a:pt x="15925" y="6718"/>
                </a:cubicBezTo>
                <a:cubicBezTo>
                  <a:pt x="15925" y="6724"/>
                  <a:pt x="15919" y="6724"/>
                  <a:pt x="15913" y="6730"/>
                </a:cubicBezTo>
                <a:cubicBezTo>
                  <a:pt x="15913" y="6730"/>
                  <a:pt x="15901" y="6735"/>
                  <a:pt x="15901" y="6741"/>
                </a:cubicBezTo>
                <a:cubicBezTo>
                  <a:pt x="15901" y="6747"/>
                  <a:pt x="15901" y="6747"/>
                  <a:pt x="15901" y="6747"/>
                </a:cubicBezTo>
                <a:cubicBezTo>
                  <a:pt x="15901" y="6753"/>
                  <a:pt x="15907" y="6753"/>
                  <a:pt x="15907" y="6759"/>
                </a:cubicBezTo>
                <a:lnTo>
                  <a:pt x="15901" y="6741"/>
                </a:lnTo>
                <a:close/>
                <a:moveTo>
                  <a:pt x="15877" y="6795"/>
                </a:moveTo>
                <a:lnTo>
                  <a:pt x="15877" y="6795"/>
                </a:lnTo>
                <a:cubicBezTo>
                  <a:pt x="15871" y="6795"/>
                  <a:pt x="15865" y="6801"/>
                  <a:pt x="15853" y="6807"/>
                </a:cubicBezTo>
                <a:cubicBezTo>
                  <a:pt x="15859" y="6813"/>
                  <a:pt x="15859" y="6813"/>
                  <a:pt x="15859" y="6818"/>
                </a:cubicBezTo>
                <a:cubicBezTo>
                  <a:pt x="15895" y="6818"/>
                  <a:pt x="15895" y="6818"/>
                  <a:pt x="15895" y="6818"/>
                </a:cubicBezTo>
                <a:cubicBezTo>
                  <a:pt x="15895" y="6801"/>
                  <a:pt x="15895" y="6801"/>
                  <a:pt x="15895" y="6801"/>
                </a:cubicBezTo>
                <a:cubicBezTo>
                  <a:pt x="15889" y="6789"/>
                  <a:pt x="15889" y="6789"/>
                  <a:pt x="15889" y="6789"/>
                </a:cubicBezTo>
                <a:cubicBezTo>
                  <a:pt x="15883" y="6789"/>
                  <a:pt x="15883" y="6789"/>
                  <a:pt x="15877" y="6795"/>
                </a:cubicBezTo>
                <a:close/>
                <a:moveTo>
                  <a:pt x="15699" y="6676"/>
                </a:moveTo>
                <a:lnTo>
                  <a:pt x="15699" y="6676"/>
                </a:lnTo>
                <a:cubicBezTo>
                  <a:pt x="15705" y="6682"/>
                  <a:pt x="15711" y="6688"/>
                  <a:pt x="15723" y="6694"/>
                </a:cubicBezTo>
                <a:cubicBezTo>
                  <a:pt x="15747" y="6694"/>
                  <a:pt x="15759" y="6694"/>
                  <a:pt x="15782" y="6694"/>
                </a:cubicBezTo>
                <a:cubicBezTo>
                  <a:pt x="15794" y="6694"/>
                  <a:pt x="15794" y="6694"/>
                  <a:pt x="15794" y="6694"/>
                </a:cubicBezTo>
                <a:cubicBezTo>
                  <a:pt x="15812" y="6694"/>
                  <a:pt x="15824" y="6694"/>
                  <a:pt x="15842" y="6694"/>
                </a:cubicBezTo>
                <a:cubicBezTo>
                  <a:pt x="15847" y="6694"/>
                  <a:pt x="15853" y="6688"/>
                  <a:pt x="15853" y="6688"/>
                </a:cubicBezTo>
                <a:cubicBezTo>
                  <a:pt x="15859" y="6688"/>
                  <a:pt x="15865" y="6688"/>
                  <a:pt x="15865" y="6688"/>
                </a:cubicBezTo>
                <a:cubicBezTo>
                  <a:pt x="15871" y="6688"/>
                  <a:pt x="15871" y="6688"/>
                  <a:pt x="15877" y="6688"/>
                </a:cubicBezTo>
                <a:cubicBezTo>
                  <a:pt x="15883" y="6688"/>
                  <a:pt x="15883" y="6682"/>
                  <a:pt x="15889" y="6682"/>
                </a:cubicBezTo>
                <a:cubicBezTo>
                  <a:pt x="15895" y="6676"/>
                  <a:pt x="15895" y="6670"/>
                  <a:pt x="15901" y="6670"/>
                </a:cubicBezTo>
                <a:cubicBezTo>
                  <a:pt x="15907" y="6670"/>
                  <a:pt x="15907" y="6670"/>
                  <a:pt x="15913" y="6670"/>
                </a:cubicBezTo>
                <a:cubicBezTo>
                  <a:pt x="15919" y="6670"/>
                  <a:pt x="15925" y="6670"/>
                  <a:pt x="15936" y="6670"/>
                </a:cubicBezTo>
                <a:cubicBezTo>
                  <a:pt x="15942" y="6670"/>
                  <a:pt x="15942" y="6670"/>
                  <a:pt x="15948" y="6670"/>
                </a:cubicBezTo>
                <a:cubicBezTo>
                  <a:pt x="15954" y="6670"/>
                  <a:pt x="15954" y="6664"/>
                  <a:pt x="15960" y="6658"/>
                </a:cubicBezTo>
                <a:cubicBezTo>
                  <a:pt x="15954" y="6652"/>
                  <a:pt x="15954" y="6652"/>
                  <a:pt x="15954" y="6652"/>
                </a:cubicBezTo>
                <a:cubicBezTo>
                  <a:pt x="15948" y="6652"/>
                  <a:pt x="15948" y="6647"/>
                  <a:pt x="15942" y="6652"/>
                </a:cubicBezTo>
                <a:cubicBezTo>
                  <a:pt x="15936" y="6652"/>
                  <a:pt x="15936" y="6658"/>
                  <a:pt x="15930" y="6658"/>
                </a:cubicBezTo>
                <a:cubicBezTo>
                  <a:pt x="15919" y="6658"/>
                  <a:pt x="15907" y="6658"/>
                  <a:pt x="15895" y="6658"/>
                </a:cubicBezTo>
                <a:cubicBezTo>
                  <a:pt x="15889" y="6658"/>
                  <a:pt x="15877" y="6664"/>
                  <a:pt x="15871" y="6664"/>
                </a:cubicBezTo>
                <a:cubicBezTo>
                  <a:pt x="15859" y="6664"/>
                  <a:pt x="15859" y="6664"/>
                  <a:pt x="15859" y="6664"/>
                </a:cubicBezTo>
                <a:cubicBezTo>
                  <a:pt x="15853" y="6664"/>
                  <a:pt x="15853" y="6664"/>
                  <a:pt x="15847" y="6664"/>
                </a:cubicBezTo>
                <a:cubicBezTo>
                  <a:pt x="15847" y="6664"/>
                  <a:pt x="15842" y="6664"/>
                  <a:pt x="15836" y="6664"/>
                </a:cubicBezTo>
                <a:cubicBezTo>
                  <a:pt x="15830" y="6670"/>
                  <a:pt x="15830" y="6670"/>
                  <a:pt x="15818" y="6670"/>
                </a:cubicBezTo>
                <a:cubicBezTo>
                  <a:pt x="15812" y="6670"/>
                  <a:pt x="15812" y="6670"/>
                  <a:pt x="15806" y="6670"/>
                </a:cubicBezTo>
                <a:cubicBezTo>
                  <a:pt x="15800" y="6670"/>
                  <a:pt x="15794" y="6658"/>
                  <a:pt x="15788" y="6658"/>
                </a:cubicBezTo>
                <a:cubicBezTo>
                  <a:pt x="15782" y="6658"/>
                  <a:pt x="15776" y="6658"/>
                  <a:pt x="15764" y="6652"/>
                </a:cubicBezTo>
                <a:cubicBezTo>
                  <a:pt x="15759" y="6652"/>
                  <a:pt x="15759" y="6652"/>
                  <a:pt x="15747" y="6652"/>
                </a:cubicBezTo>
                <a:cubicBezTo>
                  <a:pt x="15741" y="6652"/>
                  <a:pt x="15741" y="6652"/>
                  <a:pt x="15735" y="6652"/>
                </a:cubicBezTo>
                <a:cubicBezTo>
                  <a:pt x="15729" y="6658"/>
                  <a:pt x="15723" y="6658"/>
                  <a:pt x="15717" y="6658"/>
                </a:cubicBezTo>
                <a:cubicBezTo>
                  <a:pt x="15711" y="6664"/>
                  <a:pt x="15711" y="6670"/>
                  <a:pt x="15705" y="6670"/>
                </a:cubicBezTo>
                <a:cubicBezTo>
                  <a:pt x="15687" y="6670"/>
                  <a:pt x="15687" y="6670"/>
                  <a:pt x="15687" y="6670"/>
                </a:cubicBezTo>
                <a:lnTo>
                  <a:pt x="15699" y="6676"/>
                </a:lnTo>
                <a:close/>
                <a:moveTo>
                  <a:pt x="15676" y="6712"/>
                </a:moveTo>
                <a:lnTo>
                  <a:pt x="15676" y="6712"/>
                </a:lnTo>
                <a:cubicBezTo>
                  <a:pt x="15670" y="6718"/>
                  <a:pt x="15664" y="6718"/>
                  <a:pt x="15658" y="6724"/>
                </a:cubicBezTo>
                <a:cubicBezTo>
                  <a:pt x="15658" y="6730"/>
                  <a:pt x="15658" y="6730"/>
                  <a:pt x="15664" y="6735"/>
                </a:cubicBezTo>
                <a:cubicBezTo>
                  <a:pt x="15664" y="6741"/>
                  <a:pt x="15670" y="6741"/>
                  <a:pt x="15670" y="6741"/>
                </a:cubicBezTo>
                <a:cubicBezTo>
                  <a:pt x="15676" y="6747"/>
                  <a:pt x="15676" y="6753"/>
                  <a:pt x="15676" y="6753"/>
                </a:cubicBezTo>
                <a:cubicBezTo>
                  <a:pt x="15681" y="6759"/>
                  <a:pt x="15681" y="6765"/>
                  <a:pt x="15687" y="6765"/>
                </a:cubicBezTo>
                <a:cubicBezTo>
                  <a:pt x="15693" y="6771"/>
                  <a:pt x="15693" y="6771"/>
                  <a:pt x="15699" y="6771"/>
                </a:cubicBezTo>
                <a:cubicBezTo>
                  <a:pt x="15711" y="6771"/>
                  <a:pt x="15717" y="6771"/>
                  <a:pt x="15723" y="6771"/>
                </a:cubicBezTo>
                <a:cubicBezTo>
                  <a:pt x="15741" y="6771"/>
                  <a:pt x="15747" y="6771"/>
                  <a:pt x="15759" y="6765"/>
                </a:cubicBezTo>
                <a:cubicBezTo>
                  <a:pt x="15759" y="6753"/>
                  <a:pt x="15759" y="6753"/>
                  <a:pt x="15759" y="6753"/>
                </a:cubicBezTo>
                <a:cubicBezTo>
                  <a:pt x="15753" y="6753"/>
                  <a:pt x="15753" y="6753"/>
                  <a:pt x="15747" y="6753"/>
                </a:cubicBezTo>
                <a:cubicBezTo>
                  <a:pt x="15741" y="6753"/>
                  <a:pt x="15735" y="6747"/>
                  <a:pt x="15735" y="6747"/>
                </a:cubicBezTo>
                <a:cubicBezTo>
                  <a:pt x="15729" y="6741"/>
                  <a:pt x="15735" y="6735"/>
                  <a:pt x="15729" y="6735"/>
                </a:cubicBezTo>
                <a:cubicBezTo>
                  <a:pt x="15729" y="6735"/>
                  <a:pt x="15723" y="6735"/>
                  <a:pt x="15717" y="6730"/>
                </a:cubicBezTo>
                <a:cubicBezTo>
                  <a:pt x="15717" y="6730"/>
                  <a:pt x="15711" y="6730"/>
                  <a:pt x="15705" y="6730"/>
                </a:cubicBezTo>
                <a:cubicBezTo>
                  <a:pt x="15699" y="6730"/>
                  <a:pt x="15699" y="6724"/>
                  <a:pt x="15699" y="6718"/>
                </a:cubicBezTo>
                <a:cubicBezTo>
                  <a:pt x="15693" y="6718"/>
                  <a:pt x="15681" y="6712"/>
                  <a:pt x="15676" y="6712"/>
                </a:cubicBezTo>
                <a:close/>
                <a:moveTo>
                  <a:pt x="15533" y="6664"/>
                </a:moveTo>
                <a:lnTo>
                  <a:pt x="15533" y="6664"/>
                </a:lnTo>
                <a:cubicBezTo>
                  <a:pt x="15527" y="6664"/>
                  <a:pt x="15515" y="6670"/>
                  <a:pt x="15515" y="6676"/>
                </a:cubicBezTo>
                <a:cubicBezTo>
                  <a:pt x="15515" y="6682"/>
                  <a:pt x="15521" y="6682"/>
                  <a:pt x="15527" y="6688"/>
                </a:cubicBezTo>
                <a:cubicBezTo>
                  <a:pt x="15533" y="6700"/>
                  <a:pt x="15545" y="6694"/>
                  <a:pt x="15563" y="6694"/>
                </a:cubicBezTo>
                <a:cubicBezTo>
                  <a:pt x="15569" y="6694"/>
                  <a:pt x="15575" y="6694"/>
                  <a:pt x="15581" y="6694"/>
                </a:cubicBezTo>
                <a:cubicBezTo>
                  <a:pt x="15587" y="6688"/>
                  <a:pt x="15592" y="6688"/>
                  <a:pt x="15592" y="6688"/>
                </a:cubicBezTo>
                <a:cubicBezTo>
                  <a:pt x="15598" y="6682"/>
                  <a:pt x="15598" y="6676"/>
                  <a:pt x="15604" y="6676"/>
                </a:cubicBezTo>
                <a:cubicBezTo>
                  <a:pt x="15610" y="6670"/>
                  <a:pt x="15622" y="6676"/>
                  <a:pt x="15628" y="6676"/>
                </a:cubicBezTo>
                <a:cubicBezTo>
                  <a:pt x="15640" y="6676"/>
                  <a:pt x="15646" y="6676"/>
                  <a:pt x="15658" y="6676"/>
                </a:cubicBezTo>
                <a:lnTo>
                  <a:pt x="15664" y="6676"/>
                </a:lnTo>
                <a:lnTo>
                  <a:pt x="15664" y="6676"/>
                </a:lnTo>
                <a:cubicBezTo>
                  <a:pt x="15658" y="6670"/>
                  <a:pt x="15664" y="6664"/>
                  <a:pt x="15664" y="6658"/>
                </a:cubicBezTo>
                <a:cubicBezTo>
                  <a:pt x="15652" y="6658"/>
                  <a:pt x="15646" y="6664"/>
                  <a:pt x="15640" y="6658"/>
                </a:cubicBezTo>
                <a:cubicBezTo>
                  <a:pt x="15634" y="6658"/>
                  <a:pt x="15634" y="6658"/>
                  <a:pt x="15628" y="6652"/>
                </a:cubicBezTo>
                <a:cubicBezTo>
                  <a:pt x="15622" y="6652"/>
                  <a:pt x="15616" y="6658"/>
                  <a:pt x="15616" y="6652"/>
                </a:cubicBezTo>
                <a:cubicBezTo>
                  <a:pt x="15610" y="6652"/>
                  <a:pt x="15604" y="6652"/>
                  <a:pt x="15598" y="6652"/>
                </a:cubicBezTo>
                <a:cubicBezTo>
                  <a:pt x="15587" y="6652"/>
                  <a:pt x="15587" y="6652"/>
                  <a:pt x="15581" y="6652"/>
                </a:cubicBezTo>
                <a:cubicBezTo>
                  <a:pt x="15575" y="6652"/>
                  <a:pt x="15569" y="6658"/>
                  <a:pt x="15569" y="6658"/>
                </a:cubicBezTo>
                <a:cubicBezTo>
                  <a:pt x="15563" y="6658"/>
                  <a:pt x="15563" y="6664"/>
                  <a:pt x="15557" y="6664"/>
                </a:cubicBezTo>
                <a:cubicBezTo>
                  <a:pt x="15551" y="6664"/>
                  <a:pt x="15545" y="6664"/>
                  <a:pt x="15533" y="6664"/>
                </a:cubicBezTo>
                <a:close/>
                <a:moveTo>
                  <a:pt x="14917" y="6569"/>
                </a:moveTo>
                <a:lnTo>
                  <a:pt x="14917" y="6569"/>
                </a:lnTo>
                <a:cubicBezTo>
                  <a:pt x="14917" y="6581"/>
                  <a:pt x="14917" y="6581"/>
                  <a:pt x="14917" y="6581"/>
                </a:cubicBezTo>
                <a:cubicBezTo>
                  <a:pt x="14952" y="6581"/>
                  <a:pt x="14952" y="6581"/>
                  <a:pt x="14952" y="6581"/>
                </a:cubicBezTo>
                <a:cubicBezTo>
                  <a:pt x="14952" y="6605"/>
                  <a:pt x="14952" y="6605"/>
                  <a:pt x="14952" y="6605"/>
                </a:cubicBezTo>
                <a:cubicBezTo>
                  <a:pt x="14958" y="6605"/>
                  <a:pt x="14964" y="6605"/>
                  <a:pt x="14970" y="6605"/>
                </a:cubicBezTo>
                <a:cubicBezTo>
                  <a:pt x="14976" y="6605"/>
                  <a:pt x="14982" y="6605"/>
                  <a:pt x="14982" y="6605"/>
                </a:cubicBezTo>
                <a:cubicBezTo>
                  <a:pt x="14994" y="6611"/>
                  <a:pt x="14994" y="6611"/>
                  <a:pt x="14994" y="6611"/>
                </a:cubicBezTo>
                <a:cubicBezTo>
                  <a:pt x="15000" y="6617"/>
                  <a:pt x="15000" y="6623"/>
                  <a:pt x="15005" y="6623"/>
                </a:cubicBezTo>
                <a:cubicBezTo>
                  <a:pt x="15005" y="6629"/>
                  <a:pt x="15012" y="6635"/>
                  <a:pt x="15017" y="6635"/>
                </a:cubicBezTo>
                <a:cubicBezTo>
                  <a:pt x="15023" y="6641"/>
                  <a:pt x="15023" y="6641"/>
                  <a:pt x="15035" y="6641"/>
                </a:cubicBezTo>
                <a:cubicBezTo>
                  <a:pt x="15047" y="6641"/>
                  <a:pt x="15047" y="6629"/>
                  <a:pt x="15059" y="6629"/>
                </a:cubicBezTo>
                <a:cubicBezTo>
                  <a:pt x="15065" y="6629"/>
                  <a:pt x="15071" y="6629"/>
                  <a:pt x="15071" y="6629"/>
                </a:cubicBezTo>
                <a:cubicBezTo>
                  <a:pt x="15083" y="6629"/>
                  <a:pt x="15089" y="6629"/>
                  <a:pt x="15094" y="6629"/>
                </a:cubicBezTo>
                <a:cubicBezTo>
                  <a:pt x="15106" y="6629"/>
                  <a:pt x="15112" y="6623"/>
                  <a:pt x="15118" y="6623"/>
                </a:cubicBezTo>
                <a:cubicBezTo>
                  <a:pt x="15130" y="6623"/>
                  <a:pt x="15136" y="6623"/>
                  <a:pt x="15142" y="6629"/>
                </a:cubicBezTo>
                <a:cubicBezTo>
                  <a:pt x="15148" y="6629"/>
                  <a:pt x="15148" y="6635"/>
                  <a:pt x="15148" y="6641"/>
                </a:cubicBezTo>
                <a:cubicBezTo>
                  <a:pt x="15154" y="6641"/>
                  <a:pt x="15154" y="6647"/>
                  <a:pt x="15160" y="6647"/>
                </a:cubicBezTo>
                <a:cubicBezTo>
                  <a:pt x="15166" y="6647"/>
                  <a:pt x="15166" y="6647"/>
                  <a:pt x="15171" y="6647"/>
                </a:cubicBezTo>
                <a:cubicBezTo>
                  <a:pt x="15183" y="6647"/>
                  <a:pt x="15189" y="6647"/>
                  <a:pt x="15195" y="6647"/>
                </a:cubicBezTo>
                <a:cubicBezTo>
                  <a:pt x="15207" y="6647"/>
                  <a:pt x="15213" y="6647"/>
                  <a:pt x="15225" y="6647"/>
                </a:cubicBezTo>
                <a:cubicBezTo>
                  <a:pt x="15237" y="6652"/>
                  <a:pt x="15237" y="6658"/>
                  <a:pt x="15249" y="6664"/>
                </a:cubicBezTo>
                <a:cubicBezTo>
                  <a:pt x="15255" y="6664"/>
                  <a:pt x="15255" y="6670"/>
                  <a:pt x="15260" y="6670"/>
                </a:cubicBezTo>
                <a:cubicBezTo>
                  <a:pt x="15260" y="6670"/>
                  <a:pt x="15266" y="6670"/>
                  <a:pt x="15272" y="6670"/>
                </a:cubicBezTo>
                <a:cubicBezTo>
                  <a:pt x="15284" y="6676"/>
                  <a:pt x="15290" y="6676"/>
                  <a:pt x="15296" y="6676"/>
                </a:cubicBezTo>
                <a:cubicBezTo>
                  <a:pt x="15296" y="6670"/>
                  <a:pt x="15296" y="6670"/>
                  <a:pt x="15296" y="6664"/>
                </a:cubicBezTo>
                <a:cubicBezTo>
                  <a:pt x="15296" y="6658"/>
                  <a:pt x="15302" y="6658"/>
                  <a:pt x="15302" y="6652"/>
                </a:cubicBezTo>
                <a:cubicBezTo>
                  <a:pt x="15308" y="6652"/>
                  <a:pt x="15314" y="6652"/>
                  <a:pt x="15314" y="6652"/>
                </a:cubicBezTo>
                <a:cubicBezTo>
                  <a:pt x="15320" y="6652"/>
                  <a:pt x="15320" y="6658"/>
                  <a:pt x="15326" y="6658"/>
                </a:cubicBezTo>
                <a:cubicBezTo>
                  <a:pt x="15332" y="6664"/>
                  <a:pt x="15332" y="6658"/>
                  <a:pt x="15337" y="6658"/>
                </a:cubicBezTo>
                <a:cubicBezTo>
                  <a:pt x="15349" y="6658"/>
                  <a:pt x="15349" y="6658"/>
                  <a:pt x="15349" y="6658"/>
                </a:cubicBezTo>
                <a:cubicBezTo>
                  <a:pt x="15355" y="6658"/>
                  <a:pt x="15361" y="6652"/>
                  <a:pt x="15367" y="6652"/>
                </a:cubicBezTo>
                <a:cubicBezTo>
                  <a:pt x="15373" y="6652"/>
                  <a:pt x="15379" y="6658"/>
                  <a:pt x="15385" y="6658"/>
                </a:cubicBezTo>
                <a:cubicBezTo>
                  <a:pt x="15391" y="6664"/>
                  <a:pt x="15397" y="6664"/>
                  <a:pt x="15397" y="6664"/>
                </a:cubicBezTo>
                <a:cubicBezTo>
                  <a:pt x="15403" y="6664"/>
                  <a:pt x="15403" y="6670"/>
                  <a:pt x="15409" y="6676"/>
                </a:cubicBezTo>
                <a:cubicBezTo>
                  <a:pt x="15415" y="6682"/>
                  <a:pt x="15421" y="6688"/>
                  <a:pt x="15426" y="6688"/>
                </a:cubicBezTo>
                <a:cubicBezTo>
                  <a:pt x="15438" y="6694"/>
                  <a:pt x="15444" y="6694"/>
                  <a:pt x="15456" y="6694"/>
                </a:cubicBezTo>
                <a:cubicBezTo>
                  <a:pt x="15468" y="6694"/>
                  <a:pt x="15468" y="6694"/>
                  <a:pt x="15468" y="6694"/>
                </a:cubicBezTo>
                <a:cubicBezTo>
                  <a:pt x="15474" y="6694"/>
                  <a:pt x="15474" y="6688"/>
                  <a:pt x="15480" y="6688"/>
                </a:cubicBezTo>
                <a:cubicBezTo>
                  <a:pt x="15474" y="6676"/>
                  <a:pt x="15468" y="6670"/>
                  <a:pt x="15468" y="6664"/>
                </a:cubicBezTo>
                <a:cubicBezTo>
                  <a:pt x="15462" y="6658"/>
                  <a:pt x="15462" y="6652"/>
                  <a:pt x="15456" y="6652"/>
                </a:cubicBezTo>
                <a:cubicBezTo>
                  <a:pt x="15450" y="6652"/>
                  <a:pt x="15450" y="6652"/>
                  <a:pt x="15444" y="6652"/>
                </a:cubicBezTo>
                <a:cubicBezTo>
                  <a:pt x="15432" y="6647"/>
                  <a:pt x="15426" y="6641"/>
                  <a:pt x="15426" y="6629"/>
                </a:cubicBezTo>
                <a:cubicBezTo>
                  <a:pt x="15337" y="6629"/>
                  <a:pt x="15337" y="6629"/>
                  <a:pt x="15337" y="6629"/>
                </a:cubicBezTo>
                <a:cubicBezTo>
                  <a:pt x="15337" y="6629"/>
                  <a:pt x="15332" y="6623"/>
                  <a:pt x="15337" y="6617"/>
                </a:cubicBezTo>
                <a:cubicBezTo>
                  <a:pt x="15337" y="6611"/>
                  <a:pt x="15337" y="6611"/>
                  <a:pt x="15344" y="6605"/>
                </a:cubicBezTo>
                <a:lnTo>
                  <a:pt x="15349" y="6605"/>
                </a:lnTo>
                <a:cubicBezTo>
                  <a:pt x="15361" y="6599"/>
                  <a:pt x="15367" y="6605"/>
                  <a:pt x="15373" y="6605"/>
                </a:cubicBezTo>
                <a:cubicBezTo>
                  <a:pt x="15385" y="6605"/>
                  <a:pt x="15391" y="6599"/>
                  <a:pt x="15397" y="6593"/>
                </a:cubicBezTo>
                <a:cubicBezTo>
                  <a:pt x="15391" y="6593"/>
                  <a:pt x="15385" y="6593"/>
                  <a:pt x="15373" y="6587"/>
                </a:cubicBezTo>
                <a:cubicBezTo>
                  <a:pt x="15373" y="6587"/>
                  <a:pt x="15367" y="6587"/>
                  <a:pt x="15361" y="6581"/>
                </a:cubicBezTo>
                <a:cubicBezTo>
                  <a:pt x="15361" y="6581"/>
                  <a:pt x="15355" y="6587"/>
                  <a:pt x="15349" y="6581"/>
                </a:cubicBezTo>
                <a:cubicBezTo>
                  <a:pt x="15344" y="6581"/>
                  <a:pt x="15337" y="6575"/>
                  <a:pt x="15326" y="6575"/>
                </a:cubicBezTo>
                <a:cubicBezTo>
                  <a:pt x="15320" y="6575"/>
                  <a:pt x="15314" y="6581"/>
                  <a:pt x="15302" y="6581"/>
                </a:cubicBezTo>
                <a:cubicBezTo>
                  <a:pt x="15296" y="6581"/>
                  <a:pt x="15296" y="6575"/>
                  <a:pt x="15290" y="6575"/>
                </a:cubicBezTo>
                <a:cubicBezTo>
                  <a:pt x="15278" y="6575"/>
                  <a:pt x="15266" y="6581"/>
                  <a:pt x="15255" y="6575"/>
                </a:cubicBezTo>
                <a:cubicBezTo>
                  <a:pt x="15249" y="6575"/>
                  <a:pt x="15243" y="6569"/>
                  <a:pt x="15231" y="6563"/>
                </a:cubicBezTo>
                <a:cubicBezTo>
                  <a:pt x="15225" y="6563"/>
                  <a:pt x="15219" y="6558"/>
                  <a:pt x="15207" y="6558"/>
                </a:cubicBezTo>
                <a:lnTo>
                  <a:pt x="14917" y="6569"/>
                </a:lnTo>
                <a:close/>
                <a:moveTo>
                  <a:pt x="14739" y="6486"/>
                </a:moveTo>
                <a:lnTo>
                  <a:pt x="14739" y="6486"/>
                </a:lnTo>
                <a:cubicBezTo>
                  <a:pt x="14739" y="6486"/>
                  <a:pt x="14733" y="6492"/>
                  <a:pt x="14733" y="6498"/>
                </a:cubicBezTo>
                <a:lnTo>
                  <a:pt x="14733" y="6504"/>
                </a:lnTo>
                <a:cubicBezTo>
                  <a:pt x="14745" y="6516"/>
                  <a:pt x="14745" y="6516"/>
                  <a:pt x="14745" y="6516"/>
                </a:cubicBezTo>
                <a:cubicBezTo>
                  <a:pt x="14745" y="6504"/>
                  <a:pt x="14745" y="6504"/>
                  <a:pt x="14745" y="6504"/>
                </a:cubicBezTo>
                <a:cubicBezTo>
                  <a:pt x="14745" y="6498"/>
                  <a:pt x="14739" y="6498"/>
                  <a:pt x="14739" y="6498"/>
                </a:cubicBezTo>
                <a:lnTo>
                  <a:pt x="14739" y="6486"/>
                </a:lnTo>
                <a:close/>
                <a:moveTo>
                  <a:pt x="15148" y="6095"/>
                </a:moveTo>
                <a:lnTo>
                  <a:pt x="15148" y="6095"/>
                </a:lnTo>
                <a:cubicBezTo>
                  <a:pt x="15136" y="6095"/>
                  <a:pt x="15136" y="6095"/>
                  <a:pt x="15136" y="6095"/>
                </a:cubicBezTo>
                <a:cubicBezTo>
                  <a:pt x="15130" y="6095"/>
                  <a:pt x="15130" y="6095"/>
                  <a:pt x="15124" y="6101"/>
                </a:cubicBezTo>
                <a:cubicBezTo>
                  <a:pt x="15124" y="6119"/>
                  <a:pt x="15124" y="6131"/>
                  <a:pt x="15118" y="6142"/>
                </a:cubicBezTo>
                <a:cubicBezTo>
                  <a:pt x="15118" y="6149"/>
                  <a:pt x="15106" y="6149"/>
                  <a:pt x="15106" y="6154"/>
                </a:cubicBezTo>
                <a:cubicBezTo>
                  <a:pt x="15106" y="6154"/>
                  <a:pt x="15106" y="6160"/>
                  <a:pt x="15106" y="6166"/>
                </a:cubicBezTo>
                <a:cubicBezTo>
                  <a:pt x="15100" y="6172"/>
                  <a:pt x="15106" y="6178"/>
                  <a:pt x="15106" y="6190"/>
                </a:cubicBezTo>
                <a:cubicBezTo>
                  <a:pt x="15106" y="6202"/>
                  <a:pt x="15100" y="6208"/>
                  <a:pt x="15106" y="6214"/>
                </a:cubicBezTo>
                <a:cubicBezTo>
                  <a:pt x="15106" y="6220"/>
                  <a:pt x="15106" y="6226"/>
                  <a:pt x="15106" y="6226"/>
                </a:cubicBezTo>
                <a:cubicBezTo>
                  <a:pt x="15112" y="6231"/>
                  <a:pt x="15112" y="6231"/>
                  <a:pt x="15118" y="6237"/>
                </a:cubicBezTo>
                <a:cubicBezTo>
                  <a:pt x="15124" y="6243"/>
                  <a:pt x="15136" y="6243"/>
                  <a:pt x="15142" y="6249"/>
                </a:cubicBezTo>
                <a:cubicBezTo>
                  <a:pt x="15148" y="6249"/>
                  <a:pt x="15148" y="6255"/>
                  <a:pt x="15148" y="6261"/>
                </a:cubicBezTo>
                <a:cubicBezTo>
                  <a:pt x="15154" y="6261"/>
                  <a:pt x="15160" y="6261"/>
                  <a:pt x="15160" y="6267"/>
                </a:cubicBezTo>
                <a:cubicBezTo>
                  <a:pt x="15166" y="6273"/>
                  <a:pt x="15160" y="6279"/>
                  <a:pt x="15160" y="6285"/>
                </a:cubicBezTo>
                <a:cubicBezTo>
                  <a:pt x="15160" y="6285"/>
                  <a:pt x="15160" y="6285"/>
                  <a:pt x="15160" y="6291"/>
                </a:cubicBezTo>
                <a:cubicBezTo>
                  <a:pt x="15160" y="6303"/>
                  <a:pt x="15160" y="6303"/>
                  <a:pt x="15160" y="6303"/>
                </a:cubicBezTo>
                <a:cubicBezTo>
                  <a:pt x="15160" y="6309"/>
                  <a:pt x="15154" y="6309"/>
                  <a:pt x="15154" y="6320"/>
                </a:cubicBezTo>
                <a:cubicBezTo>
                  <a:pt x="15154" y="6326"/>
                  <a:pt x="15160" y="6332"/>
                  <a:pt x="15160" y="6338"/>
                </a:cubicBezTo>
                <a:lnTo>
                  <a:pt x="15160" y="6344"/>
                </a:lnTo>
                <a:cubicBezTo>
                  <a:pt x="15166" y="6350"/>
                  <a:pt x="15166" y="6356"/>
                  <a:pt x="15171" y="6356"/>
                </a:cubicBezTo>
                <a:cubicBezTo>
                  <a:pt x="15171" y="6362"/>
                  <a:pt x="15178" y="6362"/>
                  <a:pt x="15183" y="6362"/>
                </a:cubicBezTo>
                <a:cubicBezTo>
                  <a:pt x="15189" y="6368"/>
                  <a:pt x="15195" y="6368"/>
                  <a:pt x="15201" y="6368"/>
                </a:cubicBezTo>
                <a:cubicBezTo>
                  <a:pt x="15213" y="6368"/>
                  <a:pt x="15219" y="6368"/>
                  <a:pt x="15231" y="6368"/>
                </a:cubicBezTo>
                <a:cubicBezTo>
                  <a:pt x="15231" y="6368"/>
                  <a:pt x="15237" y="6368"/>
                  <a:pt x="15243" y="6368"/>
                </a:cubicBezTo>
                <a:cubicBezTo>
                  <a:pt x="15243" y="6374"/>
                  <a:pt x="15243" y="6380"/>
                  <a:pt x="15243" y="6380"/>
                </a:cubicBezTo>
                <a:cubicBezTo>
                  <a:pt x="15249" y="6386"/>
                  <a:pt x="15255" y="6397"/>
                  <a:pt x="15266" y="6397"/>
                </a:cubicBezTo>
                <a:cubicBezTo>
                  <a:pt x="15272" y="6397"/>
                  <a:pt x="15278" y="6397"/>
                  <a:pt x="15284" y="6397"/>
                </a:cubicBezTo>
                <a:cubicBezTo>
                  <a:pt x="15296" y="6397"/>
                  <a:pt x="15302" y="6397"/>
                  <a:pt x="15308" y="6397"/>
                </a:cubicBezTo>
                <a:cubicBezTo>
                  <a:pt x="15320" y="6397"/>
                  <a:pt x="15326" y="6386"/>
                  <a:pt x="15337" y="6386"/>
                </a:cubicBezTo>
                <a:cubicBezTo>
                  <a:pt x="15344" y="6386"/>
                  <a:pt x="15349" y="6386"/>
                  <a:pt x="15355" y="6386"/>
                </a:cubicBezTo>
                <a:cubicBezTo>
                  <a:pt x="15361" y="6392"/>
                  <a:pt x="15361" y="6392"/>
                  <a:pt x="15367" y="6397"/>
                </a:cubicBezTo>
                <a:cubicBezTo>
                  <a:pt x="15373" y="6397"/>
                  <a:pt x="15367" y="6409"/>
                  <a:pt x="15373" y="6409"/>
                </a:cubicBezTo>
                <a:cubicBezTo>
                  <a:pt x="15385" y="6409"/>
                  <a:pt x="15385" y="6397"/>
                  <a:pt x="15391" y="6397"/>
                </a:cubicBezTo>
                <a:cubicBezTo>
                  <a:pt x="15403" y="6397"/>
                  <a:pt x="15415" y="6409"/>
                  <a:pt x="15421" y="6415"/>
                </a:cubicBezTo>
                <a:cubicBezTo>
                  <a:pt x="15426" y="6421"/>
                  <a:pt x="15426" y="6427"/>
                  <a:pt x="15432" y="6427"/>
                </a:cubicBezTo>
                <a:cubicBezTo>
                  <a:pt x="15438" y="6427"/>
                  <a:pt x="15438" y="6427"/>
                  <a:pt x="15444" y="6427"/>
                </a:cubicBezTo>
                <a:cubicBezTo>
                  <a:pt x="15450" y="6433"/>
                  <a:pt x="15456" y="6427"/>
                  <a:pt x="15462" y="6427"/>
                </a:cubicBezTo>
                <a:cubicBezTo>
                  <a:pt x="15480" y="6427"/>
                  <a:pt x="15480" y="6427"/>
                  <a:pt x="15480" y="6427"/>
                </a:cubicBezTo>
                <a:cubicBezTo>
                  <a:pt x="15480" y="6427"/>
                  <a:pt x="15480" y="6427"/>
                  <a:pt x="15486" y="6427"/>
                </a:cubicBezTo>
                <a:cubicBezTo>
                  <a:pt x="15486" y="6403"/>
                  <a:pt x="15486" y="6403"/>
                  <a:pt x="15486" y="6403"/>
                </a:cubicBezTo>
                <a:cubicBezTo>
                  <a:pt x="15486" y="6397"/>
                  <a:pt x="15486" y="6397"/>
                  <a:pt x="15486" y="6392"/>
                </a:cubicBezTo>
                <a:cubicBezTo>
                  <a:pt x="15492" y="6392"/>
                  <a:pt x="15492" y="6392"/>
                  <a:pt x="15498" y="6386"/>
                </a:cubicBezTo>
                <a:cubicBezTo>
                  <a:pt x="15504" y="6386"/>
                  <a:pt x="15504" y="6386"/>
                  <a:pt x="15510" y="6380"/>
                </a:cubicBezTo>
                <a:cubicBezTo>
                  <a:pt x="15515" y="6380"/>
                  <a:pt x="15515" y="6374"/>
                  <a:pt x="15515" y="6362"/>
                </a:cubicBezTo>
                <a:cubicBezTo>
                  <a:pt x="15515" y="6356"/>
                  <a:pt x="15515" y="6350"/>
                  <a:pt x="15515" y="6344"/>
                </a:cubicBezTo>
                <a:cubicBezTo>
                  <a:pt x="15515" y="6344"/>
                  <a:pt x="15510" y="6338"/>
                  <a:pt x="15504" y="6338"/>
                </a:cubicBezTo>
                <a:cubicBezTo>
                  <a:pt x="15504" y="6332"/>
                  <a:pt x="15504" y="6326"/>
                  <a:pt x="15504" y="6320"/>
                </a:cubicBezTo>
                <a:cubicBezTo>
                  <a:pt x="15504" y="6315"/>
                  <a:pt x="15510" y="6315"/>
                  <a:pt x="15510" y="6309"/>
                </a:cubicBezTo>
                <a:cubicBezTo>
                  <a:pt x="15510" y="6309"/>
                  <a:pt x="15515" y="6303"/>
                  <a:pt x="15521" y="6303"/>
                </a:cubicBezTo>
                <a:cubicBezTo>
                  <a:pt x="15521" y="6297"/>
                  <a:pt x="15527" y="6291"/>
                  <a:pt x="15527" y="6291"/>
                </a:cubicBezTo>
                <a:cubicBezTo>
                  <a:pt x="15527" y="6285"/>
                  <a:pt x="15533" y="6279"/>
                  <a:pt x="15533" y="6273"/>
                </a:cubicBezTo>
                <a:cubicBezTo>
                  <a:pt x="15539" y="6261"/>
                  <a:pt x="15539" y="6255"/>
                  <a:pt x="15545" y="6243"/>
                </a:cubicBezTo>
                <a:cubicBezTo>
                  <a:pt x="15581" y="6243"/>
                  <a:pt x="15581" y="6243"/>
                  <a:pt x="15581" y="6243"/>
                </a:cubicBezTo>
                <a:cubicBezTo>
                  <a:pt x="15581" y="6184"/>
                  <a:pt x="15581" y="6184"/>
                  <a:pt x="15581" y="6184"/>
                </a:cubicBezTo>
                <a:cubicBezTo>
                  <a:pt x="15592" y="6184"/>
                  <a:pt x="15598" y="6184"/>
                  <a:pt x="15616" y="6184"/>
                </a:cubicBezTo>
                <a:cubicBezTo>
                  <a:pt x="15622" y="6184"/>
                  <a:pt x="15622" y="6178"/>
                  <a:pt x="15628" y="6178"/>
                </a:cubicBezTo>
                <a:cubicBezTo>
                  <a:pt x="15634" y="6178"/>
                  <a:pt x="15640" y="6172"/>
                  <a:pt x="15640" y="6166"/>
                </a:cubicBezTo>
                <a:cubicBezTo>
                  <a:pt x="15640" y="6166"/>
                  <a:pt x="15646" y="6160"/>
                  <a:pt x="15646" y="6154"/>
                </a:cubicBezTo>
                <a:cubicBezTo>
                  <a:pt x="15640" y="6154"/>
                  <a:pt x="15640" y="6142"/>
                  <a:pt x="15640" y="6142"/>
                </a:cubicBezTo>
                <a:cubicBezTo>
                  <a:pt x="15634" y="6142"/>
                  <a:pt x="15628" y="6142"/>
                  <a:pt x="15622" y="6142"/>
                </a:cubicBezTo>
                <a:cubicBezTo>
                  <a:pt x="15622" y="6142"/>
                  <a:pt x="15616" y="6142"/>
                  <a:pt x="15610" y="6142"/>
                </a:cubicBezTo>
                <a:cubicBezTo>
                  <a:pt x="15604" y="6142"/>
                  <a:pt x="15598" y="6142"/>
                  <a:pt x="15587" y="6142"/>
                </a:cubicBezTo>
                <a:cubicBezTo>
                  <a:pt x="15587" y="6137"/>
                  <a:pt x="15581" y="6131"/>
                  <a:pt x="15581" y="6125"/>
                </a:cubicBezTo>
                <a:cubicBezTo>
                  <a:pt x="15581" y="6119"/>
                  <a:pt x="15587" y="6119"/>
                  <a:pt x="15587" y="6113"/>
                </a:cubicBezTo>
                <a:cubicBezTo>
                  <a:pt x="15587" y="6095"/>
                  <a:pt x="15587" y="6095"/>
                  <a:pt x="15587" y="6095"/>
                </a:cubicBezTo>
                <a:cubicBezTo>
                  <a:pt x="15587" y="6089"/>
                  <a:pt x="15592" y="6083"/>
                  <a:pt x="15587" y="6077"/>
                </a:cubicBezTo>
                <a:cubicBezTo>
                  <a:pt x="15587" y="6071"/>
                  <a:pt x="15587" y="6071"/>
                  <a:pt x="15581" y="6065"/>
                </a:cubicBezTo>
                <a:cubicBezTo>
                  <a:pt x="15581" y="6060"/>
                  <a:pt x="15575" y="6054"/>
                  <a:pt x="15575" y="6048"/>
                </a:cubicBezTo>
                <a:cubicBezTo>
                  <a:pt x="15575" y="5988"/>
                  <a:pt x="15575" y="5988"/>
                  <a:pt x="15575" y="5988"/>
                </a:cubicBezTo>
                <a:cubicBezTo>
                  <a:pt x="15587" y="5988"/>
                  <a:pt x="15592" y="5988"/>
                  <a:pt x="15604" y="5988"/>
                </a:cubicBezTo>
                <a:cubicBezTo>
                  <a:pt x="15610" y="5988"/>
                  <a:pt x="15616" y="5988"/>
                  <a:pt x="15616" y="5988"/>
                </a:cubicBezTo>
                <a:cubicBezTo>
                  <a:pt x="15616" y="5983"/>
                  <a:pt x="15616" y="5976"/>
                  <a:pt x="15616" y="5971"/>
                </a:cubicBezTo>
                <a:cubicBezTo>
                  <a:pt x="15616" y="5971"/>
                  <a:pt x="15616" y="5965"/>
                  <a:pt x="15616" y="5959"/>
                </a:cubicBezTo>
                <a:cubicBezTo>
                  <a:pt x="15622" y="5959"/>
                  <a:pt x="15622" y="5953"/>
                  <a:pt x="15628" y="5953"/>
                </a:cubicBezTo>
                <a:cubicBezTo>
                  <a:pt x="15628" y="5947"/>
                  <a:pt x="15634" y="5953"/>
                  <a:pt x="15640" y="5953"/>
                </a:cubicBezTo>
                <a:cubicBezTo>
                  <a:pt x="15640" y="5947"/>
                  <a:pt x="15646" y="5941"/>
                  <a:pt x="15652" y="5941"/>
                </a:cubicBezTo>
                <a:cubicBezTo>
                  <a:pt x="15658" y="5935"/>
                  <a:pt x="15664" y="5935"/>
                  <a:pt x="15670" y="5929"/>
                </a:cubicBezTo>
                <a:cubicBezTo>
                  <a:pt x="15670" y="5923"/>
                  <a:pt x="15670" y="5911"/>
                  <a:pt x="15664" y="5905"/>
                </a:cubicBezTo>
                <a:cubicBezTo>
                  <a:pt x="15658" y="5899"/>
                  <a:pt x="15652" y="5899"/>
                  <a:pt x="15640" y="5899"/>
                </a:cubicBezTo>
                <a:cubicBezTo>
                  <a:pt x="15634" y="5899"/>
                  <a:pt x="15628" y="5899"/>
                  <a:pt x="15616" y="5899"/>
                </a:cubicBezTo>
                <a:cubicBezTo>
                  <a:pt x="15610" y="5899"/>
                  <a:pt x="15610" y="5905"/>
                  <a:pt x="15604" y="5899"/>
                </a:cubicBezTo>
                <a:cubicBezTo>
                  <a:pt x="15598" y="5899"/>
                  <a:pt x="15598" y="5894"/>
                  <a:pt x="15592" y="5894"/>
                </a:cubicBezTo>
                <a:cubicBezTo>
                  <a:pt x="15587" y="5894"/>
                  <a:pt x="15581" y="5894"/>
                  <a:pt x="15581" y="5888"/>
                </a:cubicBezTo>
                <a:cubicBezTo>
                  <a:pt x="15581" y="5882"/>
                  <a:pt x="15581" y="5882"/>
                  <a:pt x="15581" y="5876"/>
                </a:cubicBezTo>
                <a:cubicBezTo>
                  <a:pt x="15581" y="5870"/>
                  <a:pt x="15581" y="5870"/>
                  <a:pt x="15581" y="5864"/>
                </a:cubicBezTo>
                <a:cubicBezTo>
                  <a:pt x="15581" y="5858"/>
                  <a:pt x="15569" y="5858"/>
                  <a:pt x="15569" y="5858"/>
                </a:cubicBezTo>
                <a:cubicBezTo>
                  <a:pt x="15563" y="5846"/>
                  <a:pt x="15563" y="5840"/>
                  <a:pt x="15557" y="5834"/>
                </a:cubicBezTo>
                <a:cubicBezTo>
                  <a:pt x="15557" y="5828"/>
                  <a:pt x="15551" y="5834"/>
                  <a:pt x="15545" y="5828"/>
                </a:cubicBezTo>
                <a:cubicBezTo>
                  <a:pt x="15545" y="5828"/>
                  <a:pt x="15539" y="5828"/>
                  <a:pt x="15533" y="5828"/>
                </a:cubicBezTo>
                <a:cubicBezTo>
                  <a:pt x="15533" y="5828"/>
                  <a:pt x="15533" y="5834"/>
                  <a:pt x="15533" y="5840"/>
                </a:cubicBezTo>
                <a:cubicBezTo>
                  <a:pt x="15527" y="5846"/>
                  <a:pt x="15527" y="5846"/>
                  <a:pt x="15521" y="5852"/>
                </a:cubicBezTo>
                <a:cubicBezTo>
                  <a:pt x="15515" y="5852"/>
                  <a:pt x="15515" y="5858"/>
                  <a:pt x="15510" y="5864"/>
                </a:cubicBezTo>
                <a:cubicBezTo>
                  <a:pt x="15504" y="5864"/>
                  <a:pt x="15498" y="5864"/>
                  <a:pt x="15492" y="5870"/>
                </a:cubicBezTo>
                <a:cubicBezTo>
                  <a:pt x="15486" y="5870"/>
                  <a:pt x="15480" y="5876"/>
                  <a:pt x="15480" y="5882"/>
                </a:cubicBezTo>
                <a:cubicBezTo>
                  <a:pt x="15474" y="5882"/>
                  <a:pt x="15468" y="5888"/>
                  <a:pt x="15468" y="5888"/>
                </a:cubicBezTo>
                <a:cubicBezTo>
                  <a:pt x="15462" y="5894"/>
                  <a:pt x="15462" y="5899"/>
                  <a:pt x="15456" y="5899"/>
                </a:cubicBezTo>
                <a:cubicBezTo>
                  <a:pt x="15456" y="5905"/>
                  <a:pt x="15456" y="5911"/>
                  <a:pt x="15456" y="5911"/>
                </a:cubicBezTo>
                <a:cubicBezTo>
                  <a:pt x="15456" y="5917"/>
                  <a:pt x="15450" y="5923"/>
                  <a:pt x="15450" y="5923"/>
                </a:cubicBezTo>
                <a:cubicBezTo>
                  <a:pt x="15450" y="5929"/>
                  <a:pt x="15444" y="5929"/>
                  <a:pt x="15438" y="5935"/>
                </a:cubicBezTo>
                <a:cubicBezTo>
                  <a:pt x="15432" y="5941"/>
                  <a:pt x="15432" y="5941"/>
                  <a:pt x="15426" y="5947"/>
                </a:cubicBezTo>
                <a:cubicBezTo>
                  <a:pt x="15426" y="5953"/>
                  <a:pt x="15426" y="5959"/>
                  <a:pt x="15421" y="5959"/>
                </a:cubicBezTo>
                <a:cubicBezTo>
                  <a:pt x="15415" y="5959"/>
                  <a:pt x="15415" y="5965"/>
                  <a:pt x="15409" y="5965"/>
                </a:cubicBezTo>
                <a:cubicBezTo>
                  <a:pt x="15397" y="5971"/>
                  <a:pt x="15385" y="5965"/>
                  <a:pt x="15373" y="5971"/>
                </a:cubicBezTo>
                <a:cubicBezTo>
                  <a:pt x="15367" y="5971"/>
                  <a:pt x="15367" y="5976"/>
                  <a:pt x="15361" y="5983"/>
                </a:cubicBezTo>
                <a:cubicBezTo>
                  <a:pt x="15355" y="5983"/>
                  <a:pt x="15355" y="5988"/>
                  <a:pt x="15349" y="5988"/>
                </a:cubicBezTo>
                <a:cubicBezTo>
                  <a:pt x="15344" y="5994"/>
                  <a:pt x="15344" y="6000"/>
                  <a:pt x="15344" y="6006"/>
                </a:cubicBezTo>
                <a:cubicBezTo>
                  <a:pt x="15337" y="6006"/>
                  <a:pt x="15344" y="6012"/>
                  <a:pt x="15337" y="6018"/>
                </a:cubicBezTo>
                <a:cubicBezTo>
                  <a:pt x="15332" y="6018"/>
                  <a:pt x="15332" y="6018"/>
                  <a:pt x="15326" y="6024"/>
                </a:cubicBezTo>
                <a:cubicBezTo>
                  <a:pt x="15320" y="6024"/>
                  <a:pt x="15320" y="6030"/>
                  <a:pt x="15314" y="6030"/>
                </a:cubicBezTo>
                <a:cubicBezTo>
                  <a:pt x="15314" y="6036"/>
                  <a:pt x="15308" y="6036"/>
                  <a:pt x="15302" y="6036"/>
                </a:cubicBezTo>
                <a:cubicBezTo>
                  <a:pt x="15302" y="6042"/>
                  <a:pt x="15302" y="6048"/>
                  <a:pt x="15296" y="6048"/>
                </a:cubicBezTo>
                <a:cubicBezTo>
                  <a:pt x="15290" y="6054"/>
                  <a:pt x="15284" y="6054"/>
                  <a:pt x="15278" y="6054"/>
                </a:cubicBezTo>
                <a:cubicBezTo>
                  <a:pt x="15278" y="6060"/>
                  <a:pt x="15272" y="6060"/>
                  <a:pt x="15272" y="6060"/>
                </a:cubicBezTo>
                <a:cubicBezTo>
                  <a:pt x="15260" y="6060"/>
                  <a:pt x="15255" y="6060"/>
                  <a:pt x="15249" y="6060"/>
                </a:cubicBezTo>
                <a:cubicBezTo>
                  <a:pt x="15249" y="6119"/>
                  <a:pt x="15249" y="6119"/>
                  <a:pt x="15249" y="6119"/>
                </a:cubicBezTo>
                <a:cubicBezTo>
                  <a:pt x="15237" y="6119"/>
                  <a:pt x="15237" y="6113"/>
                  <a:pt x="15225" y="6113"/>
                </a:cubicBezTo>
                <a:cubicBezTo>
                  <a:pt x="15219" y="6119"/>
                  <a:pt x="15219" y="6119"/>
                  <a:pt x="15213" y="6119"/>
                </a:cubicBezTo>
                <a:cubicBezTo>
                  <a:pt x="15207" y="6125"/>
                  <a:pt x="15207" y="6119"/>
                  <a:pt x="15201" y="6119"/>
                </a:cubicBezTo>
                <a:cubicBezTo>
                  <a:pt x="15189" y="6119"/>
                  <a:pt x="15189" y="6125"/>
                  <a:pt x="15183" y="6119"/>
                </a:cubicBezTo>
                <a:cubicBezTo>
                  <a:pt x="15171" y="6119"/>
                  <a:pt x="15166" y="6113"/>
                  <a:pt x="15160" y="6101"/>
                </a:cubicBezTo>
                <a:lnTo>
                  <a:pt x="15148" y="6095"/>
                </a:lnTo>
                <a:close/>
                <a:moveTo>
                  <a:pt x="14543" y="6267"/>
                </a:moveTo>
                <a:lnTo>
                  <a:pt x="14543" y="6267"/>
                </a:lnTo>
                <a:cubicBezTo>
                  <a:pt x="14543" y="6273"/>
                  <a:pt x="14543" y="6279"/>
                  <a:pt x="14543" y="6285"/>
                </a:cubicBezTo>
                <a:cubicBezTo>
                  <a:pt x="14549" y="6297"/>
                  <a:pt x="14555" y="6303"/>
                  <a:pt x="14561" y="6309"/>
                </a:cubicBezTo>
                <a:cubicBezTo>
                  <a:pt x="14567" y="6320"/>
                  <a:pt x="14567" y="6326"/>
                  <a:pt x="14579" y="6332"/>
                </a:cubicBezTo>
                <a:cubicBezTo>
                  <a:pt x="14585" y="6344"/>
                  <a:pt x="14591" y="6350"/>
                  <a:pt x="14596" y="6356"/>
                </a:cubicBezTo>
                <a:cubicBezTo>
                  <a:pt x="14602" y="6362"/>
                  <a:pt x="14602" y="6362"/>
                  <a:pt x="14602" y="6368"/>
                </a:cubicBezTo>
                <a:cubicBezTo>
                  <a:pt x="14608" y="6368"/>
                  <a:pt x="14614" y="6368"/>
                  <a:pt x="14614" y="6368"/>
                </a:cubicBezTo>
                <a:cubicBezTo>
                  <a:pt x="14620" y="6374"/>
                  <a:pt x="14620" y="6380"/>
                  <a:pt x="14626" y="6380"/>
                </a:cubicBezTo>
                <a:cubicBezTo>
                  <a:pt x="14626" y="6386"/>
                  <a:pt x="14626" y="6392"/>
                  <a:pt x="14626" y="6392"/>
                </a:cubicBezTo>
                <a:cubicBezTo>
                  <a:pt x="14632" y="6397"/>
                  <a:pt x="14632" y="6397"/>
                  <a:pt x="14638" y="6403"/>
                </a:cubicBezTo>
                <a:cubicBezTo>
                  <a:pt x="14638" y="6409"/>
                  <a:pt x="14644" y="6403"/>
                  <a:pt x="14650" y="6403"/>
                </a:cubicBezTo>
                <a:cubicBezTo>
                  <a:pt x="14650" y="6356"/>
                  <a:pt x="14650" y="6356"/>
                  <a:pt x="14650" y="6356"/>
                </a:cubicBezTo>
                <a:cubicBezTo>
                  <a:pt x="14644" y="6356"/>
                  <a:pt x="14638" y="6356"/>
                  <a:pt x="14638" y="6350"/>
                </a:cubicBezTo>
                <a:cubicBezTo>
                  <a:pt x="14632" y="6350"/>
                  <a:pt x="14632" y="6344"/>
                  <a:pt x="14626" y="6344"/>
                </a:cubicBezTo>
                <a:cubicBezTo>
                  <a:pt x="14620" y="6338"/>
                  <a:pt x="14614" y="6338"/>
                  <a:pt x="14614" y="6338"/>
                </a:cubicBezTo>
                <a:cubicBezTo>
                  <a:pt x="14608" y="6338"/>
                  <a:pt x="14602" y="6338"/>
                  <a:pt x="14596" y="6338"/>
                </a:cubicBezTo>
                <a:cubicBezTo>
                  <a:pt x="14591" y="6338"/>
                  <a:pt x="14591" y="6332"/>
                  <a:pt x="14585" y="6326"/>
                </a:cubicBezTo>
                <a:cubicBezTo>
                  <a:pt x="14585" y="6320"/>
                  <a:pt x="14579" y="6320"/>
                  <a:pt x="14579" y="6315"/>
                </a:cubicBezTo>
                <a:cubicBezTo>
                  <a:pt x="14579" y="6315"/>
                  <a:pt x="14579" y="6309"/>
                  <a:pt x="14579" y="6303"/>
                </a:cubicBezTo>
                <a:cubicBezTo>
                  <a:pt x="14573" y="6297"/>
                  <a:pt x="14579" y="6291"/>
                  <a:pt x="14579" y="6279"/>
                </a:cubicBezTo>
                <a:cubicBezTo>
                  <a:pt x="14579" y="6273"/>
                  <a:pt x="14579" y="6267"/>
                  <a:pt x="14573" y="6261"/>
                </a:cubicBezTo>
                <a:cubicBezTo>
                  <a:pt x="14567" y="6249"/>
                  <a:pt x="14561" y="6249"/>
                  <a:pt x="14549" y="6249"/>
                </a:cubicBezTo>
                <a:cubicBezTo>
                  <a:pt x="14543" y="6261"/>
                  <a:pt x="14543" y="6261"/>
                  <a:pt x="14543" y="6261"/>
                </a:cubicBezTo>
                <a:cubicBezTo>
                  <a:pt x="14543" y="6261"/>
                  <a:pt x="14543" y="6261"/>
                  <a:pt x="14543" y="6267"/>
                </a:cubicBezTo>
                <a:close/>
                <a:moveTo>
                  <a:pt x="14454" y="6137"/>
                </a:moveTo>
                <a:lnTo>
                  <a:pt x="14454" y="6137"/>
                </a:lnTo>
                <a:cubicBezTo>
                  <a:pt x="14460" y="6149"/>
                  <a:pt x="14466" y="6154"/>
                  <a:pt x="14472" y="6166"/>
                </a:cubicBezTo>
                <a:cubicBezTo>
                  <a:pt x="14478" y="6166"/>
                  <a:pt x="14484" y="6172"/>
                  <a:pt x="14490" y="6178"/>
                </a:cubicBezTo>
                <a:cubicBezTo>
                  <a:pt x="14490" y="6178"/>
                  <a:pt x="14496" y="6178"/>
                  <a:pt x="14502" y="6184"/>
                </a:cubicBezTo>
                <a:cubicBezTo>
                  <a:pt x="14502" y="6190"/>
                  <a:pt x="14507" y="6196"/>
                  <a:pt x="14507" y="6202"/>
                </a:cubicBezTo>
                <a:lnTo>
                  <a:pt x="14507" y="6196"/>
                </a:lnTo>
                <a:cubicBezTo>
                  <a:pt x="14507" y="6184"/>
                  <a:pt x="14507" y="6184"/>
                  <a:pt x="14507" y="6184"/>
                </a:cubicBezTo>
                <a:cubicBezTo>
                  <a:pt x="14507" y="6178"/>
                  <a:pt x="14507" y="6166"/>
                  <a:pt x="14507" y="6160"/>
                </a:cubicBezTo>
                <a:cubicBezTo>
                  <a:pt x="14502" y="6154"/>
                  <a:pt x="14496" y="6154"/>
                  <a:pt x="14496" y="6154"/>
                </a:cubicBezTo>
                <a:cubicBezTo>
                  <a:pt x="14484" y="6142"/>
                  <a:pt x="14484" y="6137"/>
                  <a:pt x="14472" y="6131"/>
                </a:cubicBezTo>
                <a:cubicBezTo>
                  <a:pt x="14472" y="6131"/>
                  <a:pt x="14466" y="6131"/>
                  <a:pt x="14460" y="6125"/>
                </a:cubicBezTo>
                <a:cubicBezTo>
                  <a:pt x="14460" y="6131"/>
                  <a:pt x="14454" y="6131"/>
                  <a:pt x="14454" y="6137"/>
                </a:cubicBezTo>
                <a:cubicBezTo>
                  <a:pt x="14454" y="6142"/>
                  <a:pt x="14454" y="6149"/>
                  <a:pt x="14454" y="6149"/>
                </a:cubicBezTo>
                <a:lnTo>
                  <a:pt x="14454" y="6137"/>
                </a:lnTo>
                <a:close/>
                <a:moveTo>
                  <a:pt x="14413" y="6065"/>
                </a:moveTo>
                <a:lnTo>
                  <a:pt x="14413" y="6065"/>
                </a:lnTo>
                <a:cubicBezTo>
                  <a:pt x="14413" y="6060"/>
                  <a:pt x="14407" y="6060"/>
                  <a:pt x="14407" y="6054"/>
                </a:cubicBezTo>
                <a:cubicBezTo>
                  <a:pt x="14395" y="6042"/>
                  <a:pt x="14395" y="6042"/>
                  <a:pt x="14395" y="6042"/>
                </a:cubicBezTo>
                <a:cubicBezTo>
                  <a:pt x="14395" y="6048"/>
                  <a:pt x="14395" y="6054"/>
                  <a:pt x="14395" y="6060"/>
                </a:cubicBezTo>
                <a:lnTo>
                  <a:pt x="14401" y="6065"/>
                </a:lnTo>
                <a:cubicBezTo>
                  <a:pt x="14401" y="6071"/>
                  <a:pt x="14401" y="6077"/>
                  <a:pt x="14401" y="6077"/>
                </a:cubicBezTo>
                <a:cubicBezTo>
                  <a:pt x="14401" y="6083"/>
                  <a:pt x="14401" y="6089"/>
                  <a:pt x="14407" y="6089"/>
                </a:cubicBezTo>
                <a:cubicBezTo>
                  <a:pt x="14413" y="6095"/>
                  <a:pt x="14419" y="6095"/>
                  <a:pt x="14430" y="6095"/>
                </a:cubicBezTo>
                <a:cubicBezTo>
                  <a:pt x="14430" y="6083"/>
                  <a:pt x="14430" y="6083"/>
                  <a:pt x="14430" y="6083"/>
                </a:cubicBezTo>
                <a:cubicBezTo>
                  <a:pt x="14424" y="6077"/>
                  <a:pt x="14413" y="6071"/>
                  <a:pt x="14413" y="6065"/>
                </a:cubicBezTo>
                <a:close/>
                <a:moveTo>
                  <a:pt x="14430" y="5935"/>
                </a:moveTo>
                <a:lnTo>
                  <a:pt x="14430" y="5935"/>
                </a:lnTo>
                <a:cubicBezTo>
                  <a:pt x="14424" y="5935"/>
                  <a:pt x="14424" y="5935"/>
                  <a:pt x="14419" y="5935"/>
                </a:cubicBezTo>
                <a:cubicBezTo>
                  <a:pt x="14413" y="5929"/>
                  <a:pt x="14413" y="5929"/>
                  <a:pt x="14407" y="5923"/>
                </a:cubicBezTo>
                <a:cubicBezTo>
                  <a:pt x="14407" y="5923"/>
                  <a:pt x="14401" y="5923"/>
                  <a:pt x="14395" y="5923"/>
                </a:cubicBezTo>
                <a:cubicBezTo>
                  <a:pt x="14389" y="5917"/>
                  <a:pt x="14383" y="5905"/>
                  <a:pt x="14371" y="5905"/>
                </a:cubicBezTo>
                <a:cubicBezTo>
                  <a:pt x="14371" y="5905"/>
                  <a:pt x="14365" y="5899"/>
                  <a:pt x="14359" y="5899"/>
                </a:cubicBezTo>
                <a:lnTo>
                  <a:pt x="14353" y="5905"/>
                </a:lnTo>
                <a:cubicBezTo>
                  <a:pt x="14353" y="5911"/>
                  <a:pt x="14347" y="5911"/>
                  <a:pt x="14353" y="5917"/>
                </a:cubicBezTo>
                <a:cubicBezTo>
                  <a:pt x="14353" y="5923"/>
                  <a:pt x="14359" y="5929"/>
                  <a:pt x="14359" y="5941"/>
                </a:cubicBezTo>
                <a:cubicBezTo>
                  <a:pt x="14365" y="5941"/>
                  <a:pt x="14371" y="5947"/>
                  <a:pt x="14371" y="5953"/>
                </a:cubicBezTo>
                <a:cubicBezTo>
                  <a:pt x="14377" y="5953"/>
                  <a:pt x="14383" y="5959"/>
                  <a:pt x="14383" y="5965"/>
                </a:cubicBezTo>
                <a:cubicBezTo>
                  <a:pt x="14389" y="5971"/>
                  <a:pt x="14395" y="5971"/>
                  <a:pt x="14395" y="5976"/>
                </a:cubicBezTo>
                <a:cubicBezTo>
                  <a:pt x="14401" y="5983"/>
                  <a:pt x="14401" y="5983"/>
                  <a:pt x="14407" y="5988"/>
                </a:cubicBezTo>
                <a:cubicBezTo>
                  <a:pt x="14413" y="5994"/>
                  <a:pt x="14424" y="5994"/>
                  <a:pt x="14430" y="5994"/>
                </a:cubicBezTo>
                <a:cubicBezTo>
                  <a:pt x="14436" y="6000"/>
                  <a:pt x="14436" y="6000"/>
                  <a:pt x="14442" y="6006"/>
                </a:cubicBezTo>
                <a:cubicBezTo>
                  <a:pt x="14448" y="6012"/>
                  <a:pt x="14448" y="6012"/>
                  <a:pt x="14448" y="6018"/>
                </a:cubicBezTo>
                <a:cubicBezTo>
                  <a:pt x="14454" y="6024"/>
                  <a:pt x="14460" y="6024"/>
                  <a:pt x="14460" y="6030"/>
                </a:cubicBezTo>
                <a:cubicBezTo>
                  <a:pt x="14466" y="6036"/>
                  <a:pt x="14466" y="6042"/>
                  <a:pt x="14472" y="6054"/>
                </a:cubicBezTo>
                <a:cubicBezTo>
                  <a:pt x="14472" y="6060"/>
                  <a:pt x="14472" y="6065"/>
                  <a:pt x="14478" y="6065"/>
                </a:cubicBezTo>
                <a:cubicBezTo>
                  <a:pt x="14478" y="6071"/>
                  <a:pt x="14478" y="6077"/>
                  <a:pt x="14484" y="6077"/>
                </a:cubicBezTo>
                <a:cubicBezTo>
                  <a:pt x="14484" y="6077"/>
                  <a:pt x="14490" y="6083"/>
                  <a:pt x="14496" y="6083"/>
                </a:cubicBezTo>
                <a:cubicBezTo>
                  <a:pt x="14496" y="6083"/>
                  <a:pt x="14502" y="6083"/>
                  <a:pt x="14507" y="6083"/>
                </a:cubicBezTo>
                <a:lnTo>
                  <a:pt x="14513" y="6083"/>
                </a:lnTo>
                <a:cubicBezTo>
                  <a:pt x="14525" y="6089"/>
                  <a:pt x="14531" y="6095"/>
                  <a:pt x="14531" y="6107"/>
                </a:cubicBezTo>
                <a:cubicBezTo>
                  <a:pt x="14537" y="6113"/>
                  <a:pt x="14543" y="6119"/>
                  <a:pt x="14543" y="6125"/>
                </a:cubicBezTo>
                <a:cubicBezTo>
                  <a:pt x="14543" y="6137"/>
                  <a:pt x="14543" y="6142"/>
                  <a:pt x="14543" y="6149"/>
                </a:cubicBezTo>
                <a:cubicBezTo>
                  <a:pt x="14543" y="6160"/>
                  <a:pt x="14543" y="6160"/>
                  <a:pt x="14543" y="6160"/>
                </a:cubicBezTo>
                <a:cubicBezTo>
                  <a:pt x="14543" y="6166"/>
                  <a:pt x="14549" y="6166"/>
                  <a:pt x="14549" y="6172"/>
                </a:cubicBezTo>
                <a:cubicBezTo>
                  <a:pt x="14555" y="6184"/>
                  <a:pt x="14567" y="6184"/>
                  <a:pt x="14573" y="6190"/>
                </a:cubicBezTo>
                <a:cubicBezTo>
                  <a:pt x="14585" y="6202"/>
                  <a:pt x="14591" y="6208"/>
                  <a:pt x="14596" y="6214"/>
                </a:cubicBezTo>
                <a:cubicBezTo>
                  <a:pt x="14602" y="6214"/>
                  <a:pt x="14602" y="6220"/>
                  <a:pt x="14608" y="6220"/>
                </a:cubicBezTo>
                <a:cubicBezTo>
                  <a:pt x="14614" y="6231"/>
                  <a:pt x="14620" y="6237"/>
                  <a:pt x="14626" y="6243"/>
                </a:cubicBezTo>
                <a:cubicBezTo>
                  <a:pt x="14632" y="6255"/>
                  <a:pt x="14638" y="6255"/>
                  <a:pt x="14644" y="6267"/>
                </a:cubicBezTo>
                <a:cubicBezTo>
                  <a:pt x="14650" y="6273"/>
                  <a:pt x="14656" y="6279"/>
                  <a:pt x="14656" y="6291"/>
                </a:cubicBezTo>
                <a:cubicBezTo>
                  <a:pt x="14656" y="6297"/>
                  <a:pt x="14656" y="6309"/>
                  <a:pt x="14656" y="6315"/>
                </a:cubicBezTo>
                <a:cubicBezTo>
                  <a:pt x="14662" y="6320"/>
                  <a:pt x="14662" y="6320"/>
                  <a:pt x="14662" y="6326"/>
                </a:cubicBezTo>
                <a:cubicBezTo>
                  <a:pt x="14668" y="6338"/>
                  <a:pt x="14673" y="6344"/>
                  <a:pt x="14673" y="6350"/>
                </a:cubicBezTo>
                <a:cubicBezTo>
                  <a:pt x="14679" y="6356"/>
                  <a:pt x="14685" y="6356"/>
                  <a:pt x="14685" y="6362"/>
                </a:cubicBezTo>
                <a:cubicBezTo>
                  <a:pt x="14691" y="6368"/>
                  <a:pt x="14697" y="6368"/>
                  <a:pt x="14697" y="6374"/>
                </a:cubicBezTo>
                <a:cubicBezTo>
                  <a:pt x="14703" y="6380"/>
                  <a:pt x="14709" y="6380"/>
                  <a:pt x="14709" y="6386"/>
                </a:cubicBezTo>
                <a:cubicBezTo>
                  <a:pt x="14715" y="6392"/>
                  <a:pt x="14715" y="6397"/>
                  <a:pt x="14721" y="6397"/>
                </a:cubicBezTo>
                <a:cubicBezTo>
                  <a:pt x="14727" y="6409"/>
                  <a:pt x="14733" y="6409"/>
                  <a:pt x="14745" y="6421"/>
                </a:cubicBezTo>
                <a:cubicBezTo>
                  <a:pt x="14751" y="6427"/>
                  <a:pt x="14757" y="6433"/>
                  <a:pt x="14762" y="6439"/>
                </a:cubicBezTo>
                <a:cubicBezTo>
                  <a:pt x="14768" y="6445"/>
                  <a:pt x="14774" y="6445"/>
                  <a:pt x="14774" y="6451"/>
                </a:cubicBezTo>
                <a:cubicBezTo>
                  <a:pt x="14780" y="6457"/>
                  <a:pt x="14780" y="6463"/>
                  <a:pt x="14780" y="6463"/>
                </a:cubicBezTo>
                <a:cubicBezTo>
                  <a:pt x="14786" y="6475"/>
                  <a:pt x="14798" y="6480"/>
                  <a:pt x="14804" y="6486"/>
                </a:cubicBezTo>
                <a:cubicBezTo>
                  <a:pt x="14816" y="6492"/>
                  <a:pt x="14822" y="6498"/>
                  <a:pt x="14828" y="6504"/>
                </a:cubicBezTo>
                <a:cubicBezTo>
                  <a:pt x="14828" y="6510"/>
                  <a:pt x="14834" y="6510"/>
                  <a:pt x="14839" y="6510"/>
                </a:cubicBezTo>
                <a:cubicBezTo>
                  <a:pt x="14839" y="6516"/>
                  <a:pt x="14839" y="6522"/>
                  <a:pt x="14839" y="6522"/>
                </a:cubicBezTo>
                <a:cubicBezTo>
                  <a:pt x="14846" y="6522"/>
                  <a:pt x="14851" y="6516"/>
                  <a:pt x="14851" y="6516"/>
                </a:cubicBezTo>
                <a:cubicBezTo>
                  <a:pt x="14857" y="6516"/>
                  <a:pt x="14863" y="6516"/>
                  <a:pt x="14863" y="6516"/>
                </a:cubicBezTo>
                <a:cubicBezTo>
                  <a:pt x="14875" y="6516"/>
                  <a:pt x="14881" y="6516"/>
                  <a:pt x="14893" y="6516"/>
                </a:cubicBezTo>
                <a:cubicBezTo>
                  <a:pt x="14899" y="6516"/>
                  <a:pt x="14905" y="6516"/>
                  <a:pt x="14911" y="6516"/>
                </a:cubicBezTo>
                <a:cubicBezTo>
                  <a:pt x="14917" y="6516"/>
                  <a:pt x="14923" y="6510"/>
                  <a:pt x="14923" y="6504"/>
                </a:cubicBezTo>
                <a:cubicBezTo>
                  <a:pt x="14928" y="6498"/>
                  <a:pt x="14934" y="6498"/>
                  <a:pt x="14934" y="6492"/>
                </a:cubicBezTo>
                <a:cubicBezTo>
                  <a:pt x="14934" y="6480"/>
                  <a:pt x="14934" y="6480"/>
                  <a:pt x="14934" y="6480"/>
                </a:cubicBezTo>
                <a:cubicBezTo>
                  <a:pt x="14934" y="6469"/>
                  <a:pt x="14928" y="6463"/>
                  <a:pt x="14934" y="6445"/>
                </a:cubicBezTo>
                <a:cubicBezTo>
                  <a:pt x="14934" y="6445"/>
                  <a:pt x="14934" y="6439"/>
                  <a:pt x="14934" y="6433"/>
                </a:cubicBezTo>
                <a:cubicBezTo>
                  <a:pt x="14934" y="6427"/>
                  <a:pt x="14940" y="6421"/>
                  <a:pt x="14940" y="6415"/>
                </a:cubicBezTo>
                <a:cubicBezTo>
                  <a:pt x="14940" y="6403"/>
                  <a:pt x="14940" y="6403"/>
                  <a:pt x="14940" y="6403"/>
                </a:cubicBezTo>
                <a:cubicBezTo>
                  <a:pt x="14940" y="6397"/>
                  <a:pt x="14940" y="6392"/>
                  <a:pt x="14946" y="6392"/>
                </a:cubicBezTo>
                <a:cubicBezTo>
                  <a:pt x="14946" y="6386"/>
                  <a:pt x="14952" y="6380"/>
                  <a:pt x="14958" y="6380"/>
                </a:cubicBezTo>
                <a:cubicBezTo>
                  <a:pt x="14964" y="6380"/>
                  <a:pt x="14970" y="6380"/>
                  <a:pt x="14976" y="6380"/>
                </a:cubicBezTo>
                <a:cubicBezTo>
                  <a:pt x="14982" y="6380"/>
                  <a:pt x="14982" y="6386"/>
                  <a:pt x="14988" y="6386"/>
                </a:cubicBezTo>
                <a:cubicBezTo>
                  <a:pt x="14994" y="6386"/>
                  <a:pt x="14994" y="6380"/>
                  <a:pt x="15000" y="6380"/>
                </a:cubicBezTo>
                <a:cubicBezTo>
                  <a:pt x="15000" y="6374"/>
                  <a:pt x="15000" y="6368"/>
                  <a:pt x="15000" y="6368"/>
                </a:cubicBezTo>
                <a:cubicBezTo>
                  <a:pt x="15000" y="6362"/>
                  <a:pt x="14994" y="6356"/>
                  <a:pt x="14988" y="6350"/>
                </a:cubicBezTo>
                <a:cubicBezTo>
                  <a:pt x="14988" y="6350"/>
                  <a:pt x="14982" y="6344"/>
                  <a:pt x="14976" y="6344"/>
                </a:cubicBezTo>
                <a:cubicBezTo>
                  <a:pt x="14976" y="6338"/>
                  <a:pt x="14970" y="6344"/>
                  <a:pt x="14964" y="6344"/>
                </a:cubicBezTo>
                <a:cubicBezTo>
                  <a:pt x="14964" y="6338"/>
                  <a:pt x="14958" y="6338"/>
                  <a:pt x="14958" y="6338"/>
                </a:cubicBezTo>
                <a:cubicBezTo>
                  <a:pt x="14958" y="6332"/>
                  <a:pt x="14952" y="6326"/>
                  <a:pt x="14958" y="6326"/>
                </a:cubicBezTo>
                <a:cubicBezTo>
                  <a:pt x="14958" y="6320"/>
                  <a:pt x="14964" y="6315"/>
                  <a:pt x="14964" y="6315"/>
                </a:cubicBezTo>
                <a:cubicBezTo>
                  <a:pt x="14964" y="6309"/>
                  <a:pt x="14964" y="6303"/>
                  <a:pt x="14964" y="6303"/>
                </a:cubicBezTo>
                <a:cubicBezTo>
                  <a:pt x="14958" y="6297"/>
                  <a:pt x="14952" y="6297"/>
                  <a:pt x="14952" y="6297"/>
                </a:cubicBezTo>
                <a:cubicBezTo>
                  <a:pt x="14946" y="6297"/>
                  <a:pt x="14940" y="6291"/>
                  <a:pt x="14940" y="6291"/>
                </a:cubicBezTo>
                <a:cubicBezTo>
                  <a:pt x="14934" y="6291"/>
                  <a:pt x="14928" y="6291"/>
                  <a:pt x="14923" y="6291"/>
                </a:cubicBezTo>
                <a:cubicBezTo>
                  <a:pt x="14917" y="6291"/>
                  <a:pt x="14917" y="6291"/>
                  <a:pt x="14911" y="6291"/>
                </a:cubicBezTo>
                <a:cubicBezTo>
                  <a:pt x="14905" y="6291"/>
                  <a:pt x="14899" y="6291"/>
                  <a:pt x="14899" y="6297"/>
                </a:cubicBezTo>
                <a:cubicBezTo>
                  <a:pt x="14893" y="6297"/>
                  <a:pt x="14899" y="6303"/>
                  <a:pt x="14893" y="6309"/>
                </a:cubicBezTo>
                <a:cubicBezTo>
                  <a:pt x="14893" y="6309"/>
                  <a:pt x="14893" y="6315"/>
                  <a:pt x="14893" y="6320"/>
                </a:cubicBezTo>
                <a:cubicBezTo>
                  <a:pt x="14863" y="6320"/>
                  <a:pt x="14863" y="6320"/>
                  <a:pt x="14863" y="6320"/>
                </a:cubicBezTo>
                <a:cubicBezTo>
                  <a:pt x="14863" y="6309"/>
                  <a:pt x="14857" y="6303"/>
                  <a:pt x="14857" y="6297"/>
                </a:cubicBezTo>
                <a:cubicBezTo>
                  <a:pt x="14857" y="6285"/>
                  <a:pt x="14863" y="6279"/>
                  <a:pt x="14863" y="6273"/>
                </a:cubicBezTo>
                <a:cubicBezTo>
                  <a:pt x="14857" y="6273"/>
                  <a:pt x="14857" y="6267"/>
                  <a:pt x="14851" y="6267"/>
                </a:cubicBezTo>
                <a:cubicBezTo>
                  <a:pt x="14839" y="6267"/>
                  <a:pt x="14839" y="6267"/>
                  <a:pt x="14839" y="6267"/>
                </a:cubicBezTo>
                <a:cubicBezTo>
                  <a:pt x="14834" y="6261"/>
                  <a:pt x="14828" y="6267"/>
                  <a:pt x="14816" y="6267"/>
                </a:cubicBezTo>
                <a:cubicBezTo>
                  <a:pt x="14810" y="6261"/>
                  <a:pt x="14810" y="6255"/>
                  <a:pt x="14804" y="6255"/>
                </a:cubicBezTo>
                <a:cubicBezTo>
                  <a:pt x="14798" y="6255"/>
                  <a:pt x="14798" y="6249"/>
                  <a:pt x="14792" y="6249"/>
                </a:cubicBezTo>
                <a:cubicBezTo>
                  <a:pt x="14786" y="6243"/>
                  <a:pt x="14780" y="6243"/>
                  <a:pt x="14780" y="6243"/>
                </a:cubicBezTo>
                <a:cubicBezTo>
                  <a:pt x="14774" y="6237"/>
                  <a:pt x="14774" y="6231"/>
                  <a:pt x="14774" y="6226"/>
                </a:cubicBezTo>
                <a:cubicBezTo>
                  <a:pt x="14774" y="6172"/>
                  <a:pt x="14774" y="6172"/>
                  <a:pt x="14774" y="6172"/>
                </a:cubicBezTo>
                <a:cubicBezTo>
                  <a:pt x="14762" y="6172"/>
                  <a:pt x="14757" y="6172"/>
                  <a:pt x="14745" y="6172"/>
                </a:cubicBezTo>
                <a:cubicBezTo>
                  <a:pt x="14739" y="6172"/>
                  <a:pt x="14739" y="6172"/>
                  <a:pt x="14733" y="6172"/>
                </a:cubicBezTo>
                <a:cubicBezTo>
                  <a:pt x="14727" y="6166"/>
                  <a:pt x="14727" y="6160"/>
                  <a:pt x="14721" y="6160"/>
                </a:cubicBezTo>
                <a:cubicBezTo>
                  <a:pt x="14721" y="6154"/>
                  <a:pt x="14715" y="6154"/>
                  <a:pt x="14709" y="6149"/>
                </a:cubicBezTo>
                <a:cubicBezTo>
                  <a:pt x="14709" y="6149"/>
                  <a:pt x="14709" y="6142"/>
                  <a:pt x="14709" y="6137"/>
                </a:cubicBezTo>
                <a:cubicBezTo>
                  <a:pt x="14703" y="6137"/>
                  <a:pt x="14703" y="6131"/>
                  <a:pt x="14703" y="6125"/>
                </a:cubicBezTo>
                <a:cubicBezTo>
                  <a:pt x="14703" y="6125"/>
                  <a:pt x="14703" y="6119"/>
                  <a:pt x="14703" y="6113"/>
                </a:cubicBezTo>
                <a:lnTo>
                  <a:pt x="14703" y="6107"/>
                </a:lnTo>
                <a:cubicBezTo>
                  <a:pt x="14703" y="6101"/>
                  <a:pt x="14697" y="6095"/>
                  <a:pt x="14691" y="6095"/>
                </a:cubicBezTo>
                <a:cubicBezTo>
                  <a:pt x="14691" y="6095"/>
                  <a:pt x="14685" y="6101"/>
                  <a:pt x="14679" y="6101"/>
                </a:cubicBezTo>
                <a:cubicBezTo>
                  <a:pt x="14668" y="6101"/>
                  <a:pt x="14668" y="6101"/>
                  <a:pt x="14668" y="6101"/>
                </a:cubicBezTo>
                <a:cubicBezTo>
                  <a:pt x="14662" y="6101"/>
                  <a:pt x="14656" y="6095"/>
                  <a:pt x="14650" y="6095"/>
                </a:cubicBezTo>
                <a:cubicBezTo>
                  <a:pt x="14644" y="6095"/>
                  <a:pt x="14638" y="6089"/>
                  <a:pt x="14632" y="6089"/>
                </a:cubicBezTo>
                <a:cubicBezTo>
                  <a:pt x="14626" y="6083"/>
                  <a:pt x="14626" y="6083"/>
                  <a:pt x="14620" y="6077"/>
                </a:cubicBezTo>
                <a:cubicBezTo>
                  <a:pt x="14620" y="6071"/>
                  <a:pt x="14620" y="6065"/>
                  <a:pt x="14620" y="6065"/>
                </a:cubicBezTo>
                <a:cubicBezTo>
                  <a:pt x="14614" y="6060"/>
                  <a:pt x="14608" y="6065"/>
                  <a:pt x="14608" y="6060"/>
                </a:cubicBezTo>
                <a:cubicBezTo>
                  <a:pt x="14602" y="6060"/>
                  <a:pt x="14602" y="6054"/>
                  <a:pt x="14596" y="6048"/>
                </a:cubicBezTo>
                <a:cubicBezTo>
                  <a:pt x="14596" y="6048"/>
                  <a:pt x="14596" y="6042"/>
                  <a:pt x="14591" y="6036"/>
                </a:cubicBezTo>
                <a:cubicBezTo>
                  <a:pt x="14585" y="6036"/>
                  <a:pt x="14585" y="6036"/>
                  <a:pt x="14579" y="6030"/>
                </a:cubicBezTo>
                <a:cubicBezTo>
                  <a:pt x="14573" y="6024"/>
                  <a:pt x="14573" y="6024"/>
                  <a:pt x="14567" y="6018"/>
                </a:cubicBezTo>
                <a:cubicBezTo>
                  <a:pt x="14561" y="6018"/>
                  <a:pt x="14555" y="6012"/>
                  <a:pt x="14555" y="6012"/>
                </a:cubicBezTo>
                <a:cubicBezTo>
                  <a:pt x="14549" y="6006"/>
                  <a:pt x="14549" y="6000"/>
                  <a:pt x="14549" y="6000"/>
                </a:cubicBezTo>
                <a:cubicBezTo>
                  <a:pt x="14543" y="5994"/>
                  <a:pt x="14531" y="5994"/>
                  <a:pt x="14525" y="5988"/>
                </a:cubicBezTo>
                <a:cubicBezTo>
                  <a:pt x="14519" y="5988"/>
                  <a:pt x="14513" y="5988"/>
                  <a:pt x="14513" y="5988"/>
                </a:cubicBezTo>
                <a:cubicBezTo>
                  <a:pt x="14513" y="5983"/>
                  <a:pt x="14513" y="5983"/>
                  <a:pt x="14507" y="5976"/>
                </a:cubicBezTo>
                <a:cubicBezTo>
                  <a:pt x="14507" y="5971"/>
                  <a:pt x="14513" y="5971"/>
                  <a:pt x="14507" y="5965"/>
                </a:cubicBezTo>
                <a:cubicBezTo>
                  <a:pt x="14507" y="5959"/>
                  <a:pt x="14502" y="5965"/>
                  <a:pt x="14502" y="5959"/>
                </a:cubicBezTo>
                <a:cubicBezTo>
                  <a:pt x="14496" y="5959"/>
                  <a:pt x="14490" y="5953"/>
                  <a:pt x="14490" y="5947"/>
                </a:cubicBezTo>
                <a:cubicBezTo>
                  <a:pt x="14484" y="5941"/>
                  <a:pt x="14478" y="5935"/>
                  <a:pt x="14472" y="5923"/>
                </a:cubicBezTo>
                <a:cubicBezTo>
                  <a:pt x="14460" y="5923"/>
                  <a:pt x="14442" y="5935"/>
                  <a:pt x="14430" y="5935"/>
                </a:cubicBezTo>
                <a:close/>
                <a:moveTo>
                  <a:pt x="15907" y="5733"/>
                </a:moveTo>
                <a:lnTo>
                  <a:pt x="15907" y="5733"/>
                </a:lnTo>
                <a:cubicBezTo>
                  <a:pt x="15895" y="5739"/>
                  <a:pt x="15889" y="5733"/>
                  <a:pt x="15883" y="5739"/>
                </a:cubicBezTo>
                <a:cubicBezTo>
                  <a:pt x="15877" y="5739"/>
                  <a:pt x="15877" y="5739"/>
                  <a:pt x="15871" y="5739"/>
                </a:cubicBezTo>
                <a:cubicBezTo>
                  <a:pt x="15871" y="5745"/>
                  <a:pt x="15877" y="5751"/>
                  <a:pt x="15871" y="5751"/>
                </a:cubicBezTo>
                <a:cubicBezTo>
                  <a:pt x="15871" y="5757"/>
                  <a:pt x="15865" y="5757"/>
                  <a:pt x="15859" y="5757"/>
                </a:cubicBezTo>
                <a:cubicBezTo>
                  <a:pt x="15859" y="5763"/>
                  <a:pt x="15853" y="5757"/>
                  <a:pt x="15847" y="5757"/>
                </a:cubicBezTo>
                <a:cubicBezTo>
                  <a:pt x="15847" y="5757"/>
                  <a:pt x="15842" y="5757"/>
                  <a:pt x="15836" y="5757"/>
                </a:cubicBezTo>
                <a:cubicBezTo>
                  <a:pt x="15836" y="5763"/>
                  <a:pt x="15830" y="5763"/>
                  <a:pt x="15824" y="5763"/>
                </a:cubicBezTo>
                <a:cubicBezTo>
                  <a:pt x="15824" y="5769"/>
                  <a:pt x="15824" y="5769"/>
                  <a:pt x="15818" y="5775"/>
                </a:cubicBezTo>
                <a:cubicBezTo>
                  <a:pt x="15818" y="5781"/>
                  <a:pt x="15812" y="5781"/>
                  <a:pt x="15812" y="5787"/>
                </a:cubicBezTo>
                <a:cubicBezTo>
                  <a:pt x="15812" y="5846"/>
                  <a:pt x="15812" y="5846"/>
                  <a:pt x="15812" y="5846"/>
                </a:cubicBezTo>
                <a:cubicBezTo>
                  <a:pt x="15824" y="5852"/>
                  <a:pt x="15824" y="5852"/>
                  <a:pt x="15824" y="5852"/>
                </a:cubicBezTo>
                <a:cubicBezTo>
                  <a:pt x="15824" y="5846"/>
                  <a:pt x="15830" y="5846"/>
                  <a:pt x="15830" y="5840"/>
                </a:cubicBezTo>
                <a:cubicBezTo>
                  <a:pt x="15830" y="5828"/>
                  <a:pt x="15830" y="5828"/>
                  <a:pt x="15830" y="5828"/>
                </a:cubicBezTo>
                <a:cubicBezTo>
                  <a:pt x="15830" y="5817"/>
                  <a:pt x="15830" y="5817"/>
                  <a:pt x="15830" y="5817"/>
                </a:cubicBezTo>
                <a:cubicBezTo>
                  <a:pt x="15830" y="5817"/>
                  <a:pt x="15830" y="5810"/>
                  <a:pt x="15830" y="5805"/>
                </a:cubicBezTo>
                <a:cubicBezTo>
                  <a:pt x="15836" y="5805"/>
                  <a:pt x="15842" y="5805"/>
                  <a:pt x="15842" y="5805"/>
                </a:cubicBezTo>
                <a:cubicBezTo>
                  <a:pt x="15847" y="5805"/>
                  <a:pt x="15847" y="5799"/>
                  <a:pt x="15853" y="5799"/>
                </a:cubicBezTo>
                <a:cubicBezTo>
                  <a:pt x="15865" y="5793"/>
                  <a:pt x="15871" y="5793"/>
                  <a:pt x="15877" y="5793"/>
                </a:cubicBezTo>
                <a:cubicBezTo>
                  <a:pt x="15895" y="5793"/>
                  <a:pt x="15901" y="5793"/>
                  <a:pt x="15913" y="5799"/>
                </a:cubicBezTo>
                <a:cubicBezTo>
                  <a:pt x="15913" y="5817"/>
                  <a:pt x="15913" y="5817"/>
                  <a:pt x="15913" y="5817"/>
                </a:cubicBezTo>
                <a:cubicBezTo>
                  <a:pt x="15913" y="5828"/>
                  <a:pt x="15913" y="5834"/>
                  <a:pt x="15913" y="5840"/>
                </a:cubicBezTo>
                <a:cubicBezTo>
                  <a:pt x="15919" y="5846"/>
                  <a:pt x="15919" y="5852"/>
                  <a:pt x="15919" y="5852"/>
                </a:cubicBezTo>
                <a:cubicBezTo>
                  <a:pt x="15925" y="5858"/>
                  <a:pt x="15930" y="5858"/>
                  <a:pt x="15930" y="5858"/>
                </a:cubicBezTo>
                <a:cubicBezTo>
                  <a:pt x="15936" y="5858"/>
                  <a:pt x="15942" y="5858"/>
                  <a:pt x="15942" y="5858"/>
                </a:cubicBezTo>
                <a:cubicBezTo>
                  <a:pt x="15948" y="5858"/>
                  <a:pt x="15948" y="5864"/>
                  <a:pt x="15954" y="5870"/>
                </a:cubicBezTo>
                <a:cubicBezTo>
                  <a:pt x="15960" y="5870"/>
                  <a:pt x="15966" y="5876"/>
                  <a:pt x="15966" y="5876"/>
                </a:cubicBezTo>
                <a:cubicBezTo>
                  <a:pt x="15972" y="5876"/>
                  <a:pt x="15978" y="5870"/>
                  <a:pt x="15984" y="5876"/>
                </a:cubicBezTo>
                <a:cubicBezTo>
                  <a:pt x="15984" y="5882"/>
                  <a:pt x="15990" y="5882"/>
                  <a:pt x="15990" y="5888"/>
                </a:cubicBezTo>
                <a:cubicBezTo>
                  <a:pt x="15996" y="5888"/>
                  <a:pt x="15990" y="5894"/>
                  <a:pt x="15990" y="5899"/>
                </a:cubicBezTo>
                <a:cubicBezTo>
                  <a:pt x="15996" y="5899"/>
                  <a:pt x="16002" y="5899"/>
                  <a:pt x="16002" y="5899"/>
                </a:cubicBezTo>
                <a:cubicBezTo>
                  <a:pt x="16008" y="5899"/>
                  <a:pt x="16008" y="5905"/>
                  <a:pt x="16014" y="5905"/>
                </a:cubicBezTo>
                <a:cubicBezTo>
                  <a:pt x="16025" y="5905"/>
                  <a:pt x="16025" y="5905"/>
                  <a:pt x="16025" y="5905"/>
                </a:cubicBezTo>
                <a:cubicBezTo>
                  <a:pt x="16025" y="5882"/>
                  <a:pt x="16025" y="5882"/>
                  <a:pt x="16025" y="5882"/>
                </a:cubicBezTo>
                <a:cubicBezTo>
                  <a:pt x="16025" y="5876"/>
                  <a:pt x="16025" y="5876"/>
                  <a:pt x="16025" y="5870"/>
                </a:cubicBezTo>
                <a:cubicBezTo>
                  <a:pt x="16019" y="5864"/>
                  <a:pt x="16014" y="5870"/>
                  <a:pt x="16014" y="5864"/>
                </a:cubicBezTo>
                <a:cubicBezTo>
                  <a:pt x="16008" y="5864"/>
                  <a:pt x="16014" y="5858"/>
                  <a:pt x="16014" y="5852"/>
                </a:cubicBezTo>
                <a:cubicBezTo>
                  <a:pt x="16008" y="5846"/>
                  <a:pt x="16008" y="5840"/>
                  <a:pt x="16008" y="5828"/>
                </a:cubicBezTo>
                <a:cubicBezTo>
                  <a:pt x="16014" y="5828"/>
                  <a:pt x="16014" y="5822"/>
                  <a:pt x="16019" y="5822"/>
                </a:cubicBezTo>
                <a:cubicBezTo>
                  <a:pt x="16025" y="5822"/>
                  <a:pt x="16025" y="5828"/>
                  <a:pt x="16031" y="5828"/>
                </a:cubicBezTo>
                <a:cubicBezTo>
                  <a:pt x="16037" y="5828"/>
                  <a:pt x="16037" y="5828"/>
                  <a:pt x="16043" y="5828"/>
                </a:cubicBezTo>
                <a:cubicBezTo>
                  <a:pt x="16049" y="5828"/>
                  <a:pt x="16049" y="5828"/>
                  <a:pt x="16055" y="5828"/>
                </a:cubicBezTo>
                <a:cubicBezTo>
                  <a:pt x="16061" y="5817"/>
                  <a:pt x="16061" y="5817"/>
                  <a:pt x="16061" y="5817"/>
                </a:cubicBezTo>
                <a:cubicBezTo>
                  <a:pt x="16049" y="5799"/>
                  <a:pt x="16049" y="5799"/>
                  <a:pt x="16049" y="5799"/>
                </a:cubicBezTo>
                <a:cubicBezTo>
                  <a:pt x="16049" y="5710"/>
                  <a:pt x="16049" y="5710"/>
                  <a:pt x="16049" y="5710"/>
                </a:cubicBezTo>
                <a:cubicBezTo>
                  <a:pt x="16049" y="5704"/>
                  <a:pt x="16049" y="5704"/>
                  <a:pt x="16049" y="5698"/>
                </a:cubicBezTo>
                <a:cubicBezTo>
                  <a:pt x="16049" y="5692"/>
                  <a:pt x="16043" y="5692"/>
                  <a:pt x="16043" y="5686"/>
                </a:cubicBezTo>
                <a:cubicBezTo>
                  <a:pt x="16037" y="5680"/>
                  <a:pt x="16031" y="5674"/>
                  <a:pt x="16025" y="5674"/>
                </a:cubicBezTo>
                <a:cubicBezTo>
                  <a:pt x="16019" y="5674"/>
                  <a:pt x="16014" y="5680"/>
                  <a:pt x="16014" y="5686"/>
                </a:cubicBezTo>
                <a:cubicBezTo>
                  <a:pt x="16008" y="5698"/>
                  <a:pt x="16008" y="5698"/>
                  <a:pt x="16008" y="5698"/>
                </a:cubicBezTo>
                <a:cubicBezTo>
                  <a:pt x="16008" y="5698"/>
                  <a:pt x="16008" y="5704"/>
                  <a:pt x="16002" y="5710"/>
                </a:cubicBezTo>
                <a:cubicBezTo>
                  <a:pt x="15996" y="5716"/>
                  <a:pt x="15990" y="5716"/>
                  <a:pt x="15978" y="5722"/>
                </a:cubicBezTo>
                <a:cubicBezTo>
                  <a:pt x="15978" y="5722"/>
                  <a:pt x="15972" y="5716"/>
                  <a:pt x="15966" y="5716"/>
                </a:cubicBezTo>
                <a:cubicBezTo>
                  <a:pt x="15966" y="5716"/>
                  <a:pt x="15960" y="5722"/>
                  <a:pt x="15960" y="5728"/>
                </a:cubicBezTo>
                <a:cubicBezTo>
                  <a:pt x="15954" y="5728"/>
                  <a:pt x="15948" y="5733"/>
                  <a:pt x="15948" y="5733"/>
                </a:cubicBezTo>
                <a:cubicBezTo>
                  <a:pt x="15942" y="5739"/>
                  <a:pt x="15948" y="5745"/>
                  <a:pt x="15942" y="5745"/>
                </a:cubicBezTo>
                <a:cubicBezTo>
                  <a:pt x="15936" y="5751"/>
                  <a:pt x="15930" y="5751"/>
                  <a:pt x="15919" y="5751"/>
                </a:cubicBezTo>
                <a:cubicBezTo>
                  <a:pt x="15919" y="5751"/>
                  <a:pt x="15913" y="5751"/>
                  <a:pt x="15907" y="5751"/>
                </a:cubicBezTo>
                <a:cubicBezTo>
                  <a:pt x="15907" y="5751"/>
                  <a:pt x="15913" y="5739"/>
                  <a:pt x="15907" y="5733"/>
                </a:cubicBezTo>
                <a:close/>
                <a:moveTo>
                  <a:pt x="15741" y="5473"/>
                </a:moveTo>
                <a:lnTo>
                  <a:pt x="15741" y="5473"/>
                </a:lnTo>
                <a:cubicBezTo>
                  <a:pt x="15735" y="5478"/>
                  <a:pt x="15735" y="5478"/>
                  <a:pt x="15735" y="5490"/>
                </a:cubicBezTo>
                <a:cubicBezTo>
                  <a:pt x="15735" y="5496"/>
                  <a:pt x="15741" y="5502"/>
                  <a:pt x="15741" y="5508"/>
                </a:cubicBezTo>
                <a:cubicBezTo>
                  <a:pt x="15747" y="5514"/>
                  <a:pt x="15753" y="5514"/>
                  <a:pt x="15753" y="5514"/>
                </a:cubicBezTo>
                <a:cubicBezTo>
                  <a:pt x="15759" y="5520"/>
                  <a:pt x="15764" y="5514"/>
                  <a:pt x="15764" y="5514"/>
                </a:cubicBezTo>
                <a:cubicBezTo>
                  <a:pt x="15776" y="5520"/>
                  <a:pt x="15776" y="5514"/>
                  <a:pt x="15788" y="5514"/>
                </a:cubicBezTo>
                <a:cubicBezTo>
                  <a:pt x="15788" y="5532"/>
                  <a:pt x="15782" y="5538"/>
                  <a:pt x="15788" y="5550"/>
                </a:cubicBezTo>
                <a:cubicBezTo>
                  <a:pt x="15788" y="5556"/>
                  <a:pt x="15794" y="5556"/>
                  <a:pt x="15794" y="5562"/>
                </a:cubicBezTo>
                <a:cubicBezTo>
                  <a:pt x="15794" y="5573"/>
                  <a:pt x="15800" y="5579"/>
                  <a:pt x="15800" y="5591"/>
                </a:cubicBezTo>
                <a:cubicBezTo>
                  <a:pt x="15800" y="5597"/>
                  <a:pt x="15794" y="5603"/>
                  <a:pt x="15794" y="5609"/>
                </a:cubicBezTo>
                <a:cubicBezTo>
                  <a:pt x="15794" y="5615"/>
                  <a:pt x="15794" y="5615"/>
                  <a:pt x="15794" y="5621"/>
                </a:cubicBezTo>
                <a:cubicBezTo>
                  <a:pt x="15794" y="5621"/>
                  <a:pt x="15794" y="5621"/>
                  <a:pt x="15794" y="5627"/>
                </a:cubicBezTo>
                <a:cubicBezTo>
                  <a:pt x="15794" y="5627"/>
                  <a:pt x="15800" y="5633"/>
                  <a:pt x="15806" y="5633"/>
                </a:cubicBezTo>
                <a:cubicBezTo>
                  <a:pt x="15806" y="5639"/>
                  <a:pt x="15812" y="5639"/>
                  <a:pt x="15818" y="5644"/>
                </a:cubicBezTo>
                <a:cubicBezTo>
                  <a:pt x="15818" y="5644"/>
                  <a:pt x="15824" y="5644"/>
                  <a:pt x="15824" y="5651"/>
                </a:cubicBezTo>
                <a:cubicBezTo>
                  <a:pt x="15836" y="5651"/>
                  <a:pt x="15842" y="5644"/>
                  <a:pt x="15847" y="5644"/>
                </a:cubicBezTo>
                <a:cubicBezTo>
                  <a:pt x="15847" y="5651"/>
                  <a:pt x="15842" y="5651"/>
                  <a:pt x="15842" y="5656"/>
                </a:cubicBezTo>
                <a:cubicBezTo>
                  <a:pt x="15842" y="5662"/>
                  <a:pt x="15842" y="5662"/>
                  <a:pt x="15842" y="5668"/>
                </a:cubicBezTo>
                <a:cubicBezTo>
                  <a:pt x="15842" y="5674"/>
                  <a:pt x="15836" y="5674"/>
                  <a:pt x="15836" y="5680"/>
                </a:cubicBezTo>
                <a:cubicBezTo>
                  <a:pt x="15836" y="5686"/>
                  <a:pt x="15836" y="5686"/>
                  <a:pt x="15836" y="5692"/>
                </a:cubicBezTo>
                <a:cubicBezTo>
                  <a:pt x="15842" y="5692"/>
                  <a:pt x="15847" y="5692"/>
                  <a:pt x="15847" y="5698"/>
                </a:cubicBezTo>
                <a:cubicBezTo>
                  <a:pt x="15853" y="5698"/>
                  <a:pt x="15853" y="5704"/>
                  <a:pt x="15859" y="5704"/>
                </a:cubicBezTo>
                <a:cubicBezTo>
                  <a:pt x="15865" y="5704"/>
                  <a:pt x="15865" y="5704"/>
                  <a:pt x="15871" y="5704"/>
                </a:cubicBezTo>
                <a:cubicBezTo>
                  <a:pt x="15877" y="5704"/>
                  <a:pt x="15877" y="5704"/>
                  <a:pt x="15883" y="5704"/>
                </a:cubicBezTo>
                <a:cubicBezTo>
                  <a:pt x="15889" y="5698"/>
                  <a:pt x="15883" y="5692"/>
                  <a:pt x="15883" y="5692"/>
                </a:cubicBezTo>
                <a:cubicBezTo>
                  <a:pt x="15883" y="5686"/>
                  <a:pt x="15889" y="5686"/>
                  <a:pt x="15895" y="5686"/>
                </a:cubicBezTo>
                <a:cubicBezTo>
                  <a:pt x="15901" y="5686"/>
                  <a:pt x="15907" y="5686"/>
                  <a:pt x="15913" y="5686"/>
                </a:cubicBezTo>
                <a:cubicBezTo>
                  <a:pt x="15913" y="5656"/>
                  <a:pt x="15913" y="5656"/>
                  <a:pt x="15913" y="5656"/>
                </a:cubicBezTo>
                <a:cubicBezTo>
                  <a:pt x="15913" y="5644"/>
                  <a:pt x="15907" y="5639"/>
                  <a:pt x="15901" y="5633"/>
                </a:cubicBezTo>
                <a:cubicBezTo>
                  <a:pt x="15895" y="5633"/>
                  <a:pt x="15889" y="5633"/>
                  <a:pt x="15889" y="5633"/>
                </a:cubicBezTo>
                <a:cubicBezTo>
                  <a:pt x="15883" y="5627"/>
                  <a:pt x="15883" y="5627"/>
                  <a:pt x="15877" y="5621"/>
                </a:cubicBezTo>
                <a:cubicBezTo>
                  <a:pt x="15877" y="5621"/>
                  <a:pt x="15877" y="5615"/>
                  <a:pt x="15877" y="5609"/>
                </a:cubicBezTo>
                <a:cubicBezTo>
                  <a:pt x="15871" y="5609"/>
                  <a:pt x="15877" y="5603"/>
                  <a:pt x="15877" y="5597"/>
                </a:cubicBezTo>
                <a:cubicBezTo>
                  <a:pt x="15871" y="5597"/>
                  <a:pt x="15865" y="5591"/>
                  <a:pt x="15865" y="5591"/>
                </a:cubicBezTo>
                <a:cubicBezTo>
                  <a:pt x="15859" y="5591"/>
                  <a:pt x="15853" y="5585"/>
                  <a:pt x="15853" y="5585"/>
                </a:cubicBezTo>
                <a:cubicBezTo>
                  <a:pt x="15847" y="5585"/>
                  <a:pt x="15842" y="5585"/>
                  <a:pt x="15842" y="5579"/>
                </a:cubicBezTo>
                <a:cubicBezTo>
                  <a:pt x="15836" y="5579"/>
                  <a:pt x="15836" y="5573"/>
                  <a:pt x="15836" y="5573"/>
                </a:cubicBezTo>
                <a:cubicBezTo>
                  <a:pt x="15836" y="5567"/>
                  <a:pt x="15830" y="5562"/>
                  <a:pt x="15830" y="5562"/>
                </a:cubicBezTo>
                <a:cubicBezTo>
                  <a:pt x="15830" y="5550"/>
                  <a:pt x="15830" y="5544"/>
                  <a:pt x="15830" y="5538"/>
                </a:cubicBezTo>
                <a:cubicBezTo>
                  <a:pt x="15830" y="5532"/>
                  <a:pt x="15824" y="5532"/>
                  <a:pt x="15818" y="5526"/>
                </a:cubicBezTo>
                <a:cubicBezTo>
                  <a:pt x="15818" y="5514"/>
                  <a:pt x="15812" y="5508"/>
                  <a:pt x="15800" y="5502"/>
                </a:cubicBezTo>
                <a:cubicBezTo>
                  <a:pt x="15794" y="5502"/>
                  <a:pt x="15788" y="5496"/>
                  <a:pt x="15776" y="5496"/>
                </a:cubicBezTo>
                <a:cubicBezTo>
                  <a:pt x="15776" y="5490"/>
                  <a:pt x="15776" y="5485"/>
                  <a:pt x="15770" y="5485"/>
                </a:cubicBezTo>
                <a:cubicBezTo>
                  <a:pt x="15764" y="5478"/>
                  <a:pt x="15764" y="5478"/>
                  <a:pt x="15759" y="5473"/>
                </a:cubicBezTo>
                <a:cubicBezTo>
                  <a:pt x="15753" y="5473"/>
                  <a:pt x="15741" y="5473"/>
                  <a:pt x="15741" y="5473"/>
                </a:cubicBezTo>
                <a:close/>
                <a:moveTo>
                  <a:pt x="15818" y="5461"/>
                </a:moveTo>
                <a:lnTo>
                  <a:pt x="15818" y="5461"/>
                </a:lnTo>
                <a:cubicBezTo>
                  <a:pt x="15830" y="5467"/>
                  <a:pt x="15836" y="5473"/>
                  <a:pt x="15847" y="5478"/>
                </a:cubicBezTo>
                <a:cubicBezTo>
                  <a:pt x="15853" y="5478"/>
                  <a:pt x="15853" y="5485"/>
                  <a:pt x="15859" y="5490"/>
                </a:cubicBezTo>
                <a:cubicBezTo>
                  <a:pt x="15859" y="5490"/>
                  <a:pt x="15865" y="5490"/>
                  <a:pt x="15871" y="5496"/>
                </a:cubicBezTo>
                <a:cubicBezTo>
                  <a:pt x="15871" y="5496"/>
                  <a:pt x="15877" y="5490"/>
                  <a:pt x="15883" y="5496"/>
                </a:cubicBezTo>
                <a:cubicBezTo>
                  <a:pt x="15883" y="5496"/>
                  <a:pt x="15877" y="5502"/>
                  <a:pt x="15883" y="5502"/>
                </a:cubicBezTo>
                <a:cubicBezTo>
                  <a:pt x="15883" y="5508"/>
                  <a:pt x="15889" y="5508"/>
                  <a:pt x="15889" y="5508"/>
                </a:cubicBezTo>
                <a:cubicBezTo>
                  <a:pt x="15895" y="5514"/>
                  <a:pt x="15901" y="5514"/>
                  <a:pt x="15901" y="5520"/>
                </a:cubicBezTo>
                <a:cubicBezTo>
                  <a:pt x="15907" y="5526"/>
                  <a:pt x="15907" y="5532"/>
                  <a:pt x="15907" y="5532"/>
                </a:cubicBezTo>
                <a:cubicBezTo>
                  <a:pt x="15907" y="5538"/>
                  <a:pt x="15907" y="5544"/>
                  <a:pt x="15907" y="5544"/>
                </a:cubicBezTo>
                <a:cubicBezTo>
                  <a:pt x="15907" y="5550"/>
                  <a:pt x="15907" y="5556"/>
                  <a:pt x="15913" y="5556"/>
                </a:cubicBezTo>
                <a:cubicBezTo>
                  <a:pt x="15913" y="5562"/>
                  <a:pt x="15919" y="5562"/>
                  <a:pt x="15925" y="5562"/>
                </a:cubicBezTo>
                <a:cubicBezTo>
                  <a:pt x="15930" y="5567"/>
                  <a:pt x="15936" y="5573"/>
                  <a:pt x="15948" y="5579"/>
                </a:cubicBezTo>
                <a:cubicBezTo>
                  <a:pt x="15948" y="5585"/>
                  <a:pt x="15954" y="5585"/>
                  <a:pt x="15960" y="5585"/>
                </a:cubicBezTo>
                <a:cubicBezTo>
                  <a:pt x="15960" y="5591"/>
                  <a:pt x="15966" y="5597"/>
                  <a:pt x="15966" y="5597"/>
                </a:cubicBezTo>
                <a:cubicBezTo>
                  <a:pt x="15972" y="5609"/>
                  <a:pt x="15966" y="5615"/>
                  <a:pt x="15966" y="5621"/>
                </a:cubicBezTo>
                <a:cubicBezTo>
                  <a:pt x="16014" y="5621"/>
                  <a:pt x="16014" y="5621"/>
                  <a:pt x="16014" y="5621"/>
                </a:cubicBezTo>
                <a:cubicBezTo>
                  <a:pt x="16014" y="5621"/>
                  <a:pt x="16014" y="5615"/>
                  <a:pt x="16014" y="5609"/>
                </a:cubicBezTo>
                <a:cubicBezTo>
                  <a:pt x="16014" y="5603"/>
                  <a:pt x="16019" y="5597"/>
                  <a:pt x="16019" y="5585"/>
                </a:cubicBezTo>
                <a:lnTo>
                  <a:pt x="16014" y="5585"/>
                </a:lnTo>
                <a:cubicBezTo>
                  <a:pt x="16014" y="5567"/>
                  <a:pt x="16008" y="5556"/>
                  <a:pt x="15996" y="5550"/>
                </a:cubicBezTo>
                <a:cubicBezTo>
                  <a:pt x="15996" y="5544"/>
                  <a:pt x="15990" y="5544"/>
                  <a:pt x="15984" y="5544"/>
                </a:cubicBezTo>
                <a:cubicBezTo>
                  <a:pt x="15984" y="5538"/>
                  <a:pt x="15984" y="5532"/>
                  <a:pt x="15984" y="5532"/>
                </a:cubicBezTo>
                <a:cubicBezTo>
                  <a:pt x="15978" y="5526"/>
                  <a:pt x="15978" y="5520"/>
                  <a:pt x="15972" y="5514"/>
                </a:cubicBezTo>
                <a:cubicBezTo>
                  <a:pt x="15972" y="5514"/>
                  <a:pt x="15966" y="5508"/>
                  <a:pt x="15966" y="5502"/>
                </a:cubicBezTo>
                <a:cubicBezTo>
                  <a:pt x="15960" y="5502"/>
                  <a:pt x="15954" y="5496"/>
                  <a:pt x="15948" y="5496"/>
                </a:cubicBezTo>
                <a:lnTo>
                  <a:pt x="15936" y="5496"/>
                </a:lnTo>
                <a:cubicBezTo>
                  <a:pt x="15930" y="5485"/>
                  <a:pt x="15930" y="5485"/>
                  <a:pt x="15930" y="5485"/>
                </a:cubicBezTo>
                <a:cubicBezTo>
                  <a:pt x="15930" y="5478"/>
                  <a:pt x="15936" y="5473"/>
                  <a:pt x="15936" y="5473"/>
                </a:cubicBezTo>
                <a:cubicBezTo>
                  <a:pt x="15936" y="5437"/>
                  <a:pt x="15936" y="5437"/>
                  <a:pt x="15936" y="5437"/>
                </a:cubicBezTo>
                <a:cubicBezTo>
                  <a:pt x="15930" y="5437"/>
                  <a:pt x="15930" y="5437"/>
                  <a:pt x="15925" y="5437"/>
                </a:cubicBezTo>
                <a:cubicBezTo>
                  <a:pt x="15919" y="5437"/>
                  <a:pt x="15919" y="5437"/>
                  <a:pt x="15913" y="5437"/>
                </a:cubicBezTo>
                <a:cubicBezTo>
                  <a:pt x="15901" y="5437"/>
                  <a:pt x="15901" y="5437"/>
                  <a:pt x="15901" y="5437"/>
                </a:cubicBezTo>
                <a:cubicBezTo>
                  <a:pt x="15889" y="5437"/>
                  <a:pt x="15883" y="5437"/>
                  <a:pt x="15877" y="5437"/>
                </a:cubicBezTo>
                <a:cubicBezTo>
                  <a:pt x="15871" y="5443"/>
                  <a:pt x="15877" y="5449"/>
                  <a:pt x="15871" y="5449"/>
                </a:cubicBezTo>
                <a:cubicBezTo>
                  <a:pt x="15871" y="5455"/>
                  <a:pt x="15865" y="5455"/>
                  <a:pt x="15859" y="5455"/>
                </a:cubicBezTo>
                <a:cubicBezTo>
                  <a:pt x="15859" y="5455"/>
                  <a:pt x="15853" y="5455"/>
                  <a:pt x="15847" y="5455"/>
                </a:cubicBezTo>
                <a:cubicBezTo>
                  <a:pt x="15842" y="5455"/>
                  <a:pt x="15830" y="5461"/>
                  <a:pt x="15818" y="5461"/>
                </a:cubicBezTo>
                <a:close/>
                <a:moveTo>
                  <a:pt x="15711" y="5514"/>
                </a:moveTo>
                <a:lnTo>
                  <a:pt x="15711" y="5514"/>
                </a:lnTo>
                <a:cubicBezTo>
                  <a:pt x="15711" y="5520"/>
                  <a:pt x="15711" y="5520"/>
                  <a:pt x="15705" y="5526"/>
                </a:cubicBezTo>
                <a:cubicBezTo>
                  <a:pt x="15699" y="5538"/>
                  <a:pt x="15693" y="5538"/>
                  <a:pt x="15687" y="5550"/>
                </a:cubicBezTo>
                <a:cubicBezTo>
                  <a:pt x="15687" y="5556"/>
                  <a:pt x="15687" y="5556"/>
                  <a:pt x="15687" y="5562"/>
                </a:cubicBezTo>
                <a:cubicBezTo>
                  <a:pt x="15681" y="5567"/>
                  <a:pt x="15681" y="5567"/>
                  <a:pt x="15676" y="5573"/>
                </a:cubicBezTo>
                <a:cubicBezTo>
                  <a:pt x="15676" y="5579"/>
                  <a:pt x="15676" y="5579"/>
                  <a:pt x="15670" y="5585"/>
                </a:cubicBezTo>
                <a:cubicBezTo>
                  <a:pt x="15670" y="5591"/>
                  <a:pt x="15664" y="5591"/>
                  <a:pt x="15664" y="5591"/>
                </a:cubicBezTo>
                <a:cubicBezTo>
                  <a:pt x="15658" y="5597"/>
                  <a:pt x="15658" y="5603"/>
                  <a:pt x="15658" y="5603"/>
                </a:cubicBezTo>
                <a:cubicBezTo>
                  <a:pt x="15652" y="5609"/>
                  <a:pt x="15652" y="5615"/>
                  <a:pt x="15652" y="5615"/>
                </a:cubicBezTo>
                <a:cubicBezTo>
                  <a:pt x="15646" y="5621"/>
                  <a:pt x="15640" y="5621"/>
                  <a:pt x="15640" y="5627"/>
                </a:cubicBezTo>
                <a:cubicBezTo>
                  <a:pt x="15634" y="5627"/>
                  <a:pt x="15640" y="5633"/>
                  <a:pt x="15640" y="5639"/>
                </a:cubicBezTo>
                <a:cubicBezTo>
                  <a:pt x="15640" y="5639"/>
                  <a:pt x="15640" y="5644"/>
                  <a:pt x="15640" y="5651"/>
                </a:cubicBezTo>
                <a:cubicBezTo>
                  <a:pt x="15640" y="5651"/>
                  <a:pt x="15634" y="5656"/>
                  <a:pt x="15628" y="5656"/>
                </a:cubicBezTo>
                <a:cubicBezTo>
                  <a:pt x="15628" y="5662"/>
                  <a:pt x="15622" y="5668"/>
                  <a:pt x="15622" y="5668"/>
                </a:cubicBezTo>
                <a:cubicBezTo>
                  <a:pt x="15616" y="5674"/>
                  <a:pt x="15616" y="5680"/>
                  <a:pt x="15616" y="5680"/>
                </a:cubicBezTo>
                <a:cubicBezTo>
                  <a:pt x="15610" y="5686"/>
                  <a:pt x="15598" y="5680"/>
                  <a:pt x="15592" y="5686"/>
                </a:cubicBezTo>
                <a:cubicBezTo>
                  <a:pt x="15587" y="5692"/>
                  <a:pt x="15592" y="5698"/>
                  <a:pt x="15587" y="5698"/>
                </a:cubicBezTo>
                <a:cubicBezTo>
                  <a:pt x="15587" y="5704"/>
                  <a:pt x="15581" y="5704"/>
                  <a:pt x="15581" y="5710"/>
                </a:cubicBezTo>
                <a:cubicBezTo>
                  <a:pt x="15575" y="5710"/>
                  <a:pt x="15569" y="5710"/>
                  <a:pt x="15569" y="5710"/>
                </a:cubicBezTo>
                <a:cubicBezTo>
                  <a:pt x="15563" y="5710"/>
                  <a:pt x="15557" y="5710"/>
                  <a:pt x="15557" y="5710"/>
                </a:cubicBezTo>
                <a:cubicBezTo>
                  <a:pt x="15551" y="5710"/>
                  <a:pt x="15551" y="5716"/>
                  <a:pt x="15545" y="5722"/>
                </a:cubicBezTo>
                <a:cubicBezTo>
                  <a:pt x="15539" y="5728"/>
                  <a:pt x="15539" y="5733"/>
                  <a:pt x="15539" y="5745"/>
                </a:cubicBezTo>
                <a:cubicBezTo>
                  <a:pt x="15545" y="5745"/>
                  <a:pt x="15545" y="5745"/>
                  <a:pt x="15551" y="5745"/>
                </a:cubicBezTo>
                <a:cubicBezTo>
                  <a:pt x="15551" y="5745"/>
                  <a:pt x="15557" y="5745"/>
                  <a:pt x="15563" y="5745"/>
                </a:cubicBezTo>
                <a:cubicBezTo>
                  <a:pt x="15563" y="5745"/>
                  <a:pt x="15569" y="5745"/>
                  <a:pt x="15575" y="5745"/>
                </a:cubicBezTo>
                <a:cubicBezTo>
                  <a:pt x="15575" y="5745"/>
                  <a:pt x="15581" y="5739"/>
                  <a:pt x="15581" y="5733"/>
                </a:cubicBezTo>
                <a:cubicBezTo>
                  <a:pt x="15587" y="5733"/>
                  <a:pt x="15592" y="5728"/>
                  <a:pt x="15592" y="5728"/>
                </a:cubicBezTo>
                <a:cubicBezTo>
                  <a:pt x="15592" y="5722"/>
                  <a:pt x="15592" y="5716"/>
                  <a:pt x="15592" y="5716"/>
                </a:cubicBezTo>
                <a:cubicBezTo>
                  <a:pt x="15598" y="5704"/>
                  <a:pt x="15604" y="5698"/>
                  <a:pt x="15610" y="5692"/>
                </a:cubicBezTo>
                <a:cubicBezTo>
                  <a:pt x="15610" y="5692"/>
                  <a:pt x="15616" y="5692"/>
                  <a:pt x="15622" y="5692"/>
                </a:cubicBezTo>
                <a:cubicBezTo>
                  <a:pt x="15628" y="5686"/>
                  <a:pt x="15628" y="5686"/>
                  <a:pt x="15634" y="5686"/>
                </a:cubicBezTo>
                <a:cubicBezTo>
                  <a:pt x="15640" y="5680"/>
                  <a:pt x="15646" y="5686"/>
                  <a:pt x="15658" y="5686"/>
                </a:cubicBezTo>
                <a:cubicBezTo>
                  <a:pt x="15658" y="5674"/>
                  <a:pt x="15658" y="5668"/>
                  <a:pt x="15658" y="5662"/>
                </a:cubicBezTo>
                <a:cubicBezTo>
                  <a:pt x="15658" y="5651"/>
                  <a:pt x="15664" y="5644"/>
                  <a:pt x="15664" y="5639"/>
                </a:cubicBezTo>
                <a:cubicBezTo>
                  <a:pt x="15670" y="5633"/>
                  <a:pt x="15676" y="5621"/>
                  <a:pt x="15681" y="5615"/>
                </a:cubicBezTo>
                <a:cubicBezTo>
                  <a:pt x="15681" y="5615"/>
                  <a:pt x="15687" y="5615"/>
                  <a:pt x="15693" y="5609"/>
                </a:cubicBezTo>
                <a:cubicBezTo>
                  <a:pt x="15693" y="5609"/>
                  <a:pt x="15699" y="5609"/>
                  <a:pt x="15705" y="5603"/>
                </a:cubicBezTo>
                <a:cubicBezTo>
                  <a:pt x="15705" y="5603"/>
                  <a:pt x="15705" y="5597"/>
                  <a:pt x="15705" y="5591"/>
                </a:cubicBezTo>
                <a:cubicBezTo>
                  <a:pt x="15711" y="5579"/>
                  <a:pt x="15705" y="5573"/>
                  <a:pt x="15705" y="5567"/>
                </a:cubicBezTo>
                <a:cubicBezTo>
                  <a:pt x="15705" y="5562"/>
                  <a:pt x="15711" y="5556"/>
                  <a:pt x="15711" y="5556"/>
                </a:cubicBezTo>
                <a:cubicBezTo>
                  <a:pt x="15711" y="5544"/>
                  <a:pt x="15711" y="5526"/>
                  <a:pt x="15711" y="5514"/>
                </a:cubicBezTo>
                <a:close/>
                <a:moveTo>
                  <a:pt x="15759" y="5182"/>
                </a:moveTo>
                <a:lnTo>
                  <a:pt x="15759" y="5182"/>
                </a:lnTo>
                <a:cubicBezTo>
                  <a:pt x="15729" y="5182"/>
                  <a:pt x="15729" y="5182"/>
                  <a:pt x="15729" y="5182"/>
                </a:cubicBezTo>
                <a:cubicBezTo>
                  <a:pt x="15729" y="5182"/>
                  <a:pt x="15729" y="5182"/>
                  <a:pt x="15729" y="5188"/>
                </a:cubicBezTo>
                <a:lnTo>
                  <a:pt x="15729" y="5188"/>
                </a:lnTo>
                <a:cubicBezTo>
                  <a:pt x="15729" y="5194"/>
                  <a:pt x="15729" y="5194"/>
                  <a:pt x="15729" y="5200"/>
                </a:cubicBezTo>
                <a:lnTo>
                  <a:pt x="15729" y="5200"/>
                </a:lnTo>
                <a:cubicBezTo>
                  <a:pt x="15729" y="5206"/>
                  <a:pt x="15729" y="5206"/>
                  <a:pt x="15729" y="5212"/>
                </a:cubicBezTo>
                <a:cubicBezTo>
                  <a:pt x="15729" y="5212"/>
                  <a:pt x="15729" y="5212"/>
                  <a:pt x="15729" y="5218"/>
                </a:cubicBezTo>
                <a:cubicBezTo>
                  <a:pt x="15729" y="5218"/>
                  <a:pt x="15729" y="5218"/>
                  <a:pt x="15735" y="5224"/>
                </a:cubicBezTo>
                <a:lnTo>
                  <a:pt x="15735" y="5230"/>
                </a:lnTo>
                <a:cubicBezTo>
                  <a:pt x="15735" y="5235"/>
                  <a:pt x="15735" y="5235"/>
                  <a:pt x="15735" y="5235"/>
                </a:cubicBezTo>
                <a:cubicBezTo>
                  <a:pt x="15735" y="5241"/>
                  <a:pt x="15729" y="5241"/>
                  <a:pt x="15729" y="5247"/>
                </a:cubicBezTo>
                <a:cubicBezTo>
                  <a:pt x="15729" y="5247"/>
                  <a:pt x="15723" y="5247"/>
                  <a:pt x="15723" y="5253"/>
                </a:cubicBezTo>
                <a:cubicBezTo>
                  <a:pt x="15723" y="5253"/>
                  <a:pt x="15723" y="5259"/>
                  <a:pt x="15723" y="5265"/>
                </a:cubicBezTo>
                <a:cubicBezTo>
                  <a:pt x="15723" y="5271"/>
                  <a:pt x="15729" y="5277"/>
                  <a:pt x="15729" y="5289"/>
                </a:cubicBezTo>
                <a:cubicBezTo>
                  <a:pt x="15729" y="5295"/>
                  <a:pt x="15723" y="5295"/>
                  <a:pt x="15723" y="5295"/>
                </a:cubicBezTo>
                <a:cubicBezTo>
                  <a:pt x="15717" y="5295"/>
                  <a:pt x="15717" y="5301"/>
                  <a:pt x="15717" y="5301"/>
                </a:cubicBezTo>
                <a:cubicBezTo>
                  <a:pt x="15711" y="5301"/>
                  <a:pt x="15711" y="5301"/>
                  <a:pt x="15705" y="5307"/>
                </a:cubicBezTo>
                <a:cubicBezTo>
                  <a:pt x="15699" y="5307"/>
                  <a:pt x="15693" y="5307"/>
                  <a:pt x="15693" y="5312"/>
                </a:cubicBezTo>
                <a:cubicBezTo>
                  <a:pt x="15687" y="5312"/>
                  <a:pt x="15687" y="5318"/>
                  <a:pt x="15687" y="5318"/>
                </a:cubicBezTo>
                <a:cubicBezTo>
                  <a:pt x="15687" y="5324"/>
                  <a:pt x="15687" y="5324"/>
                  <a:pt x="15687" y="5324"/>
                </a:cubicBezTo>
                <a:cubicBezTo>
                  <a:pt x="15687" y="5330"/>
                  <a:pt x="15687" y="5330"/>
                  <a:pt x="15687" y="5336"/>
                </a:cubicBezTo>
                <a:cubicBezTo>
                  <a:pt x="15687" y="5336"/>
                  <a:pt x="15693" y="5336"/>
                  <a:pt x="15693" y="5342"/>
                </a:cubicBezTo>
                <a:cubicBezTo>
                  <a:pt x="15693" y="5348"/>
                  <a:pt x="15699" y="5348"/>
                  <a:pt x="15699" y="5354"/>
                </a:cubicBezTo>
                <a:cubicBezTo>
                  <a:pt x="15705" y="5354"/>
                  <a:pt x="15705" y="5354"/>
                  <a:pt x="15711" y="5360"/>
                </a:cubicBezTo>
                <a:lnTo>
                  <a:pt x="15717" y="5366"/>
                </a:lnTo>
                <a:cubicBezTo>
                  <a:pt x="15723" y="5366"/>
                  <a:pt x="15729" y="5372"/>
                  <a:pt x="15735" y="5378"/>
                </a:cubicBezTo>
                <a:cubicBezTo>
                  <a:pt x="15735" y="5378"/>
                  <a:pt x="15735" y="5378"/>
                  <a:pt x="15741" y="5378"/>
                </a:cubicBezTo>
                <a:lnTo>
                  <a:pt x="15741" y="5378"/>
                </a:lnTo>
                <a:cubicBezTo>
                  <a:pt x="15741" y="5390"/>
                  <a:pt x="15735" y="5390"/>
                  <a:pt x="15735" y="5401"/>
                </a:cubicBezTo>
                <a:cubicBezTo>
                  <a:pt x="15735" y="5407"/>
                  <a:pt x="15741" y="5407"/>
                  <a:pt x="15741" y="5413"/>
                </a:cubicBezTo>
                <a:cubicBezTo>
                  <a:pt x="15741" y="5419"/>
                  <a:pt x="15741" y="5419"/>
                  <a:pt x="15747" y="5425"/>
                </a:cubicBezTo>
                <a:cubicBezTo>
                  <a:pt x="15753" y="5425"/>
                  <a:pt x="15753" y="5425"/>
                  <a:pt x="15753" y="5425"/>
                </a:cubicBezTo>
                <a:cubicBezTo>
                  <a:pt x="15759" y="5425"/>
                  <a:pt x="15759" y="5425"/>
                  <a:pt x="15764" y="5425"/>
                </a:cubicBezTo>
                <a:cubicBezTo>
                  <a:pt x="15788" y="5425"/>
                  <a:pt x="15788" y="5425"/>
                  <a:pt x="15788" y="5425"/>
                </a:cubicBezTo>
                <a:cubicBezTo>
                  <a:pt x="15788" y="5407"/>
                  <a:pt x="15788" y="5407"/>
                  <a:pt x="15788" y="5407"/>
                </a:cubicBezTo>
                <a:cubicBezTo>
                  <a:pt x="15788" y="5401"/>
                  <a:pt x="15788" y="5401"/>
                  <a:pt x="15788" y="5396"/>
                </a:cubicBezTo>
                <a:cubicBezTo>
                  <a:pt x="15788" y="5372"/>
                  <a:pt x="15788" y="5372"/>
                  <a:pt x="15788" y="5372"/>
                </a:cubicBezTo>
                <a:cubicBezTo>
                  <a:pt x="15788" y="5366"/>
                  <a:pt x="15788" y="5360"/>
                  <a:pt x="15794" y="5354"/>
                </a:cubicBezTo>
                <a:cubicBezTo>
                  <a:pt x="15800" y="5348"/>
                  <a:pt x="15800" y="5348"/>
                  <a:pt x="15806" y="5342"/>
                </a:cubicBezTo>
                <a:lnTo>
                  <a:pt x="15812" y="5342"/>
                </a:lnTo>
                <a:cubicBezTo>
                  <a:pt x="15812" y="5342"/>
                  <a:pt x="15812" y="5336"/>
                  <a:pt x="15818" y="5336"/>
                </a:cubicBezTo>
                <a:lnTo>
                  <a:pt x="15818" y="5330"/>
                </a:lnTo>
                <a:cubicBezTo>
                  <a:pt x="15824" y="5324"/>
                  <a:pt x="15824" y="5324"/>
                  <a:pt x="15824" y="5324"/>
                </a:cubicBezTo>
                <a:cubicBezTo>
                  <a:pt x="15830" y="5318"/>
                  <a:pt x="15830" y="5318"/>
                  <a:pt x="15830" y="5312"/>
                </a:cubicBezTo>
                <a:cubicBezTo>
                  <a:pt x="15830" y="5307"/>
                  <a:pt x="15836" y="5307"/>
                  <a:pt x="15836" y="5301"/>
                </a:cubicBezTo>
                <a:cubicBezTo>
                  <a:pt x="15836" y="5295"/>
                  <a:pt x="15836" y="5295"/>
                  <a:pt x="15836" y="5289"/>
                </a:cubicBezTo>
                <a:cubicBezTo>
                  <a:pt x="15836" y="5283"/>
                  <a:pt x="15836" y="5283"/>
                  <a:pt x="15836" y="5283"/>
                </a:cubicBezTo>
                <a:cubicBezTo>
                  <a:pt x="15836" y="5277"/>
                  <a:pt x="15842" y="5277"/>
                  <a:pt x="15842" y="5271"/>
                </a:cubicBezTo>
                <a:cubicBezTo>
                  <a:pt x="15842" y="5265"/>
                  <a:pt x="15842" y="5265"/>
                  <a:pt x="15842" y="5265"/>
                </a:cubicBezTo>
                <a:cubicBezTo>
                  <a:pt x="15842" y="5265"/>
                  <a:pt x="15842" y="5259"/>
                  <a:pt x="15836" y="5253"/>
                </a:cubicBezTo>
                <a:cubicBezTo>
                  <a:pt x="15836" y="5253"/>
                  <a:pt x="15836" y="5253"/>
                  <a:pt x="15836" y="5247"/>
                </a:cubicBezTo>
                <a:cubicBezTo>
                  <a:pt x="15836" y="5247"/>
                  <a:pt x="15836" y="5247"/>
                  <a:pt x="15830" y="5241"/>
                </a:cubicBezTo>
                <a:cubicBezTo>
                  <a:pt x="15830" y="5241"/>
                  <a:pt x="15830" y="5241"/>
                  <a:pt x="15830" y="5235"/>
                </a:cubicBezTo>
                <a:cubicBezTo>
                  <a:pt x="15830" y="5235"/>
                  <a:pt x="15830" y="5235"/>
                  <a:pt x="15830" y="5230"/>
                </a:cubicBezTo>
                <a:lnTo>
                  <a:pt x="15824" y="5224"/>
                </a:lnTo>
                <a:lnTo>
                  <a:pt x="15824" y="5218"/>
                </a:lnTo>
                <a:lnTo>
                  <a:pt x="15818" y="5212"/>
                </a:lnTo>
                <a:cubicBezTo>
                  <a:pt x="15818" y="5212"/>
                  <a:pt x="15818" y="5206"/>
                  <a:pt x="15812" y="5206"/>
                </a:cubicBezTo>
                <a:cubicBezTo>
                  <a:pt x="15812" y="5206"/>
                  <a:pt x="15812" y="5200"/>
                  <a:pt x="15806" y="5200"/>
                </a:cubicBezTo>
                <a:lnTo>
                  <a:pt x="15800" y="5200"/>
                </a:lnTo>
                <a:cubicBezTo>
                  <a:pt x="15794" y="5200"/>
                  <a:pt x="15794" y="5200"/>
                  <a:pt x="15794" y="5200"/>
                </a:cubicBezTo>
                <a:cubicBezTo>
                  <a:pt x="15788" y="5200"/>
                  <a:pt x="15788" y="5200"/>
                  <a:pt x="15782" y="5194"/>
                </a:cubicBezTo>
                <a:lnTo>
                  <a:pt x="15776" y="5194"/>
                </a:lnTo>
                <a:lnTo>
                  <a:pt x="15776" y="5188"/>
                </a:lnTo>
                <a:cubicBezTo>
                  <a:pt x="15770" y="5188"/>
                  <a:pt x="15770" y="5182"/>
                  <a:pt x="15770" y="5182"/>
                </a:cubicBezTo>
                <a:cubicBezTo>
                  <a:pt x="15764" y="5182"/>
                  <a:pt x="15759" y="5182"/>
                  <a:pt x="15759" y="5182"/>
                </a:cubicBezTo>
                <a:close/>
                <a:moveTo>
                  <a:pt x="15812" y="4820"/>
                </a:moveTo>
                <a:lnTo>
                  <a:pt x="15812" y="4820"/>
                </a:lnTo>
                <a:cubicBezTo>
                  <a:pt x="15812" y="4814"/>
                  <a:pt x="15812" y="4809"/>
                  <a:pt x="15818" y="4803"/>
                </a:cubicBezTo>
                <a:cubicBezTo>
                  <a:pt x="15806" y="4803"/>
                  <a:pt x="15800" y="4803"/>
                  <a:pt x="15794" y="4803"/>
                </a:cubicBezTo>
                <a:cubicBezTo>
                  <a:pt x="15788" y="4803"/>
                  <a:pt x="15782" y="4803"/>
                  <a:pt x="15782" y="4803"/>
                </a:cubicBezTo>
                <a:cubicBezTo>
                  <a:pt x="15776" y="4803"/>
                  <a:pt x="15776" y="4809"/>
                  <a:pt x="15770" y="4814"/>
                </a:cubicBezTo>
                <a:cubicBezTo>
                  <a:pt x="15770" y="4814"/>
                  <a:pt x="15764" y="4820"/>
                  <a:pt x="15759" y="4820"/>
                </a:cubicBezTo>
                <a:cubicBezTo>
                  <a:pt x="15759" y="4826"/>
                  <a:pt x="15753" y="4826"/>
                  <a:pt x="15747" y="4832"/>
                </a:cubicBezTo>
                <a:cubicBezTo>
                  <a:pt x="15747" y="4838"/>
                  <a:pt x="15741" y="4838"/>
                  <a:pt x="15741" y="4844"/>
                </a:cubicBezTo>
                <a:cubicBezTo>
                  <a:pt x="15741" y="4844"/>
                  <a:pt x="15741" y="4850"/>
                  <a:pt x="15735" y="4856"/>
                </a:cubicBezTo>
                <a:lnTo>
                  <a:pt x="15723" y="4856"/>
                </a:lnTo>
                <a:cubicBezTo>
                  <a:pt x="15723" y="4862"/>
                  <a:pt x="15723" y="4862"/>
                  <a:pt x="15723" y="4868"/>
                </a:cubicBezTo>
                <a:cubicBezTo>
                  <a:pt x="15717" y="4874"/>
                  <a:pt x="15717" y="4880"/>
                  <a:pt x="15717" y="4892"/>
                </a:cubicBezTo>
                <a:cubicBezTo>
                  <a:pt x="15717" y="4986"/>
                  <a:pt x="15717" y="4986"/>
                  <a:pt x="15717" y="4986"/>
                </a:cubicBezTo>
                <a:cubicBezTo>
                  <a:pt x="15747" y="4986"/>
                  <a:pt x="15747" y="4986"/>
                  <a:pt x="15747" y="4986"/>
                </a:cubicBezTo>
                <a:cubicBezTo>
                  <a:pt x="15747" y="4980"/>
                  <a:pt x="15747" y="4975"/>
                  <a:pt x="15747" y="4963"/>
                </a:cubicBezTo>
                <a:cubicBezTo>
                  <a:pt x="15747" y="4957"/>
                  <a:pt x="15753" y="4957"/>
                  <a:pt x="15753" y="4951"/>
                </a:cubicBezTo>
                <a:cubicBezTo>
                  <a:pt x="15753" y="4945"/>
                  <a:pt x="15753" y="4945"/>
                  <a:pt x="15753" y="4939"/>
                </a:cubicBezTo>
                <a:cubicBezTo>
                  <a:pt x="15759" y="4933"/>
                  <a:pt x="15764" y="4933"/>
                  <a:pt x="15764" y="4933"/>
                </a:cubicBezTo>
                <a:cubicBezTo>
                  <a:pt x="15770" y="4921"/>
                  <a:pt x="15770" y="4921"/>
                  <a:pt x="15770" y="4921"/>
                </a:cubicBezTo>
                <a:cubicBezTo>
                  <a:pt x="15776" y="4915"/>
                  <a:pt x="15770" y="4909"/>
                  <a:pt x="15770" y="4909"/>
                </a:cubicBezTo>
                <a:cubicBezTo>
                  <a:pt x="15776" y="4903"/>
                  <a:pt x="15782" y="4903"/>
                  <a:pt x="15782" y="4897"/>
                </a:cubicBezTo>
                <a:cubicBezTo>
                  <a:pt x="15788" y="4892"/>
                  <a:pt x="15788" y="4892"/>
                  <a:pt x="15788" y="4886"/>
                </a:cubicBezTo>
                <a:cubicBezTo>
                  <a:pt x="15794" y="4874"/>
                  <a:pt x="15806" y="4874"/>
                  <a:pt x="15812" y="4862"/>
                </a:cubicBezTo>
                <a:cubicBezTo>
                  <a:pt x="15812" y="4856"/>
                  <a:pt x="15818" y="4856"/>
                  <a:pt x="15818" y="4850"/>
                </a:cubicBezTo>
                <a:cubicBezTo>
                  <a:pt x="15818" y="4838"/>
                  <a:pt x="15818" y="4838"/>
                  <a:pt x="15818" y="4838"/>
                </a:cubicBezTo>
                <a:cubicBezTo>
                  <a:pt x="15818" y="4826"/>
                  <a:pt x="15818" y="4826"/>
                  <a:pt x="15818" y="4826"/>
                </a:cubicBezTo>
                <a:cubicBezTo>
                  <a:pt x="15818" y="4826"/>
                  <a:pt x="15812" y="4826"/>
                  <a:pt x="15812" y="4820"/>
                </a:cubicBezTo>
                <a:close/>
                <a:moveTo>
                  <a:pt x="17270" y="3540"/>
                </a:moveTo>
                <a:lnTo>
                  <a:pt x="17270" y="3540"/>
                </a:lnTo>
                <a:cubicBezTo>
                  <a:pt x="17265" y="3540"/>
                  <a:pt x="17259" y="3540"/>
                  <a:pt x="17259" y="3540"/>
                </a:cubicBezTo>
                <a:cubicBezTo>
                  <a:pt x="17247" y="3546"/>
                  <a:pt x="17241" y="3546"/>
                  <a:pt x="17235" y="3557"/>
                </a:cubicBezTo>
                <a:cubicBezTo>
                  <a:pt x="17229" y="3557"/>
                  <a:pt x="17235" y="3563"/>
                  <a:pt x="17229" y="3569"/>
                </a:cubicBezTo>
                <a:cubicBezTo>
                  <a:pt x="17229" y="3569"/>
                  <a:pt x="17229" y="3575"/>
                  <a:pt x="17223" y="3575"/>
                </a:cubicBezTo>
                <a:cubicBezTo>
                  <a:pt x="17223" y="3581"/>
                  <a:pt x="17217" y="3581"/>
                  <a:pt x="17211" y="3581"/>
                </a:cubicBezTo>
                <a:cubicBezTo>
                  <a:pt x="17205" y="3587"/>
                  <a:pt x="17199" y="3593"/>
                  <a:pt x="17193" y="3599"/>
                </a:cubicBezTo>
                <a:cubicBezTo>
                  <a:pt x="17187" y="3599"/>
                  <a:pt x="17181" y="3599"/>
                  <a:pt x="17181" y="3599"/>
                </a:cubicBezTo>
                <a:cubicBezTo>
                  <a:pt x="17170" y="3599"/>
                  <a:pt x="17164" y="3599"/>
                  <a:pt x="17158" y="3599"/>
                </a:cubicBezTo>
                <a:cubicBezTo>
                  <a:pt x="17146" y="3599"/>
                  <a:pt x="17146" y="3599"/>
                  <a:pt x="17146" y="3599"/>
                </a:cubicBezTo>
                <a:cubicBezTo>
                  <a:pt x="17140" y="3599"/>
                  <a:pt x="17140" y="3605"/>
                  <a:pt x="17134" y="3605"/>
                </a:cubicBezTo>
                <a:cubicBezTo>
                  <a:pt x="17122" y="3605"/>
                  <a:pt x="17122" y="3605"/>
                  <a:pt x="17122" y="3605"/>
                </a:cubicBezTo>
                <a:cubicBezTo>
                  <a:pt x="17116" y="3605"/>
                  <a:pt x="17104" y="3599"/>
                  <a:pt x="17099" y="3605"/>
                </a:cubicBezTo>
                <a:cubicBezTo>
                  <a:pt x="17093" y="3605"/>
                  <a:pt x="17093" y="3611"/>
                  <a:pt x="17093" y="3617"/>
                </a:cubicBezTo>
                <a:cubicBezTo>
                  <a:pt x="17087" y="3617"/>
                  <a:pt x="17087" y="3617"/>
                  <a:pt x="17081" y="3623"/>
                </a:cubicBezTo>
                <a:cubicBezTo>
                  <a:pt x="17075" y="3623"/>
                  <a:pt x="17075" y="3623"/>
                  <a:pt x="17069" y="3629"/>
                </a:cubicBezTo>
                <a:cubicBezTo>
                  <a:pt x="17063" y="3629"/>
                  <a:pt x="17057" y="3635"/>
                  <a:pt x="17051" y="3635"/>
                </a:cubicBezTo>
                <a:cubicBezTo>
                  <a:pt x="17045" y="3635"/>
                  <a:pt x="17039" y="3629"/>
                  <a:pt x="17033" y="3629"/>
                </a:cubicBezTo>
                <a:cubicBezTo>
                  <a:pt x="17021" y="3623"/>
                  <a:pt x="17010" y="3617"/>
                  <a:pt x="16998" y="3611"/>
                </a:cubicBezTo>
                <a:cubicBezTo>
                  <a:pt x="16992" y="3605"/>
                  <a:pt x="16992" y="3605"/>
                  <a:pt x="16986" y="3599"/>
                </a:cubicBezTo>
                <a:cubicBezTo>
                  <a:pt x="16974" y="3593"/>
                  <a:pt x="16974" y="3587"/>
                  <a:pt x="16968" y="3575"/>
                </a:cubicBezTo>
                <a:cubicBezTo>
                  <a:pt x="16962" y="3575"/>
                  <a:pt x="16962" y="3575"/>
                  <a:pt x="16956" y="3569"/>
                </a:cubicBezTo>
                <a:cubicBezTo>
                  <a:pt x="16950" y="3569"/>
                  <a:pt x="16950" y="3563"/>
                  <a:pt x="16944" y="3563"/>
                </a:cubicBezTo>
                <a:cubicBezTo>
                  <a:pt x="16933" y="3557"/>
                  <a:pt x="16921" y="3557"/>
                  <a:pt x="16909" y="3557"/>
                </a:cubicBezTo>
                <a:cubicBezTo>
                  <a:pt x="16903" y="3552"/>
                  <a:pt x="16897" y="3552"/>
                  <a:pt x="16891" y="3546"/>
                </a:cubicBezTo>
                <a:cubicBezTo>
                  <a:pt x="16891" y="3552"/>
                  <a:pt x="16891" y="3552"/>
                  <a:pt x="16891" y="3557"/>
                </a:cubicBezTo>
                <a:cubicBezTo>
                  <a:pt x="16885" y="3569"/>
                  <a:pt x="16885" y="3575"/>
                  <a:pt x="16891" y="3581"/>
                </a:cubicBezTo>
                <a:cubicBezTo>
                  <a:pt x="16891" y="3587"/>
                  <a:pt x="16891" y="3593"/>
                  <a:pt x="16891" y="3593"/>
                </a:cubicBezTo>
                <a:cubicBezTo>
                  <a:pt x="16891" y="3605"/>
                  <a:pt x="16891" y="3611"/>
                  <a:pt x="16891" y="3617"/>
                </a:cubicBezTo>
                <a:cubicBezTo>
                  <a:pt x="16891" y="3623"/>
                  <a:pt x="16891" y="3629"/>
                  <a:pt x="16891" y="3629"/>
                </a:cubicBezTo>
                <a:cubicBezTo>
                  <a:pt x="16891" y="3635"/>
                  <a:pt x="16891" y="3635"/>
                  <a:pt x="16891" y="3641"/>
                </a:cubicBezTo>
                <a:cubicBezTo>
                  <a:pt x="16891" y="3646"/>
                  <a:pt x="16885" y="3646"/>
                  <a:pt x="16879" y="3652"/>
                </a:cubicBezTo>
                <a:cubicBezTo>
                  <a:pt x="16879" y="3652"/>
                  <a:pt x="16879" y="3658"/>
                  <a:pt x="16873" y="3658"/>
                </a:cubicBezTo>
                <a:cubicBezTo>
                  <a:pt x="16873" y="3664"/>
                  <a:pt x="16867" y="3664"/>
                  <a:pt x="16861" y="3664"/>
                </a:cubicBezTo>
                <a:cubicBezTo>
                  <a:pt x="16861" y="3670"/>
                  <a:pt x="16855" y="3670"/>
                  <a:pt x="16855" y="3676"/>
                </a:cubicBezTo>
                <a:cubicBezTo>
                  <a:pt x="16849" y="3688"/>
                  <a:pt x="16849" y="3700"/>
                  <a:pt x="16849" y="3712"/>
                </a:cubicBezTo>
                <a:cubicBezTo>
                  <a:pt x="16844" y="3712"/>
                  <a:pt x="16844" y="3718"/>
                  <a:pt x="16838" y="3718"/>
                </a:cubicBezTo>
                <a:cubicBezTo>
                  <a:pt x="16832" y="3718"/>
                  <a:pt x="16832" y="3712"/>
                  <a:pt x="16826" y="3706"/>
                </a:cubicBezTo>
                <a:cubicBezTo>
                  <a:pt x="16826" y="3706"/>
                  <a:pt x="16826" y="3700"/>
                  <a:pt x="16820" y="3694"/>
                </a:cubicBezTo>
                <a:cubicBezTo>
                  <a:pt x="16820" y="3700"/>
                  <a:pt x="16814" y="3706"/>
                  <a:pt x="16814" y="3712"/>
                </a:cubicBezTo>
                <a:cubicBezTo>
                  <a:pt x="16814" y="3712"/>
                  <a:pt x="16814" y="3718"/>
                  <a:pt x="16814" y="3723"/>
                </a:cubicBezTo>
                <a:cubicBezTo>
                  <a:pt x="16808" y="3723"/>
                  <a:pt x="16802" y="3718"/>
                  <a:pt x="16802" y="3723"/>
                </a:cubicBezTo>
                <a:cubicBezTo>
                  <a:pt x="16796" y="3723"/>
                  <a:pt x="16796" y="3730"/>
                  <a:pt x="16790" y="3730"/>
                </a:cubicBezTo>
                <a:cubicBezTo>
                  <a:pt x="16784" y="3741"/>
                  <a:pt x="16778" y="3747"/>
                  <a:pt x="16778" y="3759"/>
                </a:cubicBezTo>
                <a:cubicBezTo>
                  <a:pt x="16778" y="3765"/>
                  <a:pt x="16778" y="3771"/>
                  <a:pt x="16784" y="3777"/>
                </a:cubicBezTo>
                <a:cubicBezTo>
                  <a:pt x="16784" y="3783"/>
                  <a:pt x="16790" y="3783"/>
                  <a:pt x="16796" y="3783"/>
                </a:cubicBezTo>
                <a:cubicBezTo>
                  <a:pt x="16796" y="3789"/>
                  <a:pt x="16802" y="3789"/>
                  <a:pt x="16808" y="3795"/>
                </a:cubicBezTo>
                <a:cubicBezTo>
                  <a:pt x="16808" y="3801"/>
                  <a:pt x="16802" y="3807"/>
                  <a:pt x="16808" y="3807"/>
                </a:cubicBezTo>
                <a:cubicBezTo>
                  <a:pt x="16808" y="3812"/>
                  <a:pt x="16814" y="3812"/>
                  <a:pt x="16814" y="3812"/>
                </a:cubicBezTo>
                <a:cubicBezTo>
                  <a:pt x="16820" y="3812"/>
                  <a:pt x="16820" y="3812"/>
                  <a:pt x="16820" y="3812"/>
                </a:cubicBezTo>
                <a:cubicBezTo>
                  <a:pt x="16832" y="3812"/>
                  <a:pt x="16832" y="3807"/>
                  <a:pt x="16838" y="3807"/>
                </a:cubicBezTo>
                <a:cubicBezTo>
                  <a:pt x="16838" y="3836"/>
                  <a:pt x="16838" y="3836"/>
                  <a:pt x="16838" y="3836"/>
                </a:cubicBezTo>
                <a:cubicBezTo>
                  <a:pt x="16796" y="3836"/>
                  <a:pt x="16796" y="3836"/>
                  <a:pt x="16796" y="3836"/>
                </a:cubicBezTo>
                <a:cubicBezTo>
                  <a:pt x="16796" y="3842"/>
                  <a:pt x="16796" y="3848"/>
                  <a:pt x="16796" y="3860"/>
                </a:cubicBezTo>
                <a:cubicBezTo>
                  <a:pt x="16796" y="3872"/>
                  <a:pt x="16796" y="3872"/>
                  <a:pt x="16796" y="3872"/>
                </a:cubicBezTo>
                <a:cubicBezTo>
                  <a:pt x="16796" y="3878"/>
                  <a:pt x="16796" y="3884"/>
                  <a:pt x="16796" y="3884"/>
                </a:cubicBezTo>
                <a:cubicBezTo>
                  <a:pt x="16796" y="3889"/>
                  <a:pt x="16790" y="3895"/>
                  <a:pt x="16790" y="3895"/>
                </a:cubicBezTo>
                <a:cubicBezTo>
                  <a:pt x="16790" y="3901"/>
                  <a:pt x="16784" y="3901"/>
                  <a:pt x="16784" y="3907"/>
                </a:cubicBezTo>
                <a:cubicBezTo>
                  <a:pt x="16784" y="3913"/>
                  <a:pt x="16790" y="3913"/>
                  <a:pt x="16790" y="3919"/>
                </a:cubicBezTo>
                <a:cubicBezTo>
                  <a:pt x="16790" y="3961"/>
                  <a:pt x="16790" y="3961"/>
                  <a:pt x="16790" y="3961"/>
                </a:cubicBezTo>
                <a:cubicBezTo>
                  <a:pt x="16790" y="3967"/>
                  <a:pt x="16790" y="3973"/>
                  <a:pt x="16790" y="3984"/>
                </a:cubicBezTo>
                <a:cubicBezTo>
                  <a:pt x="16790" y="3984"/>
                  <a:pt x="16790" y="3990"/>
                  <a:pt x="16784" y="3996"/>
                </a:cubicBezTo>
                <a:cubicBezTo>
                  <a:pt x="16784" y="3996"/>
                  <a:pt x="16778" y="3996"/>
                  <a:pt x="16772" y="4002"/>
                </a:cubicBezTo>
                <a:cubicBezTo>
                  <a:pt x="16772" y="4002"/>
                  <a:pt x="16767" y="4002"/>
                  <a:pt x="16760" y="4002"/>
                </a:cubicBezTo>
                <a:cubicBezTo>
                  <a:pt x="16755" y="4002"/>
                  <a:pt x="16755" y="4008"/>
                  <a:pt x="16749" y="4014"/>
                </a:cubicBezTo>
                <a:cubicBezTo>
                  <a:pt x="16749" y="4020"/>
                  <a:pt x="16743" y="4026"/>
                  <a:pt x="16737" y="4038"/>
                </a:cubicBezTo>
                <a:cubicBezTo>
                  <a:pt x="16737" y="4044"/>
                  <a:pt x="16731" y="4044"/>
                  <a:pt x="16725" y="4050"/>
                </a:cubicBezTo>
                <a:cubicBezTo>
                  <a:pt x="16719" y="4055"/>
                  <a:pt x="16713" y="4062"/>
                  <a:pt x="16707" y="4067"/>
                </a:cubicBezTo>
                <a:cubicBezTo>
                  <a:pt x="16707" y="4067"/>
                  <a:pt x="16707" y="4062"/>
                  <a:pt x="16707" y="4055"/>
                </a:cubicBezTo>
                <a:cubicBezTo>
                  <a:pt x="16707" y="4055"/>
                  <a:pt x="16713" y="4050"/>
                  <a:pt x="16713" y="4044"/>
                </a:cubicBezTo>
                <a:cubicBezTo>
                  <a:pt x="16713" y="4038"/>
                  <a:pt x="16707" y="4032"/>
                  <a:pt x="16707" y="4026"/>
                </a:cubicBezTo>
                <a:lnTo>
                  <a:pt x="16701" y="4026"/>
                </a:lnTo>
                <a:cubicBezTo>
                  <a:pt x="16701" y="4032"/>
                  <a:pt x="16701" y="4038"/>
                  <a:pt x="16695" y="4038"/>
                </a:cubicBezTo>
                <a:cubicBezTo>
                  <a:pt x="16695" y="4050"/>
                  <a:pt x="16695" y="4055"/>
                  <a:pt x="16695" y="4062"/>
                </a:cubicBezTo>
                <a:cubicBezTo>
                  <a:pt x="16654" y="4062"/>
                  <a:pt x="16654" y="4062"/>
                  <a:pt x="16654" y="4062"/>
                </a:cubicBezTo>
                <a:cubicBezTo>
                  <a:pt x="16654" y="4109"/>
                  <a:pt x="16654" y="4109"/>
                  <a:pt x="16654" y="4109"/>
                </a:cubicBezTo>
                <a:cubicBezTo>
                  <a:pt x="16642" y="4109"/>
                  <a:pt x="16642" y="4109"/>
                  <a:pt x="16642" y="4109"/>
                </a:cubicBezTo>
                <a:cubicBezTo>
                  <a:pt x="16636" y="4109"/>
                  <a:pt x="16630" y="4109"/>
                  <a:pt x="16630" y="4109"/>
                </a:cubicBezTo>
                <a:cubicBezTo>
                  <a:pt x="16624" y="4103"/>
                  <a:pt x="16624" y="4097"/>
                  <a:pt x="16624" y="4097"/>
                </a:cubicBezTo>
                <a:cubicBezTo>
                  <a:pt x="16618" y="4085"/>
                  <a:pt x="16624" y="4079"/>
                  <a:pt x="16624" y="4073"/>
                </a:cubicBezTo>
                <a:cubicBezTo>
                  <a:pt x="16612" y="4067"/>
                  <a:pt x="16612" y="4067"/>
                  <a:pt x="16612" y="4067"/>
                </a:cubicBezTo>
                <a:cubicBezTo>
                  <a:pt x="16612" y="4073"/>
                  <a:pt x="16606" y="4073"/>
                  <a:pt x="16606" y="4079"/>
                </a:cubicBezTo>
                <a:cubicBezTo>
                  <a:pt x="16606" y="4085"/>
                  <a:pt x="16606" y="4091"/>
                  <a:pt x="16606" y="4097"/>
                </a:cubicBezTo>
                <a:cubicBezTo>
                  <a:pt x="16606" y="4103"/>
                  <a:pt x="16606" y="4109"/>
                  <a:pt x="16601" y="4115"/>
                </a:cubicBezTo>
                <a:cubicBezTo>
                  <a:pt x="16601" y="4121"/>
                  <a:pt x="16594" y="4121"/>
                  <a:pt x="16589" y="4121"/>
                </a:cubicBezTo>
                <a:cubicBezTo>
                  <a:pt x="16583" y="4121"/>
                  <a:pt x="16577" y="4121"/>
                  <a:pt x="16571" y="4121"/>
                </a:cubicBezTo>
                <a:cubicBezTo>
                  <a:pt x="16571" y="4192"/>
                  <a:pt x="16571" y="4192"/>
                  <a:pt x="16571" y="4192"/>
                </a:cubicBezTo>
                <a:cubicBezTo>
                  <a:pt x="16547" y="4192"/>
                  <a:pt x="16547" y="4192"/>
                  <a:pt x="16547" y="4192"/>
                </a:cubicBezTo>
                <a:cubicBezTo>
                  <a:pt x="16541" y="4186"/>
                  <a:pt x="16535" y="4186"/>
                  <a:pt x="16535" y="4186"/>
                </a:cubicBezTo>
                <a:cubicBezTo>
                  <a:pt x="16529" y="4180"/>
                  <a:pt x="16535" y="4174"/>
                  <a:pt x="16529" y="4174"/>
                </a:cubicBezTo>
                <a:cubicBezTo>
                  <a:pt x="16529" y="4168"/>
                  <a:pt x="16523" y="4168"/>
                  <a:pt x="16517" y="4162"/>
                </a:cubicBezTo>
                <a:lnTo>
                  <a:pt x="16512" y="4162"/>
                </a:lnTo>
                <a:cubicBezTo>
                  <a:pt x="16506" y="4168"/>
                  <a:pt x="16500" y="4180"/>
                  <a:pt x="16494" y="4186"/>
                </a:cubicBezTo>
                <a:cubicBezTo>
                  <a:pt x="16494" y="4186"/>
                  <a:pt x="16488" y="4186"/>
                  <a:pt x="16482" y="4186"/>
                </a:cubicBezTo>
                <a:cubicBezTo>
                  <a:pt x="16476" y="4186"/>
                  <a:pt x="16470" y="4186"/>
                  <a:pt x="16458" y="4186"/>
                </a:cubicBezTo>
                <a:cubicBezTo>
                  <a:pt x="16446" y="4180"/>
                  <a:pt x="16435" y="4180"/>
                  <a:pt x="16423" y="4186"/>
                </a:cubicBezTo>
                <a:cubicBezTo>
                  <a:pt x="16417" y="4186"/>
                  <a:pt x="16417" y="4180"/>
                  <a:pt x="16411" y="4186"/>
                </a:cubicBezTo>
                <a:cubicBezTo>
                  <a:pt x="16405" y="4186"/>
                  <a:pt x="16405" y="4186"/>
                  <a:pt x="16399" y="4192"/>
                </a:cubicBezTo>
                <a:cubicBezTo>
                  <a:pt x="16399" y="4192"/>
                  <a:pt x="16393" y="4192"/>
                  <a:pt x="16387" y="4192"/>
                </a:cubicBezTo>
                <a:cubicBezTo>
                  <a:pt x="16381" y="4192"/>
                  <a:pt x="16375" y="4192"/>
                  <a:pt x="16363" y="4192"/>
                </a:cubicBezTo>
                <a:cubicBezTo>
                  <a:pt x="16357" y="4198"/>
                  <a:pt x="16351" y="4204"/>
                  <a:pt x="16346" y="4210"/>
                </a:cubicBezTo>
                <a:cubicBezTo>
                  <a:pt x="16346" y="4216"/>
                  <a:pt x="16340" y="4221"/>
                  <a:pt x="16340" y="4221"/>
                </a:cubicBezTo>
                <a:cubicBezTo>
                  <a:pt x="16340" y="4228"/>
                  <a:pt x="16340" y="4228"/>
                  <a:pt x="16340" y="4233"/>
                </a:cubicBezTo>
                <a:cubicBezTo>
                  <a:pt x="16340" y="4245"/>
                  <a:pt x="16340" y="4251"/>
                  <a:pt x="16340" y="4257"/>
                </a:cubicBezTo>
                <a:cubicBezTo>
                  <a:pt x="16286" y="4257"/>
                  <a:pt x="16286" y="4257"/>
                  <a:pt x="16286" y="4257"/>
                </a:cubicBezTo>
                <a:cubicBezTo>
                  <a:pt x="16286" y="4263"/>
                  <a:pt x="16286" y="4269"/>
                  <a:pt x="16286" y="4269"/>
                </a:cubicBezTo>
                <a:cubicBezTo>
                  <a:pt x="16286" y="4281"/>
                  <a:pt x="16286" y="4287"/>
                  <a:pt x="16286" y="4293"/>
                </a:cubicBezTo>
                <a:cubicBezTo>
                  <a:pt x="16280" y="4293"/>
                  <a:pt x="16274" y="4293"/>
                  <a:pt x="16262" y="4299"/>
                </a:cubicBezTo>
                <a:cubicBezTo>
                  <a:pt x="16257" y="4299"/>
                  <a:pt x="16257" y="4299"/>
                  <a:pt x="16251" y="4299"/>
                </a:cubicBezTo>
                <a:cubicBezTo>
                  <a:pt x="16245" y="4305"/>
                  <a:pt x="16245" y="4305"/>
                  <a:pt x="16245" y="4310"/>
                </a:cubicBezTo>
                <a:cubicBezTo>
                  <a:pt x="16239" y="4316"/>
                  <a:pt x="16239" y="4316"/>
                  <a:pt x="16233" y="4322"/>
                </a:cubicBezTo>
                <a:cubicBezTo>
                  <a:pt x="16233" y="4328"/>
                  <a:pt x="16233" y="4328"/>
                  <a:pt x="16233" y="4334"/>
                </a:cubicBezTo>
                <a:cubicBezTo>
                  <a:pt x="16233" y="4340"/>
                  <a:pt x="16227" y="4340"/>
                  <a:pt x="16227" y="4346"/>
                </a:cubicBezTo>
                <a:cubicBezTo>
                  <a:pt x="16227" y="4352"/>
                  <a:pt x="16221" y="4352"/>
                  <a:pt x="16221" y="4358"/>
                </a:cubicBezTo>
                <a:cubicBezTo>
                  <a:pt x="16227" y="4358"/>
                  <a:pt x="16233" y="4364"/>
                  <a:pt x="16239" y="4364"/>
                </a:cubicBezTo>
                <a:cubicBezTo>
                  <a:pt x="16245" y="4364"/>
                  <a:pt x="16251" y="4364"/>
                  <a:pt x="16262" y="4364"/>
                </a:cubicBezTo>
                <a:cubicBezTo>
                  <a:pt x="16274" y="4364"/>
                  <a:pt x="16280" y="4364"/>
                  <a:pt x="16286" y="4364"/>
                </a:cubicBezTo>
                <a:cubicBezTo>
                  <a:pt x="16292" y="4364"/>
                  <a:pt x="16286" y="4358"/>
                  <a:pt x="16286" y="4358"/>
                </a:cubicBezTo>
                <a:cubicBezTo>
                  <a:pt x="16286" y="4364"/>
                  <a:pt x="16292" y="4370"/>
                  <a:pt x="16286" y="4370"/>
                </a:cubicBezTo>
                <a:cubicBezTo>
                  <a:pt x="16286" y="4376"/>
                  <a:pt x="16286" y="4382"/>
                  <a:pt x="16286" y="4382"/>
                </a:cubicBezTo>
                <a:cubicBezTo>
                  <a:pt x="16286" y="4387"/>
                  <a:pt x="16280" y="4387"/>
                  <a:pt x="16274" y="4394"/>
                </a:cubicBezTo>
                <a:cubicBezTo>
                  <a:pt x="16274" y="4405"/>
                  <a:pt x="16274" y="4405"/>
                  <a:pt x="16274" y="4405"/>
                </a:cubicBezTo>
                <a:cubicBezTo>
                  <a:pt x="16269" y="4411"/>
                  <a:pt x="16262" y="4411"/>
                  <a:pt x="16262" y="4417"/>
                </a:cubicBezTo>
                <a:cubicBezTo>
                  <a:pt x="16262" y="4423"/>
                  <a:pt x="16262" y="4429"/>
                  <a:pt x="16262" y="4435"/>
                </a:cubicBezTo>
                <a:cubicBezTo>
                  <a:pt x="16262" y="4453"/>
                  <a:pt x="16274" y="4465"/>
                  <a:pt x="16292" y="4465"/>
                </a:cubicBezTo>
                <a:cubicBezTo>
                  <a:pt x="16310" y="4465"/>
                  <a:pt x="16310" y="4465"/>
                  <a:pt x="16310" y="4465"/>
                </a:cubicBezTo>
                <a:cubicBezTo>
                  <a:pt x="16310" y="4447"/>
                  <a:pt x="16310" y="4441"/>
                  <a:pt x="16310" y="4429"/>
                </a:cubicBezTo>
                <a:cubicBezTo>
                  <a:pt x="16310" y="4423"/>
                  <a:pt x="16310" y="4411"/>
                  <a:pt x="16316" y="4405"/>
                </a:cubicBezTo>
                <a:cubicBezTo>
                  <a:pt x="16322" y="4399"/>
                  <a:pt x="16334" y="4399"/>
                  <a:pt x="16340" y="4399"/>
                </a:cubicBezTo>
                <a:cubicBezTo>
                  <a:pt x="16351" y="4394"/>
                  <a:pt x="16363" y="4387"/>
                  <a:pt x="16363" y="4376"/>
                </a:cubicBezTo>
                <a:cubicBezTo>
                  <a:pt x="16363" y="4364"/>
                  <a:pt x="16351" y="4358"/>
                  <a:pt x="16351" y="4346"/>
                </a:cubicBezTo>
                <a:cubicBezTo>
                  <a:pt x="16346" y="4340"/>
                  <a:pt x="16351" y="4340"/>
                  <a:pt x="16351" y="4334"/>
                </a:cubicBezTo>
                <a:cubicBezTo>
                  <a:pt x="16346" y="4328"/>
                  <a:pt x="16351" y="4322"/>
                  <a:pt x="16351" y="4310"/>
                </a:cubicBezTo>
                <a:cubicBezTo>
                  <a:pt x="16346" y="4310"/>
                  <a:pt x="16340" y="4316"/>
                  <a:pt x="16340" y="4316"/>
                </a:cubicBezTo>
                <a:cubicBezTo>
                  <a:pt x="16328" y="4316"/>
                  <a:pt x="16322" y="4316"/>
                  <a:pt x="16310" y="4310"/>
                </a:cubicBezTo>
                <a:cubicBezTo>
                  <a:pt x="16316" y="4310"/>
                  <a:pt x="16310" y="4305"/>
                  <a:pt x="16310" y="4299"/>
                </a:cubicBezTo>
                <a:cubicBezTo>
                  <a:pt x="16316" y="4299"/>
                  <a:pt x="16322" y="4299"/>
                  <a:pt x="16322" y="4293"/>
                </a:cubicBezTo>
                <a:cubicBezTo>
                  <a:pt x="16328" y="4293"/>
                  <a:pt x="16328" y="4287"/>
                  <a:pt x="16334" y="4287"/>
                </a:cubicBezTo>
                <a:cubicBezTo>
                  <a:pt x="16346" y="4287"/>
                  <a:pt x="16351" y="4287"/>
                  <a:pt x="16357" y="4287"/>
                </a:cubicBezTo>
                <a:cubicBezTo>
                  <a:pt x="16369" y="4287"/>
                  <a:pt x="16375" y="4281"/>
                  <a:pt x="16387" y="4275"/>
                </a:cubicBezTo>
                <a:cubicBezTo>
                  <a:pt x="16399" y="4269"/>
                  <a:pt x="16405" y="4257"/>
                  <a:pt x="16423" y="4257"/>
                </a:cubicBezTo>
                <a:cubicBezTo>
                  <a:pt x="16423" y="4251"/>
                  <a:pt x="16428" y="4257"/>
                  <a:pt x="16435" y="4257"/>
                </a:cubicBezTo>
                <a:lnTo>
                  <a:pt x="16440" y="4251"/>
                </a:lnTo>
                <a:cubicBezTo>
                  <a:pt x="16452" y="4251"/>
                  <a:pt x="16458" y="4251"/>
                  <a:pt x="16464" y="4251"/>
                </a:cubicBezTo>
                <a:cubicBezTo>
                  <a:pt x="16470" y="4251"/>
                  <a:pt x="16476" y="4251"/>
                  <a:pt x="16476" y="4251"/>
                </a:cubicBezTo>
                <a:cubicBezTo>
                  <a:pt x="16482" y="4251"/>
                  <a:pt x="16482" y="4245"/>
                  <a:pt x="16488" y="4245"/>
                </a:cubicBezTo>
                <a:cubicBezTo>
                  <a:pt x="16500" y="4245"/>
                  <a:pt x="16512" y="4245"/>
                  <a:pt x="16523" y="4245"/>
                </a:cubicBezTo>
                <a:cubicBezTo>
                  <a:pt x="16529" y="4245"/>
                  <a:pt x="16529" y="4245"/>
                  <a:pt x="16535" y="4245"/>
                </a:cubicBezTo>
                <a:cubicBezTo>
                  <a:pt x="16529" y="4245"/>
                  <a:pt x="16529" y="4251"/>
                  <a:pt x="16523" y="4257"/>
                </a:cubicBezTo>
                <a:cubicBezTo>
                  <a:pt x="16523" y="4257"/>
                  <a:pt x="16517" y="4257"/>
                  <a:pt x="16512" y="4257"/>
                </a:cubicBezTo>
                <a:cubicBezTo>
                  <a:pt x="16506" y="4257"/>
                  <a:pt x="16500" y="4251"/>
                  <a:pt x="16494" y="4257"/>
                </a:cubicBezTo>
                <a:cubicBezTo>
                  <a:pt x="16470" y="4257"/>
                  <a:pt x="16464" y="4275"/>
                  <a:pt x="16446" y="4275"/>
                </a:cubicBezTo>
                <a:cubicBezTo>
                  <a:pt x="16387" y="4275"/>
                  <a:pt x="16387" y="4275"/>
                  <a:pt x="16387" y="4275"/>
                </a:cubicBezTo>
                <a:cubicBezTo>
                  <a:pt x="16387" y="4352"/>
                  <a:pt x="16387" y="4352"/>
                  <a:pt x="16387" y="4352"/>
                </a:cubicBezTo>
                <a:cubicBezTo>
                  <a:pt x="16411" y="4352"/>
                  <a:pt x="16411" y="4352"/>
                  <a:pt x="16411" y="4352"/>
                </a:cubicBezTo>
                <a:cubicBezTo>
                  <a:pt x="16417" y="4352"/>
                  <a:pt x="16423" y="4352"/>
                  <a:pt x="16428" y="4346"/>
                </a:cubicBezTo>
                <a:cubicBezTo>
                  <a:pt x="16435" y="4346"/>
                  <a:pt x="16440" y="4340"/>
                  <a:pt x="16446" y="4340"/>
                </a:cubicBezTo>
                <a:cubicBezTo>
                  <a:pt x="16452" y="4334"/>
                  <a:pt x="16452" y="4328"/>
                  <a:pt x="16452" y="4328"/>
                </a:cubicBezTo>
                <a:cubicBezTo>
                  <a:pt x="16458" y="4322"/>
                  <a:pt x="16458" y="4316"/>
                  <a:pt x="16464" y="4316"/>
                </a:cubicBezTo>
                <a:cubicBezTo>
                  <a:pt x="16470" y="4310"/>
                  <a:pt x="16470" y="4305"/>
                  <a:pt x="16476" y="4305"/>
                </a:cubicBezTo>
                <a:cubicBezTo>
                  <a:pt x="16482" y="4305"/>
                  <a:pt x="16488" y="4305"/>
                  <a:pt x="16488" y="4305"/>
                </a:cubicBezTo>
                <a:cubicBezTo>
                  <a:pt x="16494" y="4305"/>
                  <a:pt x="16506" y="4305"/>
                  <a:pt x="16512" y="4305"/>
                </a:cubicBezTo>
                <a:cubicBezTo>
                  <a:pt x="16517" y="4299"/>
                  <a:pt x="16517" y="4293"/>
                  <a:pt x="16517" y="4293"/>
                </a:cubicBezTo>
                <a:cubicBezTo>
                  <a:pt x="16517" y="4287"/>
                  <a:pt x="16517" y="4287"/>
                  <a:pt x="16517" y="4281"/>
                </a:cubicBezTo>
                <a:cubicBezTo>
                  <a:pt x="16517" y="4275"/>
                  <a:pt x="16523" y="4275"/>
                  <a:pt x="16529" y="4275"/>
                </a:cubicBezTo>
                <a:cubicBezTo>
                  <a:pt x="16529" y="4281"/>
                  <a:pt x="16535" y="4281"/>
                  <a:pt x="16535" y="4287"/>
                </a:cubicBezTo>
                <a:cubicBezTo>
                  <a:pt x="16541" y="4287"/>
                  <a:pt x="16535" y="4293"/>
                  <a:pt x="16535" y="4299"/>
                </a:cubicBezTo>
                <a:cubicBezTo>
                  <a:pt x="16541" y="4305"/>
                  <a:pt x="16547" y="4305"/>
                  <a:pt x="16547" y="4305"/>
                </a:cubicBezTo>
                <a:cubicBezTo>
                  <a:pt x="16553" y="4310"/>
                  <a:pt x="16559" y="4310"/>
                  <a:pt x="16565" y="4310"/>
                </a:cubicBezTo>
                <a:cubicBezTo>
                  <a:pt x="16577" y="4310"/>
                  <a:pt x="16577" y="4305"/>
                  <a:pt x="16583" y="4299"/>
                </a:cubicBezTo>
                <a:cubicBezTo>
                  <a:pt x="16583" y="4293"/>
                  <a:pt x="16583" y="4287"/>
                  <a:pt x="16589" y="4287"/>
                </a:cubicBezTo>
                <a:cubicBezTo>
                  <a:pt x="16594" y="4275"/>
                  <a:pt x="16606" y="4281"/>
                  <a:pt x="16618" y="4281"/>
                </a:cubicBezTo>
                <a:cubicBezTo>
                  <a:pt x="16618" y="4275"/>
                  <a:pt x="16618" y="4275"/>
                  <a:pt x="16618" y="4269"/>
                </a:cubicBezTo>
                <a:cubicBezTo>
                  <a:pt x="16618" y="4263"/>
                  <a:pt x="16624" y="4263"/>
                  <a:pt x="16624" y="4257"/>
                </a:cubicBezTo>
                <a:cubicBezTo>
                  <a:pt x="16624" y="4251"/>
                  <a:pt x="16618" y="4251"/>
                  <a:pt x="16618" y="4245"/>
                </a:cubicBezTo>
                <a:cubicBezTo>
                  <a:pt x="16618" y="4245"/>
                  <a:pt x="16618" y="4239"/>
                  <a:pt x="16618" y="4233"/>
                </a:cubicBezTo>
                <a:cubicBezTo>
                  <a:pt x="16630" y="4228"/>
                  <a:pt x="16630" y="4228"/>
                  <a:pt x="16630" y="4228"/>
                </a:cubicBezTo>
                <a:cubicBezTo>
                  <a:pt x="16755" y="4233"/>
                  <a:pt x="16755" y="4233"/>
                  <a:pt x="16755" y="4233"/>
                </a:cubicBezTo>
                <a:cubicBezTo>
                  <a:pt x="16767" y="4228"/>
                  <a:pt x="16767" y="4216"/>
                  <a:pt x="16778" y="4216"/>
                </a:cubicBezTo>
                <a:cubicBezTo>
                  <a:pt x="16784" y="4210"/>
                  <a:pt x="16790" y="4216"/>
                  <a:pt x="16802" y="4216"/>
                </a:cubicBezTo>
                <a:cubicBezTo>
                  <a:pt x="16814" y="4216"/>
                  <a:pt x="16820" y="4210"/>
                  <a:pt x="16820" y="4204"/>
                </a:cubicBezTo>
                <a:cubicBezTo>
                  <a:pt x="16826" y="4198"/>
                  <a:pt x="16832" y="4192"/>
                  <a:pt x="16832" y="4180"/>
                </a:cubicBezTo>
                <a:cubicBezTo>
                  <a:pt x="16832" y="4127"/>
                  <a:pt x="16832" y="4127"/>
                  <a:pt x="16832" y="4127"/>
                </a:cubicBezTo>
                <a:cubicBezTo>
                  <a:pt x="16832" y="4121"/>
                  <a:pt x="16838" y="4121"/>
                  <a:pt x="16838" y="4115"/>
                </a:cubicBezTo>
                <a:cubicBezTo>
                  <a:pt x="16838" y="4109"/>
                  <a:pt x="16838" y="4109"/>
                  <a:pt x="16838" y="4103"/>
                </a:cubicBezTo>
                <a:cubicBezTo>
                  <a:pt x="16844" y="4091"/>
                  <a:pt x="16855" y="4091"/>
                  <a:pt x="16855" y="4079"/>
                </a:cubicBezTo>
                <a:cubicBezTo>
                  <a:pt x="16855" y="4067"/>
                  <a:pt x="16855" y="4067"/>
                  <a:pt x="16855" y="4067"/>
                </a:cubicBezTo>
                <a:cubicBezTo>
                  <a:pt x="16855" y="4062"/>
                  <a:pt x="16855" y="4055"/>
                  <a:pt x="16855" y="4044"/>
                </a:cubicBezTo>
                <a:cubicBezTo>
                  <a:pt x="16855" y="4026"/>
                  <a:pt x="16855" y="4026"/>
                  <a:pt x="16855" y="4026"/>
                </a:cubicBezTo>
                <a:cubicBezTo>
                  <a:pt x="16855" y="4020"/>
                  <a:pt x="16849" y="4014"/>
                  <a:pt x="16855" y="4008"/>
                </a:cubicBezTo>
                <a:cubicBezTo>
                  <a:pt x="16855" y="4002"/>
                  <a:pt x="16861" y="4002"/>
                  <a:pt x="16867" y="4002"/>
                </a:cubicBezTo>
                <a:cubicBezTo>
                  <a:pt x="16873" y="3996"/>
                  <a:pt x="16879" y="3996"/>
                  <a:pt x="16879" y="3996"/>
                </a:cubicBezTo>
                <a:cubicBezTo>
                  <a:pt x="16885" y="3984"/>
                  <a:pt x="16879" y="3973"/>
                  <a:pt x="16885" y="3961"/>
                </a:cubicBezTo>
                <a:cubicBezTo>
                  <a:pt x="16885" y="3955"/>
                  <a:pt x="16885" y="3955"/>
                  <a:pt x="16885" y="3949"/>
                </a:cubicBezTo>
                <a:cubicBezTo>
                  <a:pt x="16885" y="3943"/>
                  <a:pt x="16891" y="3937"/>
                  <a:pt x="16891" y="3925"/>
                </a:cubicBezTo>
                <a:cubicBezTo>
                  <a:pt x="16897" y="3919"/>
                  <a:pt x="16903" y="3919"/>
                  <a:pt x="16903" y="3913"/>
                </a:cubicBezTo>
                <a:cubicBezTo>
                  <a:pt x="16909" y="3907"/>
                  <a:pt x="16903" y="3901"/>
                  <a:pt x="16903" y="3889"/>
                </a:cubicBezTo>
                <a:cubicBezTo>
                  <a:pt x="16903" y="3884"/>
                  <a:pt x="16909" y="3872"/>
                  <a:pt x="16903" y="3866"/>
                </a:cubicBezTo>
                <a:cubicBezTo>
                  <a:pt x="16903" y="3860"/>
                  <a:pt x="16891" y="3860"/>
                  <a:pt x="16891" y="3860"/>
                </a:cubicBezTo>
                <a:cubicBezTo>
                  <a:pt x="16891" y="3854"/>
                  <a:pt x="16885" y="3848"/>
                  <a:pt x="16885" y="3848"/>
                </a:cubicBezTo>
                <a:cubicBezTo>
                  <a:pt x="16879" y="3836"/>
                  <a:pt x="16873" y="3830"/>
                  <a:pt x="16873" y="3824"/>
                </a:cubicBezTo>
                <a:cubicBezTo>
                  <a:pt x="16873" y="3818"/>
                  <a:pt x="16873" y="3818"/>
                  <a:pt x="16873" y="3812"/>
                </a:cubicBezTo>
                <a:cubicBezTo>
                  <a:pt x="16867" y="3801"/>
                  <a:pt x="16861" y="3801"/>
                  <a:pt x="16861" y="3789"/>
                </a:cubicBezTo>
                <a:cubicBezTo>
                  <a:pt x="16861" y="3783"/>
                  <a:pt x="16861" y="3783"/>
                  <a:pt x="16861" y="3777"/>
                </a:cubicBezTo>
                <a:cubicBezTo>
                  <a:pt x="16855" y="3771"/>
                  <a:pt x="16855" y="3771"/>
                  <a:pt x="16855" y="3765"/>
                </a:cubicBezTo>
                <a:cubicBezTo>
                  <a:pt x="16849" y="3765"/>
                  <a:pt x="16844" y="3765"/>
                  <a:pt x="16844" y="3765"/>
                </a:cubicBezTo>
                <a:cubicBezTo>
                  <a:pt x="16838" y="3759"/>
                  <a:pt x="16826" y="3759"/>
                  <a:pt x="16820" y="3759"/>
                </a:cubicBezTo>
                <a:cubicBezTo>
                  <a:pt x="16820" y="3741"/>
                  <a:pt x="16820" y="3741"/>
                  <a:pt x="16820" y="3741"/>
                </a:cubicBezTo>
                <a:cubicBezTo>
                  <a:pt x="16873" y="3741"/>
                  <a:pt x="16873" y="3741"/>
                  <a:pt x="16873" y="3741"/>
                </a:cubicBezTo>
                <a:cubicBezTo>
                  <a:pt x="16885" y="3741"/>
                  <a:pt x="16885" y="3730"/>
                  <a:pt x="16891" y="3730"/>
                </a:cubicBezTo>
                <a:cubicBezTo>
                  <a:pt x="16897" y="3730"/>
                  <a:pt x="16897" y="3730"/>
                  <a:pt x="16897" y="3730"/>
                </a:cubicBezTo>
                <a:cubicBezTo>
                  <a:pt x="16903" y="3730"/>
                  <a:pt x="16909" y="3741"/>
                  <a:pt x="16915" y="3741"/>
                </a:cubicBezTo>
                <a:cubicBezTo>
                  <a:pt x="16921" y="3741"/>
                  <a:pt x="16921" y="3747"/>
                  <a:pt x="16926" y="3747"/>
                </a:cubicBezTo>
                <a:cubicBezTo>
                  <a:pt x="16926" y="3747"/>
                  <a:pt x="16933" y="3747"/>
                  <a:pt x="16938" y="3747"/>
                </a:cubicBezTo>
                <a:cubicBezTo>
                  <a:pt x="16938" y="3747"/>
                  <a:pt x="16938" y="3759"/>
                  <a:pt x="16944" y="3759"/>
                </a:cubicBezTo>
                <a:cubicBezTo>
                  <a:pt x="16950" y="3759"/>
                  <a:pt x="16956" y="3759"/>
                  <a:pt x="16968" y="3759"/>
                </a:cubicBezTo>
                <a:cubicBezTo>
                  <a:pt x="16980" y="3759"/>
                  <a:pt x="16986" y="3765"/>
                  <a:pt x="16992" y="3765"/>
                </a:cubicBezTo>
                <a:cubicBezTo>
                  <a:pt x="16992" y="3759"/>
                  <a:pt x="16998" y="3759"/>
                  <a:pt x="16998" y="3753"/>
                </a:cubicBezTo>
                <a:cubicBezTo>
                  <a:pt x="16998" y="3741"/>
                  <a:pt x="16998" y="3730"/>
                  <a:pt x="16992" y="3718"/>
                </a:cubicBezTo>
                <a:cubicBezTo>
                  <a:pt x="17057" y="3718"/>
                  <a:pt x="17057" y="3718"/>
                  <a:pt x="17057" y="3718"/>
                </a:cubicBezTo>
                <a:cubicBezTo>
                  <a:pt x="17063" y="3718"/>
                  <a:pt x="17063" y="3712"/>
                  <a:pt x="17069" y="3712"/>
                </a:cubicBezTo>
                <a:cubicBezTo>
                  <a:pt x="17069" y="3706"/>
                  <a:pt x="17075" y="3706"/>
                  <a:pt x="17081" y="3706"/>
                </a:cubicBezTo>
                <a:cubicBezTo>
                  <a:pt x="17081" y="3706"/>
                  <a:pt x="17087" y="3706"/>
                  <a:pt x="17093" y="3706"/>
                </a:cubicBezTo>
                <a:cubicBezTo>
                  <a:pt x="17093" y="3700"/>
                  <a:pt x="17093" y="3694"/>
                  <a:pt x="17093" y="3694"/>
                </a:cubicBezTo>
                <a:cubicBezTo>
                  <a:pt x="17099" y="3682"/>
                  <a:pt x="17093" y="3676"/>
                  <a:pt x="17093" y="3670"/>
                </a:cubicBezTo>
                <a:cubicBezTo>
                  <a:pt x="17093" y="3664"/>
                  <a:pt x="17093" y="3664"/>
                  <a:pt x="17099" y="3658"/>
                </a:cubicBezTo>
                <a:cubicBezTo>
                  <a:pt x="17099" y="3652"/>
                  <a:pt x="17099" y="3652"/>
                  <a:pt x="17104" y="3646"/>
                </a:cubicBezTo>
                <a:cubicBezTo>
                  <a:pt x="17104" y="3646"/>
                  <a:pt x="17110" y="3646"/>
                  <a:pt x="17116" y="3646"/>
                </a:cubicBezTo>
                <a:cubicBezTo>
                  <a:pt x="17116" y="3641"/>
                  <a:pt x="17122" y="3641"/>
                  <a:pt x="17122" y="3641"/>
                </a:cubicBezTo>
                <a:cubicBezTo>
                  <a:pt x="17134" y="3635"/>
                  <a:pt x="17140" y="3641"/>
                  <a:pt x="17146" y="3641"/>
                </a:cubicBezTo>
                <a:cubicBezTo>
                  <a:pt x="17152" y="3635"/>
                  <a:pt x="17152" y="3629"/>
                  <a:pt x="17158" y="3629"/>
                </a:cubicBezTo>
                <a:cubicBezTo>
                  <a:pt x="17170" y="3623"/>
                  <a:pt x="17181" y="3623"/>
                  <a:pt x="17193" y="3623"/>
                </a:cubicBezTo>
                <a:cubicBezTo>
                  <a:pt x="17205" y="3623"/>
                  <a:pt x="17205" y="3623"/>
                  <a:pt x="17205" y="3623"/>
                </a:cubicBezTo>
                <a:cubicBezTo>
                  <a:pt x="17211" y="3623"/>
                  <a:pt x="17211" y="3617"/>
                  <a:pt x="17217" y="3617"/>
                </a:cubicBezTo>
                <a:cubicBezTo>
                  <a:pt x="17217" y="3617"/>
                  <a:pt x="17223" y="3617"/>
                  <a:pt x="17229" y="3617"/>
                </a:cubicBezTo>
                <a:cubicBezTo>
                  <a:pt x="17229" y="3611"/>
                  <a:pt x="17229" y="3605"/>
                  <a:pt x="17229" y="3605"/>
                </a:cubicBezTo>
                <a:cubicBezTo>
                  <a:pt x="17235" y="3599"/>
                  <a:pt x="17235" y="3593"/>
                  <a:pt x="17235" y="3593"/>
                </a:cubicBezTo>
                <a:cubicBezTo>
                  <a:pt x="17235" y="3587"/>
                  <a:pt x="17241" y="3587"/>
                  <a:pt x="17247" y="3587"/>
                </a:cubicBezTo>
                <a:cubicBezTo>
                  <a:pt x="17247" y="3581"/>
                  <a:pt x="17253" y="3581"/>
                  <a:pt x="17253" y="3575"/>
                </a:cubicBezTo>
                <a:cubicBezTo>
                  <a:pt x="17259" y="3569"/>
                  <a:pt x="17265" y="3569"/>
                  <a:pt x="17265" y="3569"/>
                </a:cubicBezTo>
                <a:cubicBezTo>
                  <a:pt x="17265" y="3563"/>
                  <a:pt x="17265" y="3557"/>
                  <a:pt x="17270" y="3557"/>
                </a:cubicBezTo>
                <a:cubicBezTo>
                  <a:pt x="17270" y="3552"/>
                  <a:pt x="17270" y="3546"/>
                  <a:pt x="17270" y="3540"/>
                </a:cubicBezTo>
                <a:close/>
                <a:moveTo>
                  <a:pt x="17371" y="3486"/>
                </a:moveTo>
                <a:lnTo>
                  <a:pt x="17371" y="3486"/>
                </a:lnTo>
                <a:cubicBezTo>
                  <a:pt x="17371" y="3486"/>
                  <a:pt x="17365" y="3486"/>
                  <a:pt x="17359" y="3486"/>
                </a:cubicBezTo>
                <a:lnTo>
                  <a:pt x="17353" y="3492"/>
                </a:lnTo>
                <a:cubicBezTo>
                  <a:pt x="17348" y="3498"/>
                  <a:pt x="17342" y="3498"/>
                  <a:pt x="17342" y="3498"/>
                </a:cubicBezTo>
                <a:cubicBezTo>
                  <a:pt x="17336" y="3504"/>
                  <a:pt x="17336" y="3510"/>
                  <a:pt x="17330" y="3510"/>
                </a:cubicBezTo>
                <a:cubicBezTo>
                  <a:pt x="17324" y="3516"/>
                  <a:pt x="17318" y="3516"/>
                  <a:pt x="17318" y="3516"/>
                </a:cubicBezTo>
                <a:cubicBezTo>
                  <a:pt x="17324" y="3522"/>
                  <a:pt x="17330" y="3528"/>
                  <a:pt x="17336" y="3528"/>
                </a:cubicBezTo>
                <a:cubicBezTo>
                  <a:pt x="17348" y="3528"/>
                  <a:pt x="17353" y="3528"/>
                  <a:pt x="17353" y="3522"/>
                </a:cubicBezTo>
                <a:cubicBezTo>
                  <a:pt x="17359" y="3522"/>
                  <a:pt x="17359" y="3516"/>
                  <a:pt x="17359" y="3510"/>
                </a:cubicBezTo>
                <a:cubicBezTo>
                  <a:pt x="17365" y="3504"/>
                  <a:pt x="17371" y="3498"/>
                  <a:pt x="17371" y="3486"/>
                </a:cubicBezTo>
                <a:close/>
                <a:moveTo>
                  <a:pt x="17656" y="3184"/>
                </a:moveTo>
                <a:lnTo>
                  <a:pt x="17656" y="3184"/>
                </a:lnTo>
                <a:cubicBezTo>
                  <a:pt x="17650" y="3184"/>
                  <a:pt x="17650" y="3190"/>
                  <a:pt x="17650" y="3196"/>
                </a:cubicBezTo>
                <a:cubicBezTo>
                  <a:pt x="17644" y="3202"/>
                  <a:pt x="17638" y="3202"/>
                  <a:pt x="17638" y="3208"/>
                </a:cubicBezTo>
                <a:cubicBezTo>
                  <a:pt x="17638" y="3208"/>
                  <a:pt x="17638" y="3214"/>
                  <a:pt x="17638" y="3220"/>
                </a:cubicBezTo>
                <a:cubicBezTo>
                  <a:pt x="17638" y="3225"/>
                  <a:pt x="17632" y="3231"/>
                  <a:pt x="17626" y="3237"/>
                </a:cubicBezTo>
                <a:cubicBezTo>
                  <a:pt x="17620" y="3249"/>
                  <a:pt x="17620" y="3249"/>
                  <a:pt x="17620" y="3249"/>
                </a:cubicBezTo>
                <a:cubicBezTo>
                  <a:pt x="17620" y="3243"/>
                  <a:pt x="17626" y="3249"/>
                  <a:pt x="17632" y="3249"/>
                </a:cubicBezTo>
                <a:cubicBezTo>
                  <a:pt x="17638" y="3243"/>
                  <a:pt x="17638" y="3237"/>
                  <a:pt x="17638" y="3231"/>
                </a:cubicBezTo>
                <a:cubicBezTo>
                  <a:pt x="17644" y="3225"/>
                  <a:pt x="17644" y="3225"/>
                  <a:pt x="17650" y="3220"/>
                </a:cubicBezTo>
                <a:cubicBezTo>
                  <a:pt x="17650" y="3220"/>
                  <a:pt x="17656" y="3220"/>
                  <a:pt x="17662" y="3214"/>
                </a:cubicBezTo>
                <a:cubicBezTo>
                  <a:pt x="17662" y="3214"/>
                  <a:pt x="17662" y="3208"/>
                  <a:pt x="17662" y="3202"/>
                </a:cubicBezTo>
                <a:cubicBezTo>
                  <a:pt x="17662" y="3202"/>
                  <a:pt x="17668" y="3196"/>
                  <a:pt x="17668" y="3190"/>
                </a:cubicBezTo>
                <a:lnTo>
                  <a:pt x="17668" y="3184"/>
                </a:lnTo>
                <a:cubicBezTo>
                  <a:pt x="17656" y="3178"/>
                  <a:pt x="17656" y="3178"/>
                  <a:pt x="17656" y="3178"/>
                </a:cubicBezTo>
                <a:lnTo>
                  <a:pt x="17656" y="3184"/>
                </a:lnTo>
                <a:close/>
                <a:moveTo>
                  <a:pt x="18338" y="2882"/>
                </a:moveTo>
                <a:lnTo>
                  <a:pt x="18338" y="2882"/>
                </a:lnTo>
                <a:cubicBezTo>
                  <a:pt x="18332" y="2870"/>
                  <a:pt x="18332" y="2870"/>
                  <a:pt x="18332" y="2870"/>
                </a:cubicBezTo>
                <a:cubicBezTo>
                  <a:pt x="18326" y="2864"/>
                  <a:pt x="18320" y="2864"/>
                  <a:pt x="18314" y="2864"/>
                </a:cubicBezTo>
                <a:cubicBezTo>
                  <a:pt x="18314" y="2864"/>
                  <a:pt x="18308" y="2864"/>
                  <a:pt x="18302" y="2864"/>
                </a:cubicBezTo>
                <a:cubicBezTo>
                  <a:pt x="18302" y="2870"/>
                  <a:pt x="18302" y="2876"/>
                  <a:pt x="18302" y="2882"/>
                </a:cubicBezTo>
                <a:cubicBezTo>
                  <a:pt x="18302" y="2887"/>
                  <a:pt x="18302" y="2887"/>
                  <a:pt x="18302" y="2899"/>
                </a:cubicBezTo>
                <a:cubicBezTo>
                  <a:pt x="18338" y="2899"/>
                  <a:pt x="18338" y="2899"/>
                  <a:pt x="18338" y="2899"/>
                </a:cubicBezTo>
                <a:cubicBezTo>
                  <a:pt x="18338" y="2893"/>
                  <a:pt x="18338" y="2887"/>
                  <a:pt x="18338" y="2882"/>
                </a:cubicBezTo>
                <a:close/>
                <a:moveTo>
                  <a:pt x="18260" y="2887"/>
                </a:moveTo>
                <a:lnTo>
                  <a:pt x="18260" y="2887"/>
                </a:lnTo>
                <a:cubicBezTo>
                  <a:pt x="18255" y="2887"/>
                  <a:pt x="18255" y="2882"/>
                  <a:pt x="18255" y="2882"/>
                </a:cubicBezTo>
                <a:cubicBezTo>
                  <a:pt x="18249" y="2870"/>
                  <a:pt x="18255" y="2864"/>
                  <a:pt x="18255" y="2852"/>
                </a:cubicBezTo>
                <a:cubicBezTo>
                  <a:pt x="18255" y="2846"/>
                  <a:pt x="18249" y="2846"/>
                  <a:pt x="18243" y="2840"/>
                </a:cubicBezTo>
                <a:cubicBezTo>
                  <a:pt x="18243" y="2834"/>
                  <a:pt x="18237" y="2834"/>
                  <a:pt x="18237" y="2828"/>
                </a:cubicBezTo>
                <a:cubicBezTo>
                  <a:pt x="18231" y="2822"/>
                  <a:pt x="18225" y="2822"/>
                  <a:pt x="18219" y="2816"/>
                </a:cubicBezTo>
                <a:cubicBezTo>
                  <a:pt x="18219" y="2828"/>
                  <a:pt x="18219" y="2834"/>
                  <a:pt x="18219" y="2846"/>
                </a:cubicBezTo>
                <a:cubicBezTo>
                  <a:pt x="18219" y="2846"/>
                  <a:pt x="18225" y="2852"/>
                  <a:pt x="18225" y="2858"/>
                </a:cubicBezTo>
                <a:cubicBezTo>
                  <a:pt x="18225" y="2864"/>
                  <a:pt x="18225" y="2870"/>
                  <a:pt x="18225" y="2882"/>
                </a:cubicBezTo>
                <a:cubicBezTo>
                  <a:pt x="18225" y="2887"/>
                  <a:pt x="18231" y="2893"/>
                  <a:pt x="18231" y="2905"/>
                </a:cubicBezTo>
                <a:cubicBezTo>
                  <a:pt x="18267" y="2905"/>
                  <a:pt x="18267" y="2905"/>
                  <a:pt x="18267" y="2905"/>
                </a:cubicBezTo>
                <a:cubicBezTo>
                  <a:pt x="18260" y="2899"/>
                  <a:pt x="18260" y="2893"/>
                  <a:pt x="18260" y="2887"/>
                </a:cubicBezTo>
                <a:close/>
                <a:moveTo>
                  <a:pt x="18106" y="2579"/>
                </a:moveTo>
                <a:lnTo>
                  <a:pt x="18106" y="2579"/>
                </a:lnTo>
                <a:cubicBezTo>
                  <a:pt x="18112" y="2579"/>
                  <a:pt x="18118" y="2573"/>
                  <a:pt x="18124" y="2573"/>
                </a:cubicBezTo>
                <a:lnTo>
                  <a:pt x="18130" y="2567"/>
                </a:lnTo>
                <a:cubicBezTo>
                  <a:pt x="18136" y="2561"/>
                  <a:pt x="18142" y="2567"/>
                  <a:pt x="18142" y="2561"/>
                </a:cubicBezTo>
                <a:cubicBezTo>
                  <a:pt x="18148" y="2555"/>
                  <a:pt x="18148" y="2550"/>
                  <a:pt x="18148" y="2538"/>
                </a:cubicBezTo>
                <a:cubicBezTo>
                  <a:pt x="18142" y="2538"/>
                  <a:pt x="18142" y="2532"/>
                  <a:pt x="18136" y="2532"/>
                </a:cubicBezTo>
                <a:cubicBezTo>
                  <a:pt x="18130" y="2532"/>
                  <a:pt x="18130" y="2532"/>
                  <a:pt x="18130" y="2532"/>
                </a:cubicBezTo>
                <a:cubicBezTo>
                  <a:pt x="18124" y="2532"/>
                  <a:pt x="18118" y="2538"/>
                  <a:pt x="18112" y="2538"/>
                </a:cubicBezTo>
                <a:cubicBezTo>
                  <a:pt x="18106" y="2538"/>
                  <a:pt x="18095" y="2538"/>
                  <a:pt x="18089" y="2538"/>
                </a:cubicBezTo>
                <a:cubicBezTo>
                  <a:pt x="18083" y="2544"/>
                  <a:pt x="18071" y="2550"/>
                  <a:pt x="18071" y="2555"/>
                </a:cubicBezTo>
                <a:cubicBezTo>
                  <a:pt x="18071" y="2579"/>
                  <a:pt x="18071" y="2579"/>
                  <a:pt x="18071" y="2579"/>
                </a:cubicBezTo>
                <a:cubicBezTo>
                  <a:pt x="18077" y="2579"/>
                  <a:pt x="18083" y="2579"/>
                  <a:pt x="18083" y="2579"/>
                </a:cubicBezTo>
                <a:cubicBezTo>
                  <a:pt x="18095" y="2579"/>
                  <a:pt x="18101" y="2579"/>
                  <a:pt x="18106" y="2579"/>
                </a:cubicBezTo>
                <a:close/>
                <a:moveTo>
                  <a:pt x="19429" y="2182"/>
                </a:moveTo>
                <a:lnTo>
                  <a:pt x="19429" y="2182"/>
                </a:lnTo>
                <a:cubicBezTo>
                  <a:pt x="19435" y="2182"/>
                  <a:pt x="19446" y="2182"/>
                  <a:pt x="19452" y="2182"/>
                </a:cubicBezTo>
                <a:cubicBezTo>
                  <a:pt x="19452" y="2182"/>
                  <a:pt x="19458" y="2182"/>
                  <a:pt x="19464" y="2182"/>
                </a:cubicBezTo>
                <a:cubicBezTo>
                  <a:pt x="19470" y="2182"/>
                  <a:pt x="19464" y="2194"/>
                  <a:pt x="19470" y="2194"/>
                </a:cubicBezTo>
                <a:cubicBezTo>
                  <a:pt x="19482" y="2200"/>
                  <a:pt x="19488" y="2194"/>
                  <a:pt x="19500" y="2194"/>
                </a:cubicBezTo>
                <a:cubicBezTo>
                  <a:pt x="19512" y="2194"/>
                  <a:pt x="19512" y="2194"/>
                  <a:pt x="19512" y="2194"/>
                </a:cubicBezTo>
                <a:cubicBezTo>
                  <a:pt x="19518" y="2194"/>
                  <a:pt x="19524" y="2188"/>
                  <a:pt x="19529" y="2188"/>
                </a:cubicBezTo>
                <a:cubicBezTo>
                  <a:pt x="19541" y="2188"/>
                  <a:pt x="19547" y="2194"/>
                  <a:pt x="19559" y="2200"/>
                </a:cubicBezTo>
                <a:cubicBezTo>
                  <a:pt x="19565" y="2200"/>
                  <a:pt x="19565" y="2206"/>
                  <a:pt x="19577" y="2206"/>
                </a:cubicBezTo>
                <a:cubicBezTo>
                  <a:pt x="19583" y="2206"/>
                  <a:pt x="19583" y="2206"/>
                  <a:pt x="19589" y="2206"/>
                </a:cubicBezTo>
                <a:cubicBezTo>
                  <a:pt x="19589" y="2182"/>
                  <a:pt x="19589" y="2182"/>
                  <a:pt x="19589" y="2182"/>
                </a:cubicBezTo>
                <a:lnTo>
                  <a:pt x="19583" y="2182"/>
                </a:lnTo>
                <a:cubicBezTo>
                  <a:pt x="19577" y="2176"/>
                  <a:pt x="19571" y="2176"/>
                  <a:pt x="19571" y="2176"/>
                </a:cubicBezTo>
                <a:cubicBezTo>
                  <a:pt x="19565" y="2170"/>
                  <a:pt x="19559" y="2170"/>
                  <a:pt x="19559" y="2170"/>
                </a:cubicBezTo>
                <a:cubicBezTo>
                  <a:pt x="19547" y="2170"/>
                  <a:pt x="19541" y="2164"/>
                  <a:pt x="19529" y="2164"/>
                </a:cubicBezTo>
                <a:cubicBezTo>
                  <a:pt x="19524" y="2164"/>
                  <a:pt x="19518" y="2164"/>
                  <a:pt x="19512" y="2164"/>
                </a:cubicBezTo>
                <a:cubicBezTo>
                  <a:pt x="19506" y="2164"/>
                  <a:pt x="19500" y="2158"/>
                  <a:pt x="19500" y="2158"/>
                </a:cubicBezTo>
                <a:cubicBezTo>
                  <a:pt x="19494" y="2158"/>
                  <a:pt x="19488" y="2158"/>
                  <a:pt x="19488" y="2158"/>
                </a:cubicBezTo>
                <a:cubicBezTo>
                  <a:pt x="19482" y="2158"/>
                  <a:pt x="19476" y="2152"/>
                  <a:pt x="19470" y="2152"/>
                </a:cubicBezTo>
                <a:cubicBezTo>
                  <a:pt x="19452" y="2152"/>
                  <a:pt x="19440" y="2158"/>
                  <a:pt x="19429" y="2164"/>
                </a:cubicBezTo>
                <a:cubicBezTo>
                  <a:pt x="19429" y="2164"/>
                  <a:pt x="19423" y="2182"/>
                  <a:pt x="19429" y="2182"/>
                </a:cubicBezTo>
                <a:close/>
                <a:moveTo>
                  <a:pt x="18925" y="1482"/>
                </a:moveTo>
                <a:lnTo>
                  <a:pt x="18925" y="1482"/>
                </a:lnTo>
                <a:cubicBezTo>
                  <a:pt x="18925" y="1482"/>
                  <a:pt x="18931" y="1482"/>
                  <a:pt x="18937" y="1482"/>
                </a:cubicBezTo>
                <a:cubicBezTo>
                  <a:pt x="18948" y="1482"/>
                  <a:pt x="18954" y="1482"/>
                  <a:pt x="18966" y="1482"/>
                </a:cubicBezTo>
                <a:cubicBezTo>
                  <a:pt x="18984" y="1482"/>
                  <a:pt x="18990" y="1482"/>
                  <a:pt x="19008" y="1482"/>
                </a:cubicBezTo>
                <a:cubicBezTo>
                  <a:pt x="19014" y="1482"/>
                  <a:pt x="19020" y="1476"/>
                  <a:pt x="19031" y="1476"/>
                </a:cubicBezTo>
                <a:cubicBezTo>
                  <a:pt x="19031" y="1470"/>
                  <a:pt x="19037" y="1470"/>
                  <a:pt x="19043" y="1470"/>
                </a:cubicBezTo>
                <a:cubicBezTo>
                  <a:pt x="19049" y="1465"/>
                  <a:pt x="19055" y="1470"/>
                  <a:pt x="19067" y="1470"/>
                </a:cubicBezTo>
                <a:cubicBezTo>
                  <a:pt x="19091" y="1470"/>
                  <a:pt x="19091" y="1470"/>
                  <a:pt x="19091" y="1470"/>
                </a:cubicBezTo>
                <a:cubicBezTo>
                  <a:pt x="19091" y="1470"/>
                  <a:pt x="19097" y="1470"/>
                  <a:pt x="19103" y="1470"/>
                </a:cubicBezTo>
                <a:cubicBezTo>
                  <a:pt x="19114" y="1470"/>
                  <a:pt x="19114" y="1470"/>
                  <a:pt x="19114" y="1470"/>
                </a:cubicBezTo>
                <a:cubicBezTo>
                  <a:pt x="19120" y="1470"/>
                  <a:pt x="19120" y="1470"/>
                  <a:pt x="19126" y="1470"/>
                </a:cubicBezTo>
                <a:cubicBezTo>
                  <a:pt x="19126" y="1453"/>
                  <a:pt x="19126" y="1453"/>
                  <a:pt x="19126" y="1453"/>
                </a:cubicBezTo>
                <a:cubicBezTo>
                  <a:pt x="19126" y="1447"/>
                  <a:pt x="19126" y="1441"/>
                  <a:pt x="19120" y="1441"/>
                </a:cubicBezTo>
                <a:cubicBezTo>
                  <a:pt x="19114" y="1435"/>
                  <a:pt x="19114" y="1435"/>
                  <a:pt x="19108" y="1429"/>
                </a:cubicBezTo>
                <a:cubicBezTo>
                  <a:pt x="19097" y="1423"/>
                  <a:pt x="19091" y="1429"/>
                  <a:pt x="19073" y="1429"/>
                </a:cubicBezTo>
                <a:cubicBezTo>
                  <a:pt x="19073" y="1429"/>
                  <a:pt x="19067" y="1423"/>
                  <a:pt x="19061" y="1423"/>
                </a:cubicBezTo>
                <a:cubicBezTo>
                  <a:pt x="19061" y="1423"/>
                  <a:pt x="19055" y="1429"/>
                  <a:pt x="19049" y="1423"/>
                </a:cubicBezTo>
                <a:cubicBezTo>
                  <a:pt x="19043" y="1423"/>
                  <a:pt x="19043" y="1423"/>
                  <a:pt x="19037" y="1417"/>
                </a:cubicBezTo>
                <a:cubicBezTo>
                  <a:pt x="19031" y="1417"/>
                  <a:pt x="19031" y="1411"/>
                  <a:pt x="19025" y="1411"/>
                </a:cubicBezTo>
                <a:cubicBezTo>
                  <a:pt x="19020" y="1405"/>
                  <a:pt x="19020" y="1411"/>
                  <a:pt x="19014" y="1411"/>
                </a:cubicBezTo>
                <a:cubicBezTo>
                  <a:pt x="19008" y="1411"/>
                  <a:pt x="19008" y="1405"/>
                  <a:pt x="19002" y="1411"/>
                </a:cubicBezTo>
                <a:cubicBezTo>
                  <a:pt x="18996" y="1411"/>
                  <a:pt x="18996" y="1417"/>
                  <a:pt x="18990" y="1417"/>
                </a:cubicBezTo>
                <a:cubicBezTo>
                  <a:pt x="18984" y="1417"/>
                  <a:pt x="18990" y="1429"/>
                  <a:pt x="18984" y="1429"/>
                </a:cubicBezTo>
                <a:cubicBezTo>
                  <a:pt x="18984" y="1429"/>
                  <a:pt x="18978" y="1429"/>
                  <a:pt x="18972" y="1429"/>
                </a:cubicBezTo>
                <a:cubicBezTo>
                  <a:pt x="18972" y="1429"/>
                  <a:pt x="18966" y="1429"/>
                  <a:pt x="18960" y="1429"/>
                </a:cubicBezTo>
                <a:cubicBezTo>
                  <a:pt x="18954" y="1429"/>
                  <a:pt x="18948" y="1429"/>
                  <a:pt x="18937" y="1429"/>
                </a:cubicBezTo>
                <a:cubicBezTo>
                  <a:pt x="18931" y="1429"/>
                  <a:pt x="18931" y="1435"/>
                  <a:pt x="18925" y="1435"/>
                </a:cubicBezTo>
                <a:cubicBezTo>
                  <a:pt x="18913" y="1441"/>
                  <a:pt x="18913" y="1453"/>
                  <a:pt x="18913" y="1470"/>
                </a:cubicBezTo>
                <a:cubicBezTo>
                  <a:pt x="18919" y="1476"/>
                  <a:pt x="18919" y="1482"/>
                  <a:pt x="18925" y="1482"/>
                </a:cubicBezTo>
                <a:close/>
                <a:moveTo>
                  <a:pt x="17140" y="1044"/>
                </a:moveTo>
                <a:lnTo>
                  <a:pt x="17140" y="1044"/>
                </a:lnTo>
                <a:cubicBezTo>
                  <a:pt x="17146" y="1050"/>
                  <a:pt x="17146" y="1050"/>
                  <a:pt x="17152" y="1050"/>
                </a:cubicBezTo>
                <a:cubicBezTo>
                  <a:pt x="17158" y="1050"/>
                  <a:pt x="17158" y="1050"/>
                  <a:pt x="17164" y="1055"/>
                </a:cubicBezTo>
                <a:cubicBezTo>
                  <a:pt x="17164" y="1055"/>
                  <a:pt x="17164" y="1061"/>
                  <a:pt x="17170" y="1067"/>
                </a:cubicBezTo>
                <a:cubicBezTo>
                  <a:pt x="17176" y="1073"/>
                  <a:pt x="17181" y="1073"/>
                  <a:pt x="17187" y="1073"/>
                </a:cubicBezTo>
                <a:cubicBezTo>
                  <a:pt x="17193" y="1073"/>
                  <a:pt x="17199" y="1073"/>
                  <a:pt x="17205" y="1067"/>
                </a:cubicBezTo>
                <a:cubicBezTo>
                  <a:pt x="17217" y="1067"/>
                  <a:pt x="17223" y="1061"/>
                  <a:pt x="17229" y="1061"/>
                </a:cubicBezTo>
                <a:cubicBezTo>
                  <a:pt x="17241" y="1061"/>
                  <a:pt x="17247" y="1067"/>
                  <a:pt x="17253" y="1073"/>
                </a:cubicBezTo>
                <a:cubicBezTo>
                  <a:pt x="17259" y="1073"/>
                  <a:pt x="17259" y="1079"/>
                  <a:pt x="17265" y="1085"/>
                </a:cubicBezTo>
                <a:cubicBezTo>
                  <a:pt x="17270" y="1085"/>
                  <a:pt x="17270" y="1085"/>
                  <a:pt x="17276" y="1085"/>
                </a:cubicBezTo>
                <a:cubicBezTo>
                  <a:pt x="17282" y="1085"/>
                  <a:pt x="17282" y="1091"/>
                  <a:pt x="17288" y="1091"/>
                </a:cubicBezTo>
                <a:cubicBezTo>
                  <a:pt x="17294" y="1091"/>
                  <a:pt x="17300" y="1091"/>
                  <a:pt x="17312" y="1091"/>
                </a:cubicBezTo>
                <a:cubicBezTo>
                  <a:pt x="17324" y="1091"/>
                  <a:pt x="17324" y="1091"/>
                  <a:pt x="17324" y="1091"/>
                </a:cubicBezTo>
                <a:cubicBezTo>
                  <a:pt x="17324" y="1091"/>
                  <a:pt x="17330" y="1091"/>
                  <a:pt x="17336" y="1091"/>
                </a:cubicBezTo>
                <a:cubicBezTo>
                  <a:pt x="17342" y="1091"/>
                  <a:pt x="17342" y="1085"/>
                  <a:pt x="17348" y="1079"/>
                </a:cubicBezTo>
                <a:cubicBezTo>
                  <a:pt x="17348" y="1079"/>
                  <a:pt x="17348" y="1067"/>
                  <a:pt x="17353" y="1067"/>
                </a:cubicBezTo>
                <a:cubicBezTo>
                  <a:pt x="17359" y="1067"/>
                  <a:pt x="17359" y="1067"/>
                  <a:pt x="17365" y="1067"/>
                </a:cubicBezTo>
                <a:cubicBezTo>
                  <a:pt x="17371" y="1067"/>
                  <a:pt x="17377" y="1067"/>
                  <a:pt x="17383" y="1067"/>
                </a:cubicBezTo>
                <a:cubicBezTo>
                  <a:pt x="17383" y="1044"/>
                  <a:pt x="17383" y="1044"/>
                  <a:pt x="17383" y="1044"/>
                </a:cubicBezTo>
                <a:cubicBezTo>
                  <a:pt x="17383" y="1044"/>
                  <a:pt x="17377" y="1038"/>
                  <a:pt x="17377" y="1032"/>
                </a:cubicBezTo>
                <a:lnTo>
                  <a:pt x="17383" y="1032"/>
                </a:lnTo>
                <a:cubicBezTo>
                  <a:pt x="17365" y="1032"/>
                  <a:pt x="17359" y="1032"/>
                  <a:pt x="17342" y="1032"/>
                </a:cubicBezTo>
                <a:cubicBezTo>
                  <a:pt x="17336" y="1032"/>
                  <a:pt x="17336" y="1032"/>
                  <a:pt x="17330" y="1032"/>
                </a:cubicBezTo>
                <a:cubicBezTo>
                  <a:pt x="17324" y="1032"/>
                  <a:pt x="17318" y="1032"/>
                  <a:pt x="17306" y="1032"/>
                </a:cubicBezTo>
                <a:cubicBezTo>
                  <a:pt x="17294" y="1032"/>
                  <a:pt x="17294" y="1032"/>
                  <a:pt x="17294" y="1032"/>
                </a:cubicBezTo>
                <a:cubicBezTo>
                  <a:pt x="17294" y="1032"/>
                  <a:pt x="17288" y="1032"/>
                  <a:pt x="17282" y="1032"/>
                </a:cubicBezTo>
                <a:cubicBezTo>
                  <a:pt x="17270" y="1032"/>
                  <a:pt x="17270" y="1032"/>
                  <a:pt x="17270" y="1032"/>
                </a:cubicBezTo>
                <a:cubicBezTo>
                  <a:pt x="17265" y="1032"/>
                  <a:pt x="17265" y="1032"/>
                  <a:pt x="17259" y="1032"/>
                </a:cubicBezTo>
                <a:cubicBezTo>
                  <a:pt x="17259" y="1002"/>
                  <a:pt x="17259" y="1002"/>
                  <a:pt x="17259" y="1002"/>
                </a:cubicBezTo>
                <a:cubicBezTo>
                  <a:pt x="17247" y="1002"/>
                  <a:pt x="17235" y="1002"/>
                  <a:pt x="17223" y="1002"/>
                </a:cubicBezTo>
                <a:cubicBezTo>
                  <a:pt x="17217" y="1002"/>
                  <a:pt x="17217" y="1002"/>
                  <a:pt x="17211" y="1002"/>
                </a:cubicBezTo>
                <a:cubicBezTo>
                  <a:pt x="17205" y="1002"/>
                  <a:pt x="17211" y="1014"/>
                  <a:pt x="17205" y="1014"/>
                </a:cubicBezTo>
                <a:cubicBezTo>
                  <a:pt x="17205" y="1020"/>
                  <a:pt x="17199" y="1014"/>
                  <a:pt x="17193" y="1014"/>
                </a:cubicBezTo>
                <a:cubicBezTo>
                  <a:pt x="17181" y="1014"/>
                  <a:pt x="17181" y="1014"/>
                  <a:pt x="17176" y="1014"/>
                </a:cubicBezTo>
                <a:cubicBezTo>
                  <a:pt x="17158" y="1008"/>
                  <a:pt x="17158" y="996"/>
                  <a:pt x="17146" y="984"/>
                </a:cubicBezTo>
                <a:cubicBezTo>
                  <a:pt x="17134" y="990"/>
                  <a:pt x="17134" y="990"/>
                  <a:pt x="17134" y="990"/>
                </a:cubicBezTo>
                <a:cubicBezTo>
                  <a:pt x="17134" y="1038"/>
                  <a:pt x="17134" y="1038"/>
                  <a:pt x="17134" y="1038"/>
                </a:cubicBezTo>
                <a:cubicBezTo>
                  <a:pt x="17140" y="1038"/>
                  <a:pt x="17134" y="1044"/>
                  <a:pt x="17140" y="1044"/>
                </a:cubicBezTo>
                <a:close/>
                <a:moveTo>
                  <a:pt x="16796" y="1227"/>
                </a:moveTo>
                <a:lnTo>
                  <a:pt x="16796" y="1227"/>
                </a:lnTo>
                <a:cubicBezTo>
                  <a:pt x="16808" y="1227"/>
                  <a:pt x="16814" y="1233"/>
                  <a:pt x="16820" y="1233"/>
                </a:cubicBezTo>
                <a:cubicBezTo>
                  <a:pt x="16826" y="1233"/>
                  <a:pt x="16832" y="1233"/>
                  <a:pt x="16844" y="1233"/>
                </a:cubicBezTo>
                <a:cubicBezTo>
                  <a:pt x="16855" y="1233"/>
                  <a:pt x="16855" y="1233"/>
                  <a:pt x="16855" y="1233"/>
                </a:cubicBezTo>
                <a:cubicBezTo>
                  <a:pt x="16861" y="1233"/>
                  <a:pt x="16861" y="1233"/>
                  <a:pt x="16867" y="1233"/>
                </a:cubicBezTo>
                <a:cubicBezTo>
                  <a:pt x="16879" y="1233"/>
                  <a:pt x="16891" y="1233"/>
                  <a:pt x="16903" y="1233"/>
                </a:cubicBezTo>
                <a:cubicBezTo>
                  <a:pt x="16909" y="1233"/>
                  <a:pt x="16915" y="1227"/>
                  <a:pt x="16921" y="1227"/>
                </a:cubicBezTo>
                <a:cubicBezTo>
                  <a:pt x="16926" y="1227"/>
                  <a:pt x="16926" y="1227"/>
                  <a:pt x="16926" y="1227"/>
                </a:cubicBezTo>
                <a:cubicBezTo>
                  <a:pt x="16933" y="1227"/>
                  <a:pt x="16933" y="1233"/>
                  <a:pt x="16938" y="1239"/>
                </a:cubicBezTo>
                <a:cubicBezTo>
                  <a:pt x="16944" y="1239"/>
                  <a:pt x="16950" y="1245"/>
                  <a:pt x="16962" y="1245"/>
                </a:cubicBezTo>
                <a:cubicBezTo>
                  <a:pt x="16962" y="1245"/>
                  <a:pt x="16968" y="1251"/>
                  <a:pt x="16974" y="1251"/>
                </a:cubicBezTo>
                <a:cubicBezTo>
                  <a:pt x="16992" y="1251"/>
                  <a:pt x="16992" y="1251"/>
                  <a:pt x="16992" y="1251"/>
                </a:cubicBezTo>
                <a:cubicBezTo>
                  <a:pt x="16998" y="1227"/>
                  <a:pt x="16998" y="1227"/>
                  <a:pt x="16998" y="1227"/>
                </a:cubicBezTo>
                <a:cubicBezTo>
                  <a:pt x="16992" y="1221"/>
                  <a:pt x="16992" y="1215"/>
                  <a:pt x="16992" y="1215"/>
                </a:cubicBezTo>
                <a:cubicBezTo>
                  <a:pt x="16986" y="1210"/>
                  <a:pt x="16986" y="1210"/>
                  <a:pt x="16980" y="1210"/>
                </a:cubicBezTo>
                <a:cubicBezTo>
                  <a:pt x="16974" y="1204"/>
                  <a:pt x="16974" y="1204"/>
                  <a:pt x="16968" y="1198"/>
                </a:cubicBezTo>
                <a:cubicBezTo>
                  <a:pt x="16962" y="1198"/>
                  <a:pt x="16962" y="1204"/>
                  <a:pt x="16956" y="1198"/>
                </a:cubicBezTo>
                <a:cubicBezTo>
                  <a:pt x="16950" y="1198"/>
                  <a:pt x="16950" y="1198"/>
                  <a:pt x="16944" y="1198"/>
                </a:cubicBezTo>
                <a:cubicBezTo>
                  <a:pt x="16938" y="1192"/>
                  <a:pt x="16938" y="1192"/>
                  <a:pt x="16933" y="1186"/>
                </a:cubicBezTo>
                <a:lnTo>
                  <a:pt x="16933" y="1180"/>
                </a:lnTo>
                <a:cubicBezTo>
                  <a:pt x="16926" y="1174"/>
                  <a:pt x="16921" y="1180"/>
                  <a:pt x="16921" y="1180"/>
                </a:cubicBezTo>
                <a:cubicBezTo>
                  <a:pt x="16909" y="1180"/>
                  <a:pt x="16909" y="1180"/>
                  <a:pt x="16909" y="1180"/>
                </a:cubicBezTo>
                <a:cubicBezTo>
                  <a:pt x="16897" y="1180"/>
                  <a:pt x="16885" y="1174"/>
                  <a:pt x="16873" y="1180"/>
                </a:cubicBezTo>
                <a:cubicBezTo>
                  <a:pt x="16867" y="1180"/>
                  <a:pt x="16867" y="1186"/>
                  <a:pt x="16861" y="1186"/>
                </a:cubicBezTo>
                <a:cubicBezTo>
                  <a:pt x="16861" y="1192"/>
                  <a:pt x="16861" y="1198"/>
                  <a:pt x="16855" y="1198"/>
                </a:cubicBezTo>
                <a:cubicBezTo>
                  <a:pt x="16855" y="1204"/>
                  <a:pt x="16849" y="1198"/>
                  <a:pt x="16844" y="1198"/>
                </a:cubicBezTo>
                <a:cubicBezTo>
                  <a:pt x="16826" y="1204"/>
                  <a:pt x="16820" y="1215"/>
                  <a:pt x="16808" y="1227"/>
                </a:cubicBezTo>
                <a:lnTo>
                  <a:pt x="16796" y="1227"/>
                </a:lnTo>
                <a:close/>
                <a:moveTo>
                  <a:pt x="16855" y="1156"/>
                </a:moveTo>
                <a:lnTo>
                  <a:pt x="16855" y="1156"/>
                </a:lnTo>
                <a:cubicBezTo>
                  <a:pt x="16861" y="1156"/>
                  <a:pt x="16861" y="1156"/>
                  <a:pt x="16867" y="1150"/>
                </a:cubicBezTo>
                <a:cubicBezTo>
                  <a:pt x="16867" y="1150"/>
                  <a:pt x="16867" y="1144"/>
                  <a:pt x="16867" y="1138"/>
                </a:cubicBezTo>
                <a:cubicBezTo>
                  <a:pt x="16861" y="1138"/>
                  <a:pt x="16861" y="1132"/>
                  <a:pt x="16855" y="1132"/>
                </a:cubicBezTo>
                <a:cubicBezTo>
                  <a:pt x="16855" y="1132"/>
                  <a:pt x="16849" y="1132"/>
                  <a:pt x="16844" y="1132"/>
                </a:cubicBezTo>
                <a:cubicBezTo>
                  <a:pt x="16838" y="1132"/>
                  <a:pt x="16832" y="1127"/>
                  <a:pt x="16820" y="1127"/>
                </a:cubicBezTo>
                <a:cubicBezTo>
                  <a:pt x="16802" y="1127"/>
                  <a:pt x="16802" y="1127"/>
                  <a:pt x="16802" y="1127"/>
                </a:cubicBezTo>
                <a:cubicBezTo>
                  <a:pt x="16802" y="1132"/>
                  <a:pt x="16796" y="1132"/>
                  <a:pt x="16796" y="1138"/>
                </a:cubicBezTo>
                <a:cubicBezTo>
                  <a:pt x="16796" y="1144"/>
                  <a:pt x="16802" y="1150"/>
                  <a:pt x="16808" y="1150"/>
                </a:cubicBezTo>
                <a:cubicBezTo>
                  <a:pt x="16808" y="1156"/>
                  <a:pt x="16814" y="1156"/>
                  <a:pt x="16814" y="1156"/>
                </a:cubicBezTo>
                <a:cubicBezTo>
                  <a:pt x="16826" y="1156"/>
                  <a:pt x="16832" y="1162"/>
                  <a:pt x="16838" y="1162"/>
                </a:cubicBezTo>
                <a:cubicBezTo>
                  <a:pt x="16844" y="1162"/>
                  <a:pt x="16849" y="1156"/>
                  <a:pt x="16855" y="1156"/>
                </a:cubicBezTo>
                <a:close/>
                <a:moveTo>
                  <a:pt x="16642" y="1032"/>
                </a:moveTo>
                <a:lnTo>
                  <a:pt x="16642" y="1032"/>
                </a:lnTo>
                <a:cubicBezTo>
                  <a:pt x="16642" y="1032"/>
                  <a:pt x="16642" y="1038"/>
                  <a:pt x="16648" y="1038"/>
                </a:cubicBezTo>
                <a:cubicBezTo>
                  <a:pt x="16654" y="1044"/>
                  <a:pt x="16648" y="1050"/>
                  <a:pt x="16654" y="1050"/>
                </a:cubicBezTo>
                <a:cubicBezTo>
                  <a:pt x="16660" y="1055"/>
                  <a:pt x="16660" y="1055"/>
                  <a:pt x="16666" y="1055"/>
                </a:cubicBezTo>
                <a:cubicBezTo>
                  <a:pt x="16672" y="1055"/>
                  <a:pt x="16672" y="1061"/>
                  <a:pt x="16678" y="1061"/>
                </a:cubicBezTo>
                <a:cubicBezTo>
                  <a:pt x="16683" y="1067"/>
                  <a:pt x="16683" y="1067"/>
                  <a:pt x="16689" y="1067"/>
                </a:cubicBezTo>
                <a:cubicBezTo>
                  <a:pt x="16695" y="1067"/>
                  <a:pt x="16701" y="1073"/>
                  <a:pt x="16701" y="1079"/>
                </a:cubicBezTo>
                <a:cubicBezTo>
                  <a:pt x="16707" y="1079"/>
                  <a:pt x="16707" y="1085"/>
                  <a:pt x="16707" y="1091"/>
                </a:cubicBezTo>
                <a:cubicBezTo>
                  <a:pt x="16713" y="1091"/>
                  <a:pt x="16713" y="1097"/>
                  <a:pt x="16713" y="1103"/>
                </a:cubicBezTo>
                <a:cubicBezTo>
                  <a:pt x="16719" y="1103"/>
                  <a:pt x="16725" y="1103"/>
                  <a:pt x="16731" y="1103"/>
                </a:cubicBezTo>
                <a:cubicBezTo>
                  <a:pt x="16743" y="1103"/>
                  <a:pt x="16749" y="1103"/>
                  <a:pt x="16760" y="1103"/>
                </a:cubicBezTo>
                <a:cubicBezTo>
                  <a:pt x="16760" y="1091"/>
                  <a:pt x="16767" y="1091"/>
                  <a:pt x="16767" y="1085"/>
                </a:cubicBezTo>
                <a:cubicBezTo>
                  <a:pt x="16767" y="1079"/>
                  <a:pt x="16767" y="1073"/>
                  <a:pt x="16767" y="1073"/>
                </a:cubicBezTo>
                <a:cubicBezTo>
                  <a:pt x="16767" y="1067"/>
                  <a:pt x="16772" y="1067"/>
                  <a:pt x="16772" y="1061"/>
                </a:cubicBezTo>
                <a:cubicBezTo>
                  <a:pt x="16784" y="1067"/>
                  <a:pt x="16796" y="1073"/>
                  <a:pt x="16808" y="1073"/>
                </a:cubicBezTo>
                <a:cubicBezTo>
                  <a:pt x="16820" y="1073"/>
                  <a:pt x="16832" y="1073"/>
                  <a:pt x="16844" y="1073"/>
                </a:cubicBezTo>
                <a:cubicBezTo>
                  <a:pt x="16855" y="1073"/>
                  <a:pt x="16861" y="1073"/>
                  <a:pt x="16867" y="1067"/>
                </a:cubicBezTo>
                <a:cubicBezTo>
                  <a:pt x="16873" y="1067"/>
                  <a:pt x="16867" y="1061"/>
                  <a:pt x="16873" y="1055"/>
                </a:cubicBezTo>
                <a:cubicBezTo>
                  <a:pt x="16873" y="1055"/>
                  <a:pt x="16879" y="1055"/>
                  <a:pt x="16885" y="1055"/>
                </a:cubicBezTo>
                <a:lnTo>
                  <a:pt x="16891" y="1055"/>
                </a:lnTo>
                <a:cubicBezTo>
                  <a:pt x="16897" y="1061"/>
                  <a:pt x="16897" y="1067"/>
                  <a:pt x="16903" y="1067"/>
                </a:cubicBezTo>
                <a:cubicBezTo>
                  <a:pt x="16909" y="1067"/>
                  <a:pt x="16909" y="1073"/>
                  <a:pt x="16915" y="1073"/>
                </a:cubicBezTo>
                <a:cubicBezTo>
                  <a:pt x="16926" y="1073"/>
                  <a:pt x="16926" y="1061"/>
                  <a:pt x="16938" y="1055"/>
                </a:cubicBezTo>
                <a:cubicBezTo>
                  <a:pt x="16938" y="1055"/>
                  <a:pt x="16938" y="1050"/>
                  <a:pt x="16944" y="1044"/>
                </a:cubicBezTo>
                <a:cubicBezTo>
                  <a:pt x="16950" y="1044"/>
                  <a:pt x="16956" y="1044"/>
                  <a:pt x="16962" y="1044"/>
                </a:cubicBezTo>
                <a:cubicBezTo>
                  <a:pt x="16968" y="1044"/>
                  <a:pt x="16968" y="1044"/>
                  <a:pt x="16968" y="1044"/>
                </a:cubicBezTo>
                <a:cubicBezTo>
                  <a:pt x="16974" y="1044"/>
                  <a:pt x="16974" y="1050"/>
                  <a:pt x="16980" y="1050"/>
                </a:cubicBezTo>
                <a:cubicBezTo>
                  <a:pt x="16986" y="1055"/>
                  <a:pt x="16986" y="1055"/>
                  <a:pt x="16992" y="1055"/>
                </a:cubicBezTo>
                <a:cubicBezTo>
                  <a:pt x="16998" y="1055"/>
                  <a:pt x="16998" y="1055"/>
                  <a:pt x="17004" y="1055"/>
                </a:cubicBezTo>
                <a:cubicBezTo>
                  <a:pt x="17045" y="1055"/>
                  <a:pt x="17045" y="1055"/>
                  <a:pt x="17045" y="1055"/>
                </a:cubicBezTo>
                <a:cubicBezTo>
                  <a:pt x="17045" y="1044"/>
                  <a:pt x="17045" y="1038"/>
                  <a:pt x="17045" y="1026"/>
                </a:cubicBezTo>
                <a:cubicBezTo>
                  <a:pt x="17051" y="1020"/>
                  <a:pt x="17051" y="1020"/>
                  <a:pt x="17051" y="1014"/>
                </a:cubicBezTo>
                <a:cubicBezTo>
                  <a:pt x="17057" y="1008"/>
                  <a:pt x="17063" y="1008"/>
                  <a:pt x="17063" y="1002"/>
                </a:cubicBezTo>
                <a:cubicBezTo>
                  <a:pt x="17069" y="996"/>
                  <a:pt x="17075" y="996"/>
                  <a:pt x="17075" y="990"/>
                </a:cubicBezTo>
                <a:cubicBezTo>
                  <a:pt x="17075" y="990"/>
                  <a:pt x="17075" y="984"/>
                  <a:pt x="17075" y="978"/>
                </a:cubicBezTo>
                <a:cubicBezTo>
                  <a:pt x="17069" y="978"/>
                  <a:pt x="17063" y="978"/>
                  <a:pt x="17063" y="978"/>
                </a:cubicBezTo>
                <a:cubicBezTo>
                  <a:pt x="17057" y="978"/>
                  <a:pt x="17057" y="978"/>
                  <a:pt x="17051" y="978"/>
                </a:cubicBezTo>
                <a:cubicBezTo>
                  <a:pt x="17045" y="978"/>
                  <a:pt x="17051" y="966"/>
                  <a:pt x="17045" y="966"/>
                </a:cubicBezTo>
                <a:cubicBezTo>
                  <a:pt x="17039" y="966"/>
                  <a:pt x="17039" y="966"/>
                  <a:pt x="17033" y="966"/>
                </a:cubicBezTo>
                <a:cubicBezTo>
                  <a:pt x="17021" y="966"/>
                  <a:pt x="17015" y="966"/>
                  <a:pt x="16998" y="966"/>
                </a:cubicBezTo>
                <a:cubicBezTo>
                  <a:pt x="16992" y="966"/>
                  <a:pt x="16992" y="961"/>
                  <a:pt x="16980" y="961"/>
                </a:cubicBezTo>
                <a:cubicBezTo>
                  <a:pt x="16974" y="961"/>
                  <a:pt x="16974" y="961"/>
                  <a:pt x="16974" y="961"/>
                </a:cubicBezTo>
                <a:cubicBezTo>
                  <a:pt x="16974" y="966"/>
                  <a:pt x="16968" y="966"/>
                  <a:pt x="16968" y="966"/>
                </a:cubicBezTo>
                <a:cubicBezTo>
                  <a:pt x="16962" y="972"/>
                  <a:pt x="16962" y="978"/>
                  <a:pt x="16962" y="978"/>
                </a:cubicBezTo>
                <a:cubicBezTo>
                  <a:pt x="16956" y="984"/>
                  <a:pt x="16950" y="984"/>
                  <a:pt x="16950" y="990"/>
                </a:cubicBezTo>
                <a:cubicBezTo>
                  <a:pt x="16950" y="996"/>
                  <a:pt x="16950" y="1002"/>
                  <a:pt x="16950" y="1002"/>
                </a:cubicBezTo>
                <a:cubicBezTo>
                  <a:pt x="16944" y="1014"/>
                  <a:pt x="16950" y="1020"/>
                  <a:pt x="16950" y="1026"/>
                </a:cubicBezTo>
                <a:cubicBezTo>
                  <a:pt x="16938" y="1026"/>
                  <a:pt x="16933" y="1026"/>
                  <a:pt x="16926" y="1026"/>
                </a:cubicBezTo>
                <a:cubicBezTo>
                  <a:pt x="16921" y="1026"/>
                  <a:pt x="16921" y="1026"/>
                  <a:pt x="16915" y="1026"/>
                </a:cubicBezTo>
                <a:cubicBezTo>
                  <a:pt x="16915" y="996"/>
                  <a:pt x="16915" y="996"/>
                  <a:pt x="16915" y="996"/>
                </a:cubicBezTo>
                <a:cubicBezTo>
                  <a:pt x="16915" y="990"/>
                  <a:pt x="16921" y="984"/>
                  <a:pt x="16921" y="984"/>
                </a:cubicBezTo>
                <a:cubicBezTo>
                  <a:pt x="16926" y="972"/>
                  <a:pt x="16933" y="972"/>
                  <a:pt x="16933" y="961"/>
                </a:cubicBezTo>
                <a:cubicBezTo>
                  <a:pt x="16933" y="955"/>
                  <a:pt x="16926" y="955"/>
                  <a:pt x="16926" y="949"/>
                </a:cubicBezTo>
                <a:cubicBezTo>
                  <a:pt x="16921" y="949"/>
                  <a:pt x="16915" y="949"/>
                  <a:pt x="16903" y="949"/>
                </a:cubicBezTo>
                <a:cubicBezTo>
                  <a:pt x="16903" y="949"/>
                  <a:pt x="16897" y="949"/>
                  <a:pt x="16891" y="949"/>
                </a:cubicBezTo>
                <a:cubicBezTo>
                  <a:pt x="16885" y="943"/>
                  <a:pt x="16879" y="949"/>
                  <a:pt x="16873" y="949"/>
                </a:cubicBezTo>
                <a:cubicBezTo>
                  <a:pt x="16867" y="949"/>
                  <a:pt x="16861" y="949"/>
                  <a:pt x="16861" y="949"/>
                </a:cubicBezTo>
                <a:cubicBezTo>
                  <a:pt x="16861" y="978"/>
                  <a:pt x="16861" y="978"/>
                  <a:pt x="16861" y="978"/>
                </a:cubicBezTo>
                <a:cubicBezTo>
                  <a:pt x="16849" y="978"/>
                  <a:pt x="16844" y="978"/>
                  <a:pt x="16838" y="978"/>
                </a:cubicBezTo>
                <a:cubicBezTo>
                  <a:pt x="16826" y="978"/>
                  <a:pt x="16820" y="978"/>
                  <a:pt x="16814" y="978"/>
                </a:cubicBezTo>
                <a:cubicBezTo>
                  <a:pt x="16808" y="978"/>
                  <a:pt x="16808" y="978"/>
                  <a:pt x="16802" y="978"/>
                </a:cubicBezTo>
                <a:cubicBezTo>
                  <a:pt x="16796" y="978"/>
                  <a:pt x="16796" y="966"/>
                  <a:pt x="16796" y="966"/>
                </a:cubicBezTo>
                <a:cubicBezTo>
                  <a:pt x="16790" y="961"/>
                  <a:pt x="16790" y="961"/>
                  <a:pt x="16784" y="955"/>
                </a:cubicBezTo>
                <a:cubicBezTo>
                  <a:pt x="16784" y="949"/>
                  <a:pt x="16778" y="955"/>
                  <a:pt x="16772" y="949"/>
                </a:cubicBezTo>
                <a:cubicBezTo>
                  <a:pt x="16772" y="949"/>
                  <a:pt x="16778" y="937"/>
                  <a:pt x="16772" y="937"/>
                </a:cubicBezTo>
                <a:cubicBezTo>
                  <a:pt x="16767" y="931"/>
                  <a:pt x="16760" y="937"/>
                  <a:pt x="16755" y="937"/>
                </a:cubicBezTo>
                <a:cubicBezTo>
                  <a:pt x="16737" y="937"/>
                  <a:pt x="16737" y="937"/>
                  <a:pt x="16737" y="937"/>
                </a:cubicBezTo>
                <a:lnTo>
                  <a:pt x="16731" y="943"/>
                </a:lnTo>
                <a:cubicBezTo>
                  <a:pt x="16707" y="943"/>
                  <a:pt x="16695" y="943"/>
                  <a:pt x="16672" y="943"/>
                </a:cubicBezTo>
                <a:cubicBezTo>
                  <a:pt x="16672" y="949"/>
                  <a:pt x="16678" y="955"/>
                  <a:pt x="16672" y="966"/>
                </a:cubicBezTo>
                <a:cubicBezTo>
                  <a:pt x="16672" y="972"/>
                  <a:pt x="16666" y="978"/>
                  <a:pt x="16660" y="990"/>
                </a:cubicBezTo>
                <a:cubicBezTo>
                  <a:pt x="16660" y="990"/>
                  <a:pt x="16660" y="996"/>
                  <a:pt x="16660" y="1002"/>
                </a:cubicBezTo>
                <a:cubicBezTo>
                  <a:pt x="16660" y="1008"/>
                  <a:pt x="16654" y="1008"/>
                  <a:pt x="16654" y="1014"/>
                </a:cubicBezTo>
                <a:cubicBezTo>
                  <a:pt x="16648" y="1020"/>
                  <a:pt x="16654" y="1020"/>
                  <a:pt x="16654" y="1026"/>
                </a:cubicBezTo>
                <a:cubicBezTo>
                  <a:pt x="16648" y="1032"/>
                  <a:pt x="16648" y="1032"/>
                  <a:pt x="16648" y="1038"/>
                </a:cubicBezTo>
                <a:lnTo>
                  <a:pt x="16642" y="1032"/>
                </a:lnTo>
                <a:close/>
                <a:moveTo>
                  <a:pt x="16583" y="1008"/>
                </a:moveTo>
                <a:lnTo>
                  <a:pt x="16583" y="1008"/>
                </a:lnTo>
                <a:cubicBezTo>
                  <a:pt x="16577" y="1002"/>
                  <a:pt x="16577" y="996"/>
                  <a:pt x="16577" y="996"/>
                </a:cubicBezTo>
                <a:cubicBezTo>
                  <a:pt x="16577" y="984"/>
                  <a:pt x="16577" y="978"/>
                  <a:pt x="16583" y="972"/>
                </a:cubicBezTo>
                <a:cubicBezTo>
                  <a:pt x="16577" y="972"/>
                  <a:pt x="16571" y="972"/>
                  <a:pt x="16565" y="972"/>
                </a:cubicBezTo>
                <a:cubicBezTo>
                  <a:pt x="16559" y="972"/>
                  <a:pt x="16559" y="966"/>
                  <a:pt x="16553" y="966"/>
                </a:cubicBezTo>
                <a:cubicBezTo>
                  <a:pt x="16547" y="966"/>
                  <a:pt x="16547" y="972"/>
                  <a:pt x="16541" y="978"/>
                </a:cubicBezTo>
                <a:cubicBezTo>
                  <a:pt x="16541" y="978"/>
                  <a:pt x="16541" y="984"/>
                  <a:pt x="16541" y="990"/>
                </a:cubicBezTo>
                <a:cubicBezTo>
                  <a:pt x="16541" y="996"/>
                  <a:pt x="16541" y="996"/>
                  <a:pt x="16541" y="1002"/>
                </a:cubicBezTo>
                <a:cubicBezTo>
                  <a:pt x="16541" y="1008"/>
                  <a:pt x="16547" y="1008"/>
                  <a:pt x="16553" y="1008"/>
                </a:cubicBezTo>
                <a:cubicBezTo>
                  <a:pt x="16559" y="1014"/>
                  <a:pt x="16559" y="1020"/>
                  <a:pt x="16565" y="1020"/>
                </a:cubicBezTo>
                <a:cubicBezTo>
                  <a:pt x="16571" y="1020"/>
                  <a:pt x="16577" y="1008"/>
                  <a:pt x="16583" y="1008"/>
                </a:cubicBezTo>
                <a:close/>
                <a:moveTo>
                  <a:pt x="16547" y="1127"/>
                </a:moveTo>
                <a:lnTo>
                  <a:pt x="16547" y="1127"/>
                </a:lnTo>
                <a:cubicBezTo>
                  <a:pt x="16547" y="1132"/>
                  <a:pt x="16547" y="1138"/>
                  <a:pt x="16553" y="1138"/>
                </a:cubicBezTo>
                <a:cubicBezTo>
                  <a:pt x="16553" y="1150"/>
                  <a:pt x="16565" y="1156"/>
                  <a:pt x="16565" y="1162"/>
                </a:cubicBezTo>
                <a:cubicBezTo>
                  <a:pt x="16565" y="1168"/>
                  <a:pt x="16571" y="1168"/>
                  <a:pt x="16571" y="1174"/>
                </a:cubicBezTo>
                <a:cubicBezTo>
                  <a:pt x="16571" y="1180"/>
                  <a:pt x="16571" y="1186"/>
                  <a:pt x="16571" y="1198"/>
                </a:cubicBezTo>
                <a:cubicBezTo>
                  <a:pt x="16624" y="1198"/>
                  <a:pt x="16624" y="1198"/>
                  <a:pt x="16624" y="1198"/>
                </a:cubicBezTo>
                <a:cubicBezTo>
                  <a:pt x="16618" y="1192"/>
                  <a:pt x="16624" y="1186"/>
                  <a:pt x="16618" y="1186"/>
                </a:cubicBezTo>
                <a:cubicBezTo>
                  <a:pt x="16612" y="1180"/>
                  <a:pt x="16606" y="1180"/>
                  <a:pt x="16601" y="1180"/>
                </a:cubicBezTo>
                <a:cubicBezTo>
                  <a:pt x="16601" y="1180"/>
                  <a:pt x="16594" y="1180"/>
                  <a:pt x="16589" y="1174"/>
                </a:cubicBezTo>
                <a:cubicBezTo>
                  <a:pt x="16583" y="1168"/>
                  <a:pt x="16583" y="1162"/>
                  <a:pt x="16577" y="1150"/>
                </a:cubicBezTo>
                <a:cubicBezTo>
                  <a:pt x="16571" y="1138"/>
                  <a:pt x="16571" y="1138"/>
                  <a:pt x="16571" y="1138"/>
                </a:cubicBezTo>
                <a:cubicBezTo>
                  <a:pt x="16571" y="1132"/>
                  <a:pt x="16565" y="1132"/>
                  <a:pt x="16565" y="1127"/>
                </a:cubicBezTo>
                <a:lnTo>
                  <a:pt x="16547" y="1127"/>
                </a:lnTo>
                <a:close/>
                <a:moveTo>
                  <a:pt x="15029" y="711"/>
                </a:moveTo>
                <a:lnTo>
                  <a:pt x="15029" y="711"/>
                </a:lnTo>
                <a:cubicBezTo>
                  <a:pt x="15029" y="706"/>
                  <a:pt x="15023" y="706"/>
                  <a:pt x="15017" y="700"/>
                </a:cubicBezTo>
                <a:cubicBezTo>
                  <a:pt x="15017" y="700"/>
                  <a:pt x="15023" y="694"/>
                  <a:pt x="15017" y="688"/>
                </a:cubicBezTo>
                <a:cubicBezTo>
                  <a:pt x="15017" y="688"/>
                  <a:pt x="15012" y="688"/>
                  <a:pt x="15005" y="688"/>
                </a:cubicBezTo>
                <a:cubicBezTo>
                  <a:pt x="15000" y="688"/>
                  <a:pt x="15000" y="682"/>
                  <a:pt x="14994" y="682"/>
                </a:cubicBezTo>
                <a:cubicBezTo>
                  <a:pt x="14982" y="682"/>
                  <a:pt x="14982" y="682"/>
                  <a:pt x="14982" y="682"/>
                </a:cubicBezTo>
                <a:cubicBezTo>
                  <a:pt x="14976" y="682"/>
                  <a:pt x="14976" y="676"/>
                  <a:pt x="14970" y="676"/>
                </a:cubicBezTo>
                <a:cubicBezTo>
                  <a:pt x="14964" y="676"/>
                  <a:pt x="14964" y="676"/>
                  <a:pt x="14958" y="676"/>
                </a:cubicBezTo>
                <a:cubicBezTo>
                  <a:pt x="14946" y="676"/>
                  <a:pt x="14946" y="676"/>
                  <a:pt x="14946" y="676"/>
                </a:cubicBezTo>
                <a:cubicBezTo>
                  <a:pt x="14940" y="676"/>
                  <a:pt x="14940" y="682"/>
                  <a:pt x="14934" y="688"/>
                </a:cubicBezTo>
                <a:cubicBezTo>
                  <a:pt x="14934" y="700"/>
                  <a:pt x="14934" y="700"/>
                  <a:pt x="14934" y="700"/>
                </a:cubicBezTo>
                <a:cubicBezTo>
                  <a:pt x="14940" y="700"/>
                  <a:pt x="14946" y="700"/>
                  <a:pt x="14946" y="700"/>
                </a:cubicBezTo>
                <a:cubicBezTo>
                  <a:pt x="14952" y="700"/>
                  <a:pt x="14952" y="700"/>
                  <a:pt x="14958" y="700"/>
                </a:cubicBezTo>
                <a:cubicBezTo>
                  <a:pt x="14964" y="706"/>
                  <a:pt x="14964" y="706"/>
                  <a:pt x="14970" y="711"/>
                </a:cubicBezTo>
                <a:cubicBezTo>
                  <a:pt x="14976" y="711"/>
                  <a:pt x="14976" y="718"/>
                  <a:pt x="14976" y="723"/>
                </a:cubicBezTo>
                <a:cubicBezTo>
                  <a:pt x="14988" y="723"/>
                  <a:pt x="14994" y="723"/>
                  <a:pt x="15005" y="723"/>
                </a:cubicBezTo>
                <a:cubicBezTo>
                  <a:pt x="15017" y="723"/>
                  <a:pt x="15017" y="723"/>
                  <a:pt x="15017" y="723"/>
                </a:cubicBezTo>
                <a:cubicBezTo>
                  <a:pt x="15023" y="723"/>
                  <a:pt x="15023" y="723"/>
                  <a:pt x="15029" y="723"/>
                </a:cubicBezTo>
                <a:cubicBezTo>
                  <a:pt x="15029" y="718"/>
                  <a:pt x="15029" y="711"/>
                  <a:pt x="15029" y="711"/>
                </a:cubicBezTo>
                <a:close/>
                <a:moveTo>
                  <a:pt x="14365" y="842"/>
                </a:moveTo>
                <a:lnTo>
                  <a:pt x="14365" y="842"/>
                </a:lnTo>
                <a:cubicBezTo>
                  <a:pt x="14371" y="842"/>
                  <a:pt x="14371" y="836"/>
                  <a:pt x="14377" y="836"/>
                </a:cubicBezTo>
                <a:cubicBezTo>
                  <a:pt x="14383" y="836"/>
                  <a:pt x="14389" y="842"/>
                  <a:pt x="14401" y="842"/>
                </a:cubicBezTo>
                <a:cubicBezTo>
                  <a:pt x="14401" y="842"/>
                  <a:pt x="14407" y="848"/>
                  <a:pt x="14413" y="848"/>
                </a:cubicBezTo>
                <a:cubicBezTo>
                  <a:pt x="14424" y="848"/>
                  <a:pt x="14424" y="848"/>
                  <a:pt x="14424" y="848"/>
                </a:cubicBezTo>
                <a:lnTo>
                  <a:pt x="14424" y="842"/>
                </a:lnTo>
                <a:cubicBezTo>
                  <a:pt x="14424" y="836"/>
                  <a:pt x="14424" y="830"/>
                  <a:pt x="14424" y="824"/>
                </a:cubicBezTo>
                <a:cubicBezTo>
                  <a:pt x="14419" y="818"/>
                  <a:pt x="14424" y="812"/>
                  <a:pt x="14424" y="812"/>
                </a:cubicBezTo>
                <a:cubicBezTo>
                  <a:pt x="14419" y="806"/>
                  <a:pt x="14413" y="806"/>
                  <a:pt x="14407" y="806"/>
                </a:cubicBezTo>
                <a:cubicBezTo>
                  <a:pt x="14401" y="806"/>
                  <a:pt x="14401" y="806"/>
                  <a:pt x="14401" y="806"/>
                </a:cubicBezTo>
                <a:cubicBezTo>
                  <a:pt x="14395" y="806"/>
                  <a:pt x="14395" y="812"/>
                  <a:pt x="14389" y="818"/>
                </a:cubicBezTo>
                <a:cubicBezTo>
                  <a:pt x="14383" y="824"/>
                  <a:pt x="14377" y="824"/>
                  <a:pt x="14365" y="830"/>
                </a:cubicBezTo>
                <a:lnTo>
                  <a:pt x="14365" y="842"/>
                </a:lnTo>
                <a:close/>
                <a:moveTo>
                  <a:pt x="14614" y="741"/>
                </a:moveTo>
                <a:lnTo>
                  <a:pt x="14614" y="741"/>
                </a:lnTo>
                <a:cubicBezTo>
                  <a:pt x="14626" y="741"/>
                  <a:pt x="14632" y="729"/>
                  <a:pt x="14644" y="723"/>
                </a:cubicBezTo>
                <a:cubicBezTo>
                  <a:pt x="14644" y="718"/>
                  <a:pt x="14650" y="718"/>
                  <a:pt x="14656" y="711"/>
                </a:cubicBezTo>
                <a:cubicBezTo>
                  <a:pt x="14656" y="706"/>
                  <a:pt x="14656" y="706"/>
                  <a:pt x="14662" y="700"/>
                </a:cubicBezTo>
                <a:cubicBezTo>
                  <a:pt x="14668" y="700"/>
                  <a:pt x="14673" y="700"/>
                  <a:pt x="14673" y="700"/>
                </a:cubicBezTo>
                <a:cubicBezTo>
                  <a:pt x="14679" y="700"/>
                  <a:pt x="14685" y="694"/>
                  <a:pt x="14691" y="694"/>
                </a:cubicBezTo>
                <a:cubicBezTo>
                  <a:pt x="14697" y="694"/>
                  <a:pt x="14697" y="700"/>
                  <a:pt x="14703" y="700"/>
                </a:cubicBezTo>
                <a:cubicBezTo>
                  <a:pt x="14762" y="700"/>
                  <a:pt x="14762" y="700"/>
                  <a:pt x="14762" y="700"/>
                </a:cubicBezTo>
                <a:cubicBezTo>
                  <a:pt x="14768" y="700"/>
                  <a:pt x="14768" y="694"/>
                  <a:pt x="14774" y="694"/>
                </a:cubicBezTo>
                <a:cubicBezTo>
                  <a:pt x="14780" y="688"/>
                  <a:pt x="14780" y="688"/>
                  <a:pt x="14786" y="688"/>
                </a:cubicBezTo>
                <a:cubicBezTo>
                  <a:pt x="14792" y="688"/>
                  <a:pt x="14792" y="688"/>
                  <a:pt x="14798" y="688"/>
                </a:cubicBezTo>
                <a:cubicBezTo>
                  <a:pt x="14810" y="688"/>
                  <a:pt x="14816" y="688"/>
                  <a:pt x="14822" y="688"/>
                </a:cubicBezTo>
                <a:cubicBezTo>
                  <a:pt x="14828" y="688"/>
                  <a:pt x="14828" y="688"/>
                  <a:pt x="14834" y="688"/>
                </a:cubicBezTo>
                <a:cubicBezTo>
                  <a:pt x="14839" y="688"/>
                  <a:pt x="14846" y="676"/>
                  <a:pt x="14851" y="676"/>
                </a:cubicBezTo>
                <a:cubicBezTo>
                  <a:pt x="14863" y="676"/>
                  <a:pt x="14869" y="682"/>
                  <a:pt x="14881" y="682"/>
                </a:cubicBezTo>
                <a:cubicBezTo>
                  <a:pt x="14887" y="682"/>
                  <a:pt x="14893" y="682"/>
                  <a:pt x="14899" y="676"/>
                </a:cubicBezTo>
                <a:cubicBezTo>
                  <a:pt x="14905" y="670"/>
                  <a:pt x="14905" y="670"/>
                  <a:pt x="14905" y="664"/>
                </a:cubicBezTo>
                <a:cubicBezTo>
                  <a:pt x="14911" y="658"/>
                  <a:pt x="14911" y="658"/>
                  <a:pt x="14911" y="652"/>
                </a:cubicBezTo>
                <a:cubicBezTo>
                  <a:pt x="14911" y="646"/>
                  <a:pt x="14905" y="646"/>
                  <a:pt x="14905" y="640"/>
                </a:cubicBezTo>
                <a:cubicBezTo>
                  <a:pt x="14905" y="629"/>
                  <a:pt x="14905" y="629"/>
                  <a:pt x="14905" y="629"/>
                </a:cubicBezTo>
                <a:cubicBezTo>
                  <a:pt x="14857" y="629"/>
                  <a:pt x="14857" y="629"/>
                  <a:pt x="14857" y="629"/>
                </a:cubicBezTo>
                <a:cubicBezTo>
                  <a:pt x="14857" y="617"/>
                  <a:pt x="14857" y="611"/>
                  <a:pt x="14857" y="599"/>
                </a:cubicBezTo>
                <a:cubicBezTo>
                  <a:pt x="14857" y="599"/>
                  <a:pt x="14857" y="593"/>
                  <a:pt x="14857" y="587"/>
                </a:cubicBezTo>
                <a:cubicBezTo>
                  <a:pt x="14857" y="587"/>
                  <a:pt x="14851" y="587"/>
                  <a:pt x="14846" y="581"/>
                </a:cubicBezTo>
                <a:cubicBezTo>
                  <a:pt x="14846" y="581"/>
                  <a:pt x="14839" y="581"/>
                  <a:pt x="14834" y="581"/>
                </a:cubicBezTo>
                <a:cubicBezTo>
                  <a:pt x="14822" y="575"/>
                  <a:pt x="14816" y="575"/>
                  <a:pt x="14798" y="575"/>
                </a:cubicBezTo>
                <a:cubicBezTo>
                  <a:pt x="14792" y="575"/>
                  <a:pt x="14792" y="575"/>
                  <a:pt x="14786" y="575"/>
                </a:cubicBezTo>
                <a:cubicBezTo>
                  <a:pt x="14780" y="575"/>
                  <a:pt x="14786" y="581"/>
                  <a:pt x="14780" y="587"/>
                </a:cubicBezTo>
                <a:cubicBezTo>
                  <a:pt x="14774" y="593"/>
                  <a:pt x="14774" y="599"/>
                  <a:pt x="14768" y="599"/>
                </a:cubicBezTo>
                <a:cubicBezTo>
                  <a:pt x="14762" y="599"/>
                  <a:pt x="14762" y="599"/>
                  <a:pt x="14762" y="599"/>
                </a:cubicBezTo>
                <a:cubicBezTo>
                  <a:pt x="14757" y="599"/>
                  <a:pt x="14757" y="593"/>
                  <a:pt x="14751" y="587"/>
                </a:cubicBezTo>
                <a:cubicBezTo>
                  <a:pt x="14757" y="587"/>
                  <a:pt x="14762" y="581"/>
                  <a:pt x="14762" y="575"/>
                </a:cubicBezTo>
                <a:cubicBezTo>
                  <a:pt x="14768" y="575"/>
                  <a:pt x="14774" y="575"/>
                  <a:pt x="14774" y="569"/>
                </a:cubicBezTo>
                <a:cubicBezTo>
                  <a:pt x="14774" y="563"/>
                  <a:pt x="14774" y="563"/>
                  <a:pt x="14774" y="557"/>
                </a:cubicBezTo>
                <a:cubicBezTo>
                  <a:pt x="14774" y="557"/>
                  <a:pt x="14768" y="557"/>
                  <a:pt x="14762" y="557"/>
                </a:cubicBezTo>
                <a:cubicBezTo>
                  <a:pt x="14762" y="552"/>
                  <a:pt x="14757" y="552"/>
                  <a:pt x="14751" y="552"/>
                </a:cubicBezTo>
                <a:cubicBezTo>
                  <a:pt x="14745" y="552"/>
                  <a:pt x="14751" y="540"/>
                  <a:pt x="14739" y="540"/>
                </a:cubicBezTo>
                <a:cubicBezTo>
                  <a:pt x="14733" y="540"/>
                  <a:pt x="14733" y="540"/>
                  <a:pt x="14733" y="540"/>
                </a:cubicBezTo>
                <a:cubicBezTo>
                  <a:pt x="14733" y="540"/>
                  <a:pt x="14727" y="545"/>
                  <a:pt x="14727" y="552"/>
                </a:cubicBezTo>
                <a:cubicBezTo>
                  <a:pt x="14721" y="552"/>
                  <a:pt x="14715" y="552"/>
                  <a:pt x="14709" y="552"/>
                </a:cubicBezTo>
                <a:cubicBezTo>
                  <a:pt x="14709" y="552"/>
                  <a:pt x="14703" y="552"/>
                  <a:pt x="14697" y="557"/>
                </a:cubicBezTo>
                <a:cubicBezTo>
                  <a:pt x="14697" y="557"/>
                  <a:pt x="14691" y="563"/>
                  <a:pt x="14691" y="569"/>
                </a:cubicBezTo>
                <a:cubicBezTo>
                  <a:pt x="14685" y="569"/>
                  <a:pt x="14679" y="569"/>
                  <a:pt x="14679" y="575"/>
                </a:cubicBezTo>
                <a:cubicBezTo>
                  <a:pt x="14679" y="581"/>
                  <a:pt x="14673" y="581"/>
                  <a:pt x="14673" y="587"/>
                </a:cubicBezTo>
                <a:cubicBezTo>
                  <a:pt x="14673" y="593"/>
                  <a:pt x="14673" y="593"/>
                  <a:pt x="14668" y="599"/>
                </a:cubicBezTo>
                <a:cubicBezTo>
                  <a:pt x="14668" y="605"/>
                  <a:pt x="14668" y="605"/>
                  <a:pt x="14662" y="611"/>
                </a:cubicBezTo>
                <a:cubicBezTo>
                  <a:pt x="14662" y="611"/>
                  <a:pt x="14656" y="605"/>
                  <a:pt x="14656" y="611"/>
                </a:cubicBezTo>
                <a:cubicBezTo>
                  <a:pt x="14650" y="611"/>
                  <a:pt x="14644" y="611"/>
                  <a:pt x="14644" y="617"/>
                </a:cubicBezTo>
                <a:cubicBezTo>
                  <a:pt x="14638" y="623"/>
                  <a:pt x="14644" y="623"/>
                  <a:pt x="14644" y="629"/>
                </a:cubicBezTo>
                <a:cubicBezTo>
                  <a:pt x="14638" y="634"/>
                  <a:pt x="14644" y="646"/>
                  <a:pt x="14644" y="652"/>
                </a:cubicBezTo>
                <a:cubicBezTo>
                  <a:pt x="14638" y="658"/>
                  <a:pt x="14638" y="658"/>
                  <a:pt x="14638" y="664"/>
                </a:cubicBezTo>
                <a:cubicBezTo>
                  <a:pt x="14632" y="670"/>
                  <a:pt x="14626" y="664"/>
                  <a:pt x="14626" y="670"/>
                </a:cubicBezTo>
                <a:cubicBezTo>
                  <a:pt x="14620" y="670"/>
                  <a:pt x="14614" y="670"/>
                  <a:pt x="14608" y="676"/>
                </a:cubicBezTo>
                <a:cubicBezTo>
                  <a:pt x="14608" y="676"/>
                  <a:pt x="14602" y="676"/>
                  <a:pt x="14596" y="682"/>
                </a:cubicBezTo>
                <a:cubicBezTo>
                  <a:pt x="14596" y="688"/>
                  <a:pt x="14591" y="688"/>
                  <a:pt x="14591" y="694"/>
                </a:cubicBezTo>
                <a:cubicBezTo>
                  <a:pt x="14591" y="700"/>
                  <a:pt x="14591" y="700"/>
                  <a:pt x="14591" y="706"/>
                </a:cubicBezTo>
                <a:cubicBezTo>
                  <a:pt x="14591" y="711"/>
                  <a:pt x="14591" y="718"/>
                  <a:pt x="14591" y="723"/>
                </a:cubicBezTo>
                <a:cubicBezTo>
                  <a:pt x="14596" y="723"/>
                  <a:pt x="14608" y="741"/>
                  <a:pt x="14614" y="741"/>
                </a:cubicBezTo>
                <a:close/>
                <a:moveTo>
                  <a:pt x="14430" y="457"/>
                </a:moveTo>
                <a:lnTo>
                  <a:pt x="14430" y="457"/>
                </a:lnTo>
                <a:cubicBezTo>
                  <a:pt x="14424" y="457"/>
                  <a:pt x="14424" y="463"/>
                  <a:pt x="14419" y="463"/>
                </a:cubicBezTo>
                <a:cubicBezTo>
                  <a:pt x="14413" y="468"/>
                  <a:pt x="14413" y="468"/>
                  <a:pt x="14407" y="468"/>
                </a:cubicBezTo>
                <a:cubicBezTo>
                  <a:pt x="14401" y="474"/>
                  <a:pt x="14407" y="480"/>
                  <a:pt x="14401" y="480"/>
                </a:cubicBezTo>
                <a:cubicBezTo>
                  <a:pt x="14395" y="480"/>
                  <a:pt x="14389" y="480"/>
                  <a:pt x="14389" y="486"/>
                </a:cubicBezTo>
                <a:cubicBezTo>
                  <a:pt x="14377" y="486"/>
                  <a:pt x="14365" y="480"/>
                  <a:pt x="14353" y="486"/>
                </a:cubicBezTo>
                <a:cubicBezTo>
                  <a:pt x="14347" y="486"/>
                  <a:pt x="14347" y="486"/>
                  <a:pt x="14341" y="486"/>
                </a:cubicBezTo>
                <a:cubicBezTo>
                  <a:pt x="14336" y="486"/>
                  <a:pt x="14336" y="486"/>
                  <a:pt x="14330" y="486"/>
                </a:cubicBezTo>
                <a:cubicBezTo>
                  <a:pt x="14324" y="486"/>
                  <a:pt x="14324" y="492"/>
                  <a:pt x="14318" y="492"/>
                </a:cubicBezTo>
                <a:cubicBezTo>
                  <a:pt x="14312" y="498"/>
                  <a:pt x="14318" y="504"/>
                  <a:pt x="14312" y="504"/>
                </a:cubicBezTo>
                <a:cubicBezTo>
                  <a:pt x="14306" y="510"/>
                  <a:pt x="14300" y="504"/>
                  <a:pt x="14300" y="504"/>
                </a:cubicBezTo>
                <a:cubicBezTo>
                  <a:pt x="14294" y="510"/>
                  <a:pt x="14294" y="510"/>
                  <a:pt x="14288" y="510"/>
                </a:cubicBezTo>
                <a:cubicBezTo>
                  <a:pt x="14282" y="510"/>
                  <a:pt x="14276" y="516"/>
                  <a:pt x="14276" y="522"/>
                </a:cubicBezTo>
                <a:cubicBezTo>
                  <a:pt x="14270" y="528"/>
                  <a:pt x="14270" y="528"/>
                  <a:pt x="14270" y="534"/>
                </a:cubicBezTo>
                <a:cubicBezTo>
                  <a:pt x="14264" y="534"/>
                  <a:pt x="14270" y="540"/>
                  <a:pt x="14270" y="540"/>
                </a:cubicBezTo>
                <a:cubicBezTo>
                  <a:pt x="14276" y="545"/>
                  <a:pt x="14282" y="545"/>
                  <a:pt x="14288" y="552"/>
                </a:cubicBezTo>
                <a:cubicBezTo>
                  <a:pt x="14294" y="552"/>
                  <a:pt x="14300" y="552"/>
                  <a:pt x="14300" y="557"/>
                </a:cubicBezTo>
                <a:cubicBezTo>
                  <a:pt x="14306" y="557"/>
                  <a:pt x="14300" y="563"/>
                  <a:pt x="14300" y="569"/>
                </a:cubicBezTo>
                <a:lnTo>
                  <a:pt x="14300" y="575"/>
                </a:lnTo>
                <a:cubicBezTo>
                  <a:pt x="14300" y="587"/>
                  <a:pt x="14306" y="587"/>
                  <a:pt x="14306" y="593"/>
                </a:cubicBezTo>
                <a:cubicBezTo>
                  <a:pt x="14407" y="593"/>
                  <a:pt x="14407" y="593"/>
                  <a:pt x="14407" y="593"/>
                </a:cubicBezTo>
                <a:cubicBezTo>
                  <a:pt x="14413" y="593"/>
                  <a:pt x="14413" y="599"/>
                  <a:pt x="14419" y="599"/>
                </a:cubicBezTo>
                <a:cubicBezTo>
                  <a:pt x="14424" y="599"/>
                  <a:pt x="14424" y="599"/>
                  <a:pt x="14430" y="599"/>
                </a:cubicBezTo>
                <a:cubicBezTo>
                  <a:pt x="14436" y="599"/>
                  <a:pt x="14436" y="605"/>
                  <a:pt x="14436" y="611"/>
                </a:cubicBezTo>
                <a:cubicBezTo>
                  <a:pt x="14442" y="611"/>
                  <a:pt x="14442" y="617"/>
                  <a:pt x="14448" y="623"/>
                </a:cubicBezTo>
                <a:cubicBezTo>
                  <a:pt x="14478" y="623"/>
                  <a:pt x="14490" y="623"/>
                  <a:pt x="14519" y="623"/>
                </a:cubicBezTo>
                <a:cubicBezTo>
                  <a:pt x="14525" y="623"/>
                  <a:pt x="14531" y="623"/>
                  <a:pt x="14531" y="623"/>
                </a:cubicBezTo>
                <a:cubicBezTo>
                  <a:pt x="14549" y="623"/>
                  <a:pt x="14549" y="623"/>
                  <a:pt x="14549" y="623"/>
                </a:cubicBezTo>
                <a:cubicBezTo>
                  <a:pt x="14561" y="623"/>
                  <a:pt x="14561" y="623"/>
                  <a:pt x="14573" y="623"/>
                </a:cubicBezTo>
                <a:cubicBezTo>
                  <a:pt x="14573" y="623"/>
                  <a:pt x="14579" y="623"/>
                  <a:pt x="14585" y="623"/>
                </a:cubicBezTo>
                <a:cubicBezTo>
                  <a:pt x="14591" y="617"/>
                  <a:pt x="14596" y="617"/>
                  <a:pt x="14602" y="611"/>
                </a:cubicBezTo>
                <a:cubicBezTo>
                  <a:pt x="14608" y="611"/>
                  <a:pt x="14608" y="605"/>
                  <a:pt x="14608" y="599"/>
                </a:cubicBezTo>
                <a:cubicBezTo>
                  <a:pt x="14608" y="575"/>
                  <a:pt x="14608" y="575"/>
                  <a:pt x="14608" y="575"/>
                </a:cubicBezTo>
                <a:cubicBezTo>
                  <a:pt x="14602" y="575"/>
                  <a:pt x="14602" y="581"/>
                  <a:pt x="14591" y="575"/>
                </a:cubicBezTo>
                <a:cubicBezTo>
                  <a:pt x="14591" y="575"/>
                  <a:pt x="14585" y="575"/>
                  <a:pt x="14585" y="569"/>
                </a:cubicBezTo>
                <a:cubicBezTo>
                  <a:pt x="14585" y="563"/>
                  <a:pt x="14585" y="557"/>
                  <a:pt x="14585" y="552"/>
                </a:cubicBezTo>
                <a:cubicBezTo>
                  <a:pt x="14585" y="545"/>
                  <a:pt x="14591" y="540"/>
                  <a:pt x="14591" y="540"/>
                </a:cubicBezTo>
                <a:cubicBezTo>
                  <a:pt x="14591" y="534"/>
                  <a:pt x="14596" y="534"/>
                  <a:pt x="14596" y="528"/>
                </a:cubicBezTo>
                <a:cubicBezTo>
                  <a:pt x="14602" y="522"/>
                  <a:pt x="14608" y="522"/>
                  <a:pt x="14608" y="510"/>
                </a:cubicBezTo>
                <a:cubicBezTo>
                  <a:pt x="14608" y="504"/>
                  <a:pt x="14602" y="498"/>
                  <a:pt x="14602" y="492"/>
                </a:cubicBezTo>
                <a:cubicBezTo>
                  <a:pt x="14602" y="486"/>
                  <a:pt x="14596" y="486"/>
                  <a:pt x="14596" y="480"/>
                </a:cubicBezTo>
                <a:cubicBezTo>
                  <a:pt x="14591" y="474"/>
                  <a:pt x="14591" y="474"/>
                  <a:pt x="14585" y="468"/>
                </a:cubicBezTo>
                <a:cubicBezTo>
                  <a:pt x="14579" y="463"/>
                  <a:pt x="14573" y="468"/>
                  <a:pt x="14561" y="468"/>
                </a:cubicBezTo>
                <a:cubicBezTo>
                  <a:pt x="14555" y="468"/>
                  <a:pt x="14549" y="463"/>
                  <a:pt x="14543" y="468"/>
                </a:cubicBezTo>
                <a:cubicBezTo>
                  <a:pt x="14537" y="468"/>
                  <a:pt x="14531" y="468"/>
                  <a:pt x="14531" y="474"/>
                </a:cubicBezTo>
                <a:cubicBezTo>
                  <a:pt x="14525" y="474"/>
                  <a:pt x="14525" y="480"/>
                  <a:pt x="14525" y="486"/>
                </a:cubicBezTo>
                <a:cubicBezTo>
                  <a:pt x="14519" y="486"/>
                  <a:pt x="14519" y="492"/>
                  <a:pt x="14513" y="492"/>
                </a:cubicBezTo>
                <a:cubicBezTo>
                  <a:pt x="14507" y="492"/>
                  <a:pt x="14507" y="492"/>
                  <a:pt x="14502" y="492"/>
                </a:cubicBezTo>
                <a:cubicBezTo>
                  <a:pt x="14496" y="492"/>
                  <a:pt x="14490" y="492"/>
                  <a:pt x="14478" y="492"/>
                </a:cubicBezTo>
                <a:cubicBezTo>
                  <a:pt x="14484" y="486"/>
                  <a:pt x="14484" y="486"/>
                  <a:pt x="14484" y="480"/>
                </a:cubicBezTo>
                <a:cubicBezTo>
                  <a:pt x="14490" y="474"/>
                  <a:pt x="14490" y="474"/>
                  <a:pt x="14496" y="474"/>
                </a:cubicBezTo>
                <a:cubicBezTo>
                  <a:pt x="14496" y="457"/>
                  <a:pt x="14496" y="457"/>
                  <a:pt x="14496" y="457"/>
                </a:cubicBezTo>
                <a:cubicBezTo>
                  <a:pt x="14478" y="457"/>
                  <a:pt x="14472" y="457"/>
                  <a:pt x="14454" y="457"/>
                </a:cubicBezTo>
                <a:cubicBezTo>
                  <a:pt x="14448" y="457"/>
                  <a:pt x="14442" y="457"/>
                  <a:pt x="14430" y="457"/>
                </a:cubicBezTo>
                <a:close/>
                <a:moveTo>
                  <a:pt x="14258" y="468"/>
                </a:moveTo>
                <a:lnTo>
                  <a:pt x="14258" y="468"/>
                </a:lnTo>
                <a:cubicBezTo>
                  <a:pt x="14264" y="474"/>
                  <a:pt x="14264" y="474"/>
                  <a:pt x="14270" y="474"/>
                </a:cubicBezTo>
                <a:cubicBezTo>
                  <a:pt x="14276" y="474"/>
                  <a:pt x="14282" y="474"/>
                  <a:pt x="14288" y="474"/>
                </a:cubicBezTo>
                <a:cubicBezTo>
                  <a:pt x="14294" y="474"/>
                  <a:pt x="14300" y="474"/>
                  <a:pt x="14306" y="474"/>
                </a:cubicBezTo>
                <a:cubicBezTo>
                  <a:pt x="14312" y="474"/>
                  <a:pt x="14312" y="468"/>
                  <a:pt x="14318" y="468"/>
                </a:cubicBezTo>
                <a:cubicBezTo>
                  <a:pt x="14324" y="463"/>
                  <a:pt x="14324" y="457"/>
                  <a:pt x="14330" y="457"/>
                </a:cubicBezTo>
                <a:cubicBezTo>
                  <a:pt x="14330" y="457"/>
                  <a:pt x="14336" y="457"/>
                  <a:pt x="14341" y="457"/>
                </a:cubicBezTo>
                <a:cubicBezTo>
                  <a:pt x="14347" y="457"/>
                  <a:pt x="14353" y="457"/>
                  <a:pt x="14359" y="457"/>
                </a:cubicBezTo>
                <a:cubicBezTo>
                  <a:pt x="14365" y="457"/>
                  <a:pt x="14371" y="457"/>
                  <a:pt x="14371" y="451"/>
                </a:cubicBezTo>
                <a:cubicBezTo>
                  <a:pt x="14377" y="451"/>
                  <a:pt x="14377" y="445"/>
                  <a:pt x="14383" y="439"/>
                </a:cubicBezTo>
                <a:cubicBezTo>
                  <a:pt x="14389" y="439"/>
                  <a:pt x="14395" y="439"/>
                  <a:pt x="14407" y="439"/>
                </a:cubicBezTo>
                <a:cubicBezTo>
                  <a:pt x="14424" y="439"/>
                  <a:pt x="14430" y="439"/>
                  <a:pt x="14448" y="439"/>
                </a:cubicBezTo>
                <a:cubicBezTo>
                  <a:pt x="14448" y="433"/>
                  <a:pt x="14454" y="427"/>
                  <a:pt x="14454" y="421"/>
                </a:cubicBezTo>
                <a:cubicBezTo>
                  <a:pt x="14454" y="415"/>
                  <a:pt x="14454" y="409"/>
                  <a:pt x="14454" y="403"/>
                </a:cubicBezTo>
                <a:cubicBezTo>
                  <a:pt x="14460" y="397"/>
                  <a:pt x="14460" y="391"/>
                  <a:pt x="14466" y="391"/>
                </a:cubicBezTo>
                <a:cubicBezTo>
                  <a:pt x="14466" y="386"/>
                  <a:pt x="14472" y="391"/>
                  <a:pt x="14478" y="391"/>
                </a:cubicBezTo>
                <a:cubicBezTo>
                  <a:pt x="14478" y="386"/>
                  <a:pt x="14478" y="379"/>
                  <a:pt x="14484" y="379"/>
                </a:cubicBezTo>
                <a:cubicBezTo>
                  <a:pt x="14490" y="374"/>
                  <a:pt x="14490" y="374"/>
                  <a:pt x="14496" y="374"/>
                </a:cubicBezTo>
                <a:cubicBezTo>
                  <a:pt x="14490" y="368"/>
                  <a:pt x="14490" y="368"/>
                  <a:pt x="14484" y="368"/>
                </a:cubicBezTo>
                <a:lnTo>
                  <a:pt x="14484" y="362"/>
                </a:lnTo>
                <a:cubicBezTo>
                  <a:pt x="14413" y="362"/>
                  <a:pt x="14413" y="362"/>
                  <a:pt x="14413" y="362"/>
                </a:cubicBezTo>
                <a:cubicBezTo>
                  <a:pt x="14413" y="350"/>
                  <a:pt x="14413" y="344"/>
                  <a:pt x="14407" y="338"/>
                </a:cubicBezTo>
                <a:cubicBezTo>
                  <a:pt x="14401" y="332"/>
                  <a:pt x="14401" y="326"/>
                  <a:pt x="14401" y="326"/>
                </a:cubicBezTo>
                <a:cubicBezTo>
                  <a:pt x="14395" y="320"/>
                  <a:pt x="14389" y="326"/>
                  <a:pt x="14389" y="326"/>
                </a:cubicBezTo>
                <a:cubicBezTo>
                  <a:pt x="14383" y="320"/>
                  <a:pt x="14383" y="320"/>
                  <a:pt x="14377" y="320"/>
                </a:cubicBezTo>
                <a:cubicBezTo>
                  <a:pt x="14365" y="320"/>
                  <a:pt x="14359" y="320"/>
                  <a:pt x="14353" y="326"/>
                </a:cubicBezTo>
                <a:cubicBezTo>
                  <a:pt x="14347" y="326"/>
                  <a:pt x="14347" y="326"/>
                  <a:pt x="14341" y="332"/>
                </a:cubicBezTo>
                <a:cubicBezTo>
                  <a:pt x="14336" y="332"/>
                  <a:pt x="14336" y="338"/>
                  <a:pt x="14336" y="338"/>
                </a:cubicBezTo>
                <a:cubicBezTo>
                  <a:pt x="14324" y="344"/>
                  <a:pt x="14318" y="344"/>
                  <a:pt x="14306" y="344"/>
                </a:cubicBezTo>
                <a:cubicBezTo>
                  <a:pt x="14306" y="344"/>
                  <a:pt x="14300" y="350"/>
                  <a:pt x="14294" y="350"/>
                </a:cubicBezTo>
                <a:cubicBezTo>
                  <a:pt x="14288" y="350"/>
                  <a:pt x="14282" y="356"/>
                  <a:pt x="14270" y="356"/>
                </a:cubicBezTo>
                <a:cubicBezTo>
                  <a:pt x="14264" y="362"/>
                  <a:pt x="14258" y="356"/>
                  <a:pt x="14247" y="356"/>
                </a:cubicBezTo>
                <a:cubicBezTo>
                  <a:pt x="14241" y="356"/>
                  <a:pt x="14241" y="362"/>
                  <a:pt x="14235" y="362"/>
                </a:cubicBezTo>
                <a:cubicBezTo>
                  <a:pt x="14235" y="368"/>
                  <a:pt x="14235" y="374"/>
                  <a:pt x="14235" y="386"/>
                </a:cubicBezTo>
                <a:cubicBezTo>
                  <a:pt x="14235" y="391"/>
                  <a:pt x="14235" y="391"/>
                  <a:pt x="14229" y="397"/>
                </a:cubicBezTo>
                <a:cubicBezTo>
                  <a:pt x="14229" y="403"/>
                  <a:pt x="14223" y="403"/>
                  <a:pt x="14217" y="409"/>
                </a:cubicBezTo>
                <a:cubicBezTo>
                  <a:pt x="14211" y="409"/>
                  <a:pt x="14205" y="403"/>
                  <a:pt x="14199" y="409"/>
                </a:cubicBezTo>
                <a:cubicBezTo>
                  <a:pt x="14193" y="409"/>
                  <a:pt x="14187" y="409"/>
                  <a:pt x="14187" y="415"/>
                </a:cubicBezTo>
                <a:cubicBezTo>
                  <a:pt x="14181" y="415"/>
                  <a:pt x="14175" y="415"/>
                  <a:pt x="14170" y="415"/>
                </a:cubicBezTo>
                <a:cubicBezTo>
                  <a:pt x="14170" y="415"/>
                  <a:pt x="14170" y="421"/>
                  <a:pt x="14170" y="427"/>
                </a:cubicBezTo>
                <a:cubicBezTo>
                  <a:pt x="14170" y="433"/>
                  <a:pt x="14170" y="433"/>
                  <a:pt x="14175" y="439"/>
                </a:cubicBezTo>
                <a:cubicBezTo>
                  <a:pt x="14181" y="445"/>
                  <a:pt x="14181" y="445"/>
                  <a:pt x="14193" y="445"/>
                </a:cubicBezTo>
                <a:cubicBezTo>
                  <a:pt x="14199" y="445"/>
                  <a:pt x="14205" y="439"/>
                  <a:pt x="14211" y="439"/>
                </a:cubicBezTo>
                <a:cubicBezTo>
                  <a:pt x="14217" y="439"/>
                  <a:pt x="14217" y="439"/>
                  <a:pt x="14217" y="439"/>
                </a:cubicBezTo>
                <a:cubicBezTo>
                  <a:pt x="14223" y="439"/>
                  <a:pt x="14229" y="445"/>
                  <a:pt x="14229" y="451"/>
                </a:cubicBezTo>
                <a:cubicBezTo>
                  <a:pt x="14235" y="451"/>
                  <a:pt x="14235" y="457"/>
                  <a:pt x="14241" y="463"/>
                </a:cubicBezTo>
                <a:cubicBezTo>
                  <a:pt x="14241" y="463"/>
                  <a:pt x="14247" y="463"/>
                  <a:pt x="14253" y="463"/>
                </a:cubicBezTo>
                <a:lnTo>
                  <a:pt x="14258" y="468"/>
                </a:lnTo>
                <a:close/>
                <a:moveTo>
                  <a:pt x="14235" y="492"/>
                </a:moveTo>
                <a:lnTo>
                  <a:pt x="14235" y="492"/>
                </a:lnTo>
                <a:cubicBezTo>
                  <a:pt x="14235" y="492"/>
                  <a:pt x="14229" y="492"/>
                  <a:pt x="14223" y="492"/>
                </a:cubicBezTo>
                <a:cubicBezTo>
                  <a:pt x="14223" y="492"/>
                  <a:pt x="14217" y="486"/>
                  <a:pt x="14211" y="486"/>
                </a:cubicBezTo>
                <a:cubicBezTo>
                  <a:pt x="14211" y="486"/>
                  <a:pt x="14205" y="486"/>
                  <a:pt x="14199" y="486"/>
                </a:cubicBezTo>
                <a:cubicBezTo>
                  <a:pt x="14193" y="480"/>
                  <a:pt x="14187" y="480"/>
                  <a:pt x="14187" y="480"/>
                </a:cubicBezTo>
                <a:cubicBezTo>
                  <a:pt x="14175" y="480"/>
                  <a:pt x="14175" y="480"/>
                  <a:pt x="14175" y="480"/>
                </a:cubicBezTo>
                <a:cubicBezTo>
                  <a:pt x="14170" y="480"/>
                  <a:pt x="14164" y="474"/>
                  <a:pt x="14164" y="474"/>
                </a:cubicBezTo>
                <a:cubicBezTo>
                  <a:pt x="14158" y="474"/>
                  <a:pt x="14158" y="480"/>
                  <a:pt x="14152" y="480"/>
                </a:cubicBezTo>
                <a:cubicBezTo>
                  <a:pt x="14140" y="480"/>
                  <a:pt x="14140" y="480"/>
                  <a:pt x="14140" y="480"/>
                </a:cubicBezTo>
                <a:cubicBezTo>
                  <a:pt x="14134" y="480"/>
                  <a:pt x="14134" y="480"/>
                  <a:pt x="14134" y="480"/>
                </a:cubicBezTo>
                <a:cubicBezTo>
                  <a:pt x="14134" y="492"/>
                  <a:pt x="14134" y="504"/>
                  <a:pt x="14134" y="516"/>
                </a:cubicBezTo>
                <a:cubicBezTo>
                  <a:pt x="14152" y="516"/>
                  <a:pt x="14158" y="516"/>
                  <a:pt x="14181" y="516"/>
                </a:cubicBezTo>
                <a:cubicBezTo>
                  <a:pt x="14193" y="516"/>
                  <a:pt x="14193" y="516"/>
                  <a:pt x="14193" y="516"/>
                </a:cubicBezTo>
                <a:cubicBezTo>
                  <a:pt x="14193" y="516"/>
                  <a:pt x="14199" y="522"/>
                  <a:pt x="14199" y="528"/>
                </a:cubicBezTo>
                <a:cubicBezTo>
                  <a:pt x="14205" y="528"/>
                  <a:pt x="14205" y="540"/>
                  <a:pt x="14205" y="540"/>
                </a:cubicBezTo>
                <a:cubicBezTo>
                  <a:pt x="14211" y="540"/>
                  <a:pt x="14217" y="540"/>
                  <a:pt x="14217" y="540"/>
                </a:cubicBezTo>
                <a:cubicBezTo>
                  <a:pt x="14223" y="540"/>
                  <a:pt x="14229" y="540"/>
                  <a:pt x="14229" y="540"/>
                </a:cubicBezTo>
                <a:cubicBezTo>
                  <a:pt x="14235" y="540"/>
                  <a:pt x="14235" y="534"/>
                  <a:pt x="14241" y="534"/>
                </a:cubicBezTo>
                <a:cubicBezTo>
                  <a:pt x="14247" y="528"/>
                  <a:pt x="14253" y="528"/>
                  <a:pt x="14253" y="528"/>
                </a:cubicBezTo>
                <a:cubicBezTo>
                  <a:pt x="14253" y="522"/>
                  <a:pt x="14253" y="522"/>
                  <a:pt x="14253" y="516"/>
                </a:cubicBezTo>
                <a:cubicBezTo>
                  <a:pt x="14253" y="504"/>
                  <a:pt x="14253" y="504"/>
                  <a:pt x="14253" y="504"/>
                </a:cubicBezTo>
                <a:cubicBezTo>
                  <a:pt x="14253" y="498"/>
                  <a:pt x="14247" y="498"/>
                  <a:pt x="14247" y="492"/>
                </a:cubicBezTo>
                <a:cubicBezTo>
                  <a:pt x="14241" y="492"/>
                  <a:pt x="14241" y="492"/>
                  <a:pt x="14235" y="492"/>
                </a:cubicBezTo>
                <a:close/>
                <a:moveTo>
                  <a:pt x="14122" y="308"/>
                </a:moveTo>
                <a:lnTo>
                  <a:pt x="14122" y="308"/>
                </a:lnTo>
                <a:cubicBezTo>
                  <a:pt x="14110" y="308"/>
                  <a:pt x="14110" y="320"/>
                  <a:pt x="14104" y="320"/>
                </a:cubicBezTo>
                <a:cubicBezTo>
                  <a:pt x="14098" y="320"/>
                  <a:pt x="14092" y="314"/>
                  <a:pt x="14087" y="314"/>
                </a:cubicBezTo>
                <a:cubicBezTo>
                  <a:pt x="14087" y="314"/>
                  <a:pt x="14081" y="308"/>
                  <a:pt x="14075" y="308"/>
                </a:cubicBezTo>
                <a:cubicBezTo>
                  <a:pt x="14069" y="320"/>
                  <a:pt x="14069" y="320"/>
                  <a:pt x="14069" y="320"/>
                </a:cubicBezTo>
                <a:cubicBezTo>
                  <a:pt x="14069" y="344"/>
                  <a:pt x="14069" y="344"/>
                  <a:pt x="14069" y="344"/>
                </a:cubicBezTo>
                <a:cubicBezTo>
                  <a:pt x="14075" y="344"/>
                  <a:pt x="14075" y="344"/>
                  <a:pt x="14081" y="344"/>
                </a:cubicBezTo>
                <a:cubicBezTo>
                  <a:pt x="14087" y="350"/>
                  <a:pt x="14087" y="356"/>
                  <a:pt x="14092" y="356"/>
                </a:cubicBezTo>
                <a:cubicBezTo>
                  <a:pt x="14098" y="356"/>
                  <a:pt x="14098" y="362"/>
                  <a:pt x="14104" y="362"/>
                </a:cubicBezTo>
                <a:cubicBezTo>
                  <a:pt x="14110" y="362"/>
                  <a:pt x="14110" y="362"/>
                  <a:pt x="14110" y="362"/>
                </a:cubicBezTo>
                <a:cubicBezTo>
                  <a:pt x="14116" y="362"/>
                  <a:pt x="14122" y="362"/>
                  <a:pt x="14128" y="356"/>
                </a:cubicBezTo>
                <a:cubicBezTo>
                  <a:pt x="14134" y="356"/>
                  <a:pt x="14140" y="356"/>
                  <a:pt x="14140" y="350"/>
                </a:cubicBezTo>
                <a:cubicBezTo>
                  <a:pt x="14140" y="350"/>
                  <a:pt x="14140" y="344"/>
                  <a:pt x="14140" y="338"/>
                </a:cubicBezTo>
                <a:cubicBezTo>
                  <a:pt x="14140" y="338"/>
                  <a:pt x="14140" y="332"/>
                  <a:pt x="14134" y="332"/>
                </a:cubicBezTo>
                <a:cubicBezTo>
                  <a:pt x="14134" y="326"/>
                  <a:pt x="14140" y="320"/>
                  <a:pt x="14134" y="320"/>
                </a:cubicBezTo>
                <a:cubicBezTo>
                  <a:pt x="14134" y="314"/>
                  <a:pt x="14128" y="308"/>
                  <a:pt x="14122" y="308"/>
                </a:cubicBezTo>
                <a:close/>
                <a:moveTo>
                  <a:pt x="11893" y="1648"/>
                </a:moveTo>
                <a:lnTo>
                  <a:pt x="11893" y="1648"/>
                </a:lnTo>
                <a:cubicBezTo>
                  <a:pt x="11887" y="1648"/>
                  <a:pt x="11887" y="1648"/>
                  <a:pt x="11881" y="1648"/>
                </a:cubicBezTo>
                <a:cubicBezTo>
                  <a:pt x="11875" y="1642"/>
                  <a:pt x="11875" y="1642"/>
                  <a:pt x="11869" y="1642"/>
                </a:cubicBezTo>
                <a:cubicBezTo>
                  <a:pt x="11863" y="1642"/>
                  <a:pt x="11863" y="1636"/>
                  <a:pt x="11863" y="1631"/>
                </a:cubicBezTo>
                <a:cubicBezTo>
                  <a:pt x="11863" y="1631"/>
                  <a:pt x="11863" y="1625"/>
                  <a:pt x="11863" y="1619"/>
                </a:cubicBezTo>
                <a:cubicBezTo>
                  <a:pt x="11792" y="1619"/>
                  <a:pt x="11792" y="1619"/>
                  <a:pt x="11792" y="1619"/>
                </a:cubicBezTo>
                <a:cubicBezTo>
                  <a:pt x="11792" y="1625"/>
                  <a:pt x="11792" y="1631"/>
                  <a:pt x="11792" y="1636"/>
                </a:cubicBezTo>
                <a:cubicBezTo>
                  <a:pt x="11792" y="1636"/>
                  <a:pt x="11792" y="1642"/>
                  <a:pt x="11798" y="1648"/>
                </a:cubicBezTo>
                <a:cubicBezTo>
                  <a:pt x="11798" y="1702"/>
                  <a:pt x="11798" y="1702"/>
                  <a:pt x="11798" y="1702"/>
                </a:cubicBezTo>
                <a:cubicBezTo>
                  <a:pt x="11827" y="1702"/>
                  <a:pt x="11827" y="1702"/>
                  <a:pt x="11827" y="1702"/>
                </a:cubicBezTo>
                <a:cubicBezTo>
                  <a:pt x="11834" y="1702"/>
                  <a:pt x="11839" y="1702"/>
                  <a:pt x="11839" y="1696"/>
                </a:cubicBezTo>
                <a:cubicBezTo>
                  <a:pt x="11845" y="1690"/>
                  <a:pt x="11845" y="1684"/>
                  <a:pt x="11851" y="1678"/>
                </a:cubicBezTo>
                <a:cubicBezTo>
                  <a:pt x="11851" y="1678"/>
                  <a:pt x="11851" y="1678"/>
                  <a:pt x="11857" y="1678"/>
                </a:cubicBezTo>
                <a:cubicBezTo>
                  <a:pt x="11863" y="1678"/>
                  <a:pt x="11863" y="1678"/>
                  <a:pt x="11875" y="1672"/>
                </a:cubicBezTo>
                <a:cubicBezTo>
                  <a:pt x="11875" y="1672"/>
                  <a:pt x="11881" y="1672"/>
                  <a:pt x="11887" y="1672"/>
                </a:cubicBezTo>
                <a:cubicBezTo>
                  <a:pt x="11887" y="1666"/>
                  <a:pt x="11887" y="1666"/>
                  <a:pt x="11893" y="1660"/>
                </a:cubicBezTo>
                <a:cubicBezTo>
                  <a:pt x="11893" y="1654"/>
                  <a:pt x="11893" y="1654"/>
                  <a:pt x="11893" y="1648"/>
                </a:cubicBezTo>
                <a:close/>
                <a:moveTo>
                  <a:pt x="12112" y="1233"/>
                </a:moveTo>
                <a:lnTo>
                  <a:pt x="12112" y="1233"/>
                </a:lnTo>
                <a:cubicBezTo>
                  <a:pt x="12106" y="1233"/>
                  <a:pt x="12100" y="1233"/>
                  <a:pt x="12088" y="1233"/>
                </a:cubicBezTo>
                <a:cubicBezTo>
                  <a:pt x="12082" y="1233"/>
                  <a:pt x="12082" y="1233"/>
                  <a:pt x="12077" y="1233"/>
                </a:cubicBezTo>
                <a:cubicBezTo>
                  <a:pt x="12077" y="1269"/>
                  <a:pt x="12077" y="1269"/>
                  <a:pt x="12077" y="1269"/>
                </a:cubicBezTo>
                <a:cubicBezTo>
                  <a:pt x="12065" y="1269"/>
                  <a:pt x="12059" y="1269"/>
                  <a:pt x="12047" y="1269"/>
                </a:cubicBezTo>
                <a:cubicBezTo>
                  <a:pt x="12041" y="1275"/>
                  <a:pt x="12035" y="1275"/>
                  <a:pt x="12023" y="1281"/>
                </a:cubicBezTo>
                <a:cubicBezTo>
                  <a:pt x="12023" y="1287"/>
                  <a:pt x="12023" y="1287"/>
                  <a:pt x="12023" y="1293"/>
                </a:cubicBezTo>
                <a:cubicBezTo>
                  <a:pt x="12023" y="1299"/>
                  <a:pt x="12029" y="1299"/>
                  <a:pt x="12029" y="1304"/>
                </a:cubicBezTo>
                <a:cubicBezTo>
                  <a:pt x="12029" y="1304"/>
                  <a:pt x="12029" y="1310"/>
                  <a:pt x="12029" y="1316"/>
                </a:cubicBezTo>
                <a:cubicBezTo>
                  <a:pt x="12023" y="1322"/>
                  <a:pt x="12017" y="1316"/>
                  <a:pt x="12017" y="1322"/>
                </a:cubicBezTo>
                <a:cubicBezTo>
                  <a:pt x="12011" y="1328"/>
                  <a:pt x="12017" y="1328"/>
                  <a:pt x="12017" y="1334"/>
                </a:cubicBezTo>
                <a:cubicBezTo>
                  <a:pt x="12017" y="1340"/>
                  <a:pt x="12011" y="1340"/>
                  <a:pt x="12011" y="1346"/>
                </a:cubicBezTo>
                <a:cubicBezTo>
                  <a:pt x="12005" y="1346"/>
                  <a:pt x="12000" y="1346"/>
                  <a:pt x="11988" y="1346"/>
                </a:cubicBezTo>
                <a:cubicBezTo>
                  <a:pt x="11988" y="1346"/>
                  <a:pt x="11982" y="1346"/>
                  <a:pt x="11976" y="1346"/>
                </a:cubicBezTo>
                <a:cubicBezTo>
                  <a:pt x="11976" y="1346"/>
                  <a:pt x="11970" y="1352"/>
                  <a:pt x="11970" y="1358"/>
                </a:cubicBezTo>
                <a:cubicBezTo>
                  <a:pt x="11970" y="1358"/>
                  <a:pt x="11970" y="1364"/>
                  <a:pt x="11970" y="1370"/>
                </a:cubicBezTo>
                <a:cubicBezTo>
                  <a:pt x="11970" y="1376"/>
                  <a:pt x="11958" y="1370"/>
                  <a:pt x="11958" y="1376"/>
                </a:cubicBezTo>
                <a:cubicBezTo>
                  <a:pt x="11952" y="1382"/>
                  <a:pt x="11958" y="1387"/>
                  <a:pt x="11958" y="1399"/>
                </a:cubicBezTo>
                <a:cubicBezTo>
                  <a:pt x="11958" y="1399"/>
                  <a:pt x="11958" y="1405"/>
                  <a:pt x="11958" y="1411"/>
                </a:cubicBezTo>
                <a:lnTo>
                  <a:pt x="11958" y="1417"/>
                </a:lnTo>
                <a:cubicBezTo>
                  <a:pt x="11958" y="1423"/>
                  <a:pt x="11958" y="1429"/>
                  <a:pt x="11958" y="1429"/>
                </a:cubicBezTo>
                <a:cubicBezTo>
                  <a:pt x="11988" y="1435"/>
                  <a:pt x="11988" y="1435"/>
                  <a:pt x="11988" y="1435"/>
                </a:cubicBezTo>
                <a:cubicBezTo>
                  <a:pt x="11988" y="1429"/>
                  <a:pt x="11988" y="1423"/>
                  <a:pt x="11988" y="1423"/>
                </a:cubicBezTo>
                <a:cubicBezTo>
                  <a:pt x="11993" y="1417"/>
                  <a:pt x="12000" y="1417"/>
                  <a:pt x="12000" y="1417"/>
                </a:cubicBezTo>
                <a:cubicBezTo>
                  <a:pt x="12005" y="1417"/>
                  <a:pt x="12011" y="1417"/>
                  <a:pt x="12011" y="1417"/>
                </a:cubicBezTo>
                <a:cubicBezTo>
                  <a:pt x="12011" y="1423"/>
                  <a:pt x="12011" y="1429"/>
                  <a:pt x="12017" y="1429"/>
                </a:cubicBezTo>
                <a:cubicBezTo>
                  <a:pt x="12017" y="1435"/>
                  <a:pt x="12023" y="1441"/>
                  <a:pt x="12023" y="1441"/>
                </a:cubicBezTo>
                <a:cubicBezTo>
                  <a:pt x="12029" y="1441"/>
                  <a:pt x="12035" y="1435"/>
                  <a:pt x="12035" y="1429"/>
                </a:cubicBezTo>
                <a:cubicBezTo>
                  <a:pt x="12035" y="1429"/>
                  <a:pt x="12035" y="1423"/>
                  <a:pt x="12035" y="1417"/>
                </a:cubicBezTo>
                <a:cubicBezTo>
                  <a:pt x="12041" y="1423"/>
                  <a:pt x="12041" y="1423"/>
                  <a:pt x="12047" y="1423"/>
                </a:cubicBezTo>
                <a:cubicBezTo>
                  <a:pt x="12053" y="1429"/>
                  <a:pt x="12053" y="1435"/>
                  <a:pt x="12059" y="1435"/>
                </a:cubicBezTo>
                <a:cubicBezTo>
                  <a:pt x="12065" y="1441"/>
                  <a:pt x="12077" y="1441"/>
                  <a:pt x="12082" y="1453"/>
                </a:cubicBezTo>
                <a:cubicBezTo>
                  <a:pt x="12088" y="1453"/>
                  <a:pt x="12088" y="1459"/>
                  <a:pt x="12088" y="1465"/>
                </a:cubicBezTo>
                <a:cubicBezTo>
                  <a:pt x="12071" y="1488"/>
                  <a:pt x="12071" y="1488"/>
                  <a:pt x="12071" y="1488"/>
                </a:cubicBezTo>
                <a:cubicBezTo>
                  <a:pt x="12071" y="1494"/>
                  <a:pt x="12071" y="1494"/>
                  <a:pt x="12071" y="1494"/>
                </a:cubicBezTo>
                <a:cubicBezTo>
                  <a:pt x="12071" y="1500"/>
                  <a:pt x="12077" y="1500"/>
                  <a:pt x="12077" y="1506"/>
                </a:cubicBezTo>
                <a:cubicBezTo>
                  <a:pt x="12136" y="1506"/>
                  <a:pt x="12136" y="1506"/>
                  <a:pt x="12136" y="1506"/>
                </a:cubicBezTo>
                <a:cubicBezTo>
                  <a:pt x="12154" y="1506"/>
                  <a:pt x="12159" y="1512"/>
                  <a:pt x="12177" y="1512"/>
                </a:cubicBezTo>
                <a:cubicBezTo>
                  <a:pt x="12183" y="1512"/>
                  <a:pt x="12189" y="1512"/>
                  <a:pt x="12195" y="1512"/>
                </a:cubicBezTo>
                <a:cubicBezTo>
                  <a:pt x="12201" y="1512"/>
                  <a:pt x="12207" y="1518"/>
                  <a:pt x="12219" y="1518"/>
                </a:cubicBezTo>
                <a:cubicBezTo>
                  <a:pt x="12225" y="1518"/>
                  <a:pt x="12231" y="1518"/>
                  <a:pt x="12237" y="1518"/>
                </a:cubicBezTo>
                <a:cubicBezTo>
                  <a:pt x="12254" y="1518"/>
                  <a:pt x="12254" y="1518"/>
                  <a:pt x="12254" y="1518"/>
                </a:cubicBezTo>
                <a:cubicBezTo>
                  <a:pt x="12260" y="1518"/>
                  <a:pt x="12260" y="1518"/>
                  <a:pt x="12266" y="1518"/>
                </a:cubicBezTo>
                <a:cubicBezTo>
                  <a:pt x="12272" y="1518"/>
                  <a:pt x="12272" y="1518"/>
                  <a:pt x="12272" y="1518"/>
                </a:cubicBezTo>
                <a:cubicBezTo>
                  <a:pt x="12272" y="1494"/>
                  <a:pt x="12272" y="1494"/>
                  <a:pt x="12272" y="1494"/>
                </a:cubicBezTo>
                <a:cubicBezTo>
                  <a:pt x="12272" y="1488"/>
                  <a:pt x="12272" y="1488"/>
                  <a:pt x="12272" y="1482"/>
                </a:cubicBezTo>
                <a:cubicBezTo>
                  <a:pt x="12272" y="1476"/>
                  <a:pt x="12260" y="1482"/>
                  <a:pt x="12260" y="1476"/>
                </a:cubicBezTo>
                <a:cubicBezTo>
                  <a:pt x="12260" y="1470"/>
                  <a:pt x="12260" y="1465"/>
                  <a:pt x="12260" y="1453"/>
                </a:cubicBezTo>
                <a:cubicBezTo>
                  <a:pt x="12254" y="1453"/>
                  <a:pt x="12254" y="1459"/>
                  <a:pt x="12248" y="1453"/>
                </a:cubicBezTo>
                <a:cubicBezTo>
                  <a:pt x="12243" y="1453"/>
                  <a:pt x="12243" y="1447"/>
                  <a:pt x="12237" y="1447"/>
                </a:cubicBezTo>
                <a:cubicBezTo>
                  <a:pt x="12237" y="1441"/>
                  <a:pt x="12237" y="1435"/>
                  <a:pt x="12237" y="1435"/>
                </a:cubicBezTo>
                <a:cubicBezTo>
                  <a:pt x="12237" y="1429"/>
                  <a:pt x="12231" y="1429"/>
                  <a:pt x="12225" y="1423"/>
                </a:cubicBezTo>
                <a:cubicBezTo>
                  <a:pt x="12225" y="1423"/>
                  <a:pt x="12219" y="1417"/>
                  <a:pt x="12213" y="1417"/>
                </a:cubicBezTo>
                <a:cubicBezTo>
                  <a:pt x="12213" y="1411"/>
                  <a:pt x="12207" y="1405"/>
                  <a:pt x="12201" y="1399"/>
                </a:cubicBezTo>
                <a:cubicBezTo>
                  <a:pt x="12201" y="1399"/>
                  <a:pt x="12201" y="1393"/>
                  <a:pt x="12195" y="1387"/>
                </a:cubicBezTo>
                <a:lnTo>
                  <a:pt x="12189" y="1387"/>
                </a:lnTo>
                <a:cubicBezTo>
                  <a:pt x="12183" y="1382"/>
                  <a:pt x="12189" y="1376"/>
                  <a:pt x="12189" y="1376"/>
                </a:cubicBezTo>
                <a:cubicBezTo>
                  <a:pt x="12183" y="1370"/>
                  <a:pt x="12189" y="1370"/>
                  <a:pt x="12189" y="1364"/>
                </a:cubicBezTo>
                <a:cubicBezTo>
                  <a:pt x="12183" y="1358"/>
                  <a:pt x="12183" y="1352"/>
                  <a:pt x="12183" y="1346"/>
                </a:cubicBezTo>
                <a:cubicBezTo>
                  <a:pt x="12183" y="1340"/>
                  <a:pt x="12183" y="1340"/>
                  <a:pt x="12183" y="1340"/>
                </a:cubicBezTo>
                <a:cubicBezTo>
                  <a:pt x="12183" y="1334"/>
                  <a:pt x="12189" y="1334"/>
                  <a:pt x="12195" y="1334"/>
                </a:cubicBezTo>
                <a:cubicBezTo>
                  <a:pt x="12195" y="1328"/>
                  <a:pt x="12195" y="1322"/>
                  <a:pt x="12195" y="1322"/>
                </a:cubicBezTo>
                <a:cubicBezTo>
                  <a:pt x="12195" y="1304"/>
                  <a:pt x="12189" y="1299"/>
                  <a:pt x="12195" y="1287"/>
                </a:cubicBezTo>
                <a:cubicBezTo>
                  <a:pt x="12195" y="1281"/>
                  <a:pt x="12201" y="1281"/>
                  <a:pt x="12207" y="1281"/>
                </a:cubicBezTo>
                <a:cubicBezTo>
                  <a:pt x="12213" y="1275"/>
                  <a:pt x="12219" y="1269"/>
                  <a:pt x="12225" y="1257"/>
                </a:cubicBezTo>
                <a:cubicBezTo>
                  <a:pt x="12231" y="1257"/>
                  <a:pt x="12225" y="1245"/>
                  <a:pt x="12231" y="1245"/>
                </a:cubicBezTo>
                <a:cubicBezTo>
                  <a:pt x="12231" y="1245"/>
                  <a:pt x="12237" y="1245"/>
                  <a:pt x="12243" y="1245"/>
                </a:cubicBezTo>
                <a:cubicBezTo>
                  <a:pt x="12243" y="1239"/>
                  <a:pt x="12248" y="1245"/>
                  <a:pt x="12254" y="1239"/>
                </a:cubicBezTo>
                <a:cubicBezTo>
                  <a:pt x="12254" y="1239"/>
                  <a:pt x="12248" y="1233"/>
                  <a:pt x="12254" y="1227"/>
                </a:cubicBezTo>
                <a:cubicBezTo>
                  <a:pt x="12254" y="1227"/>
                  <a:pt x="12260" y="1227"/>
                  <a:pt x="12266" y="1227"/>
                </a:cubicBezTo>
                <a:cubicBezTo>
                  <a:pt x="12272" y="1221"/>
                  <a:pt x="12278" y="1215"/>
                  <a:pt x="12284" y="1204"/>
                </a:cubicBezTo>
                <a:cubicBezTo>
                  <a:pt x="12284" y="1204"/>
                  <a:pt x="12284" y="1198"/>
                  <a:pt x="12284" y="1192"/>
                </a:cubicBezTo>
                <a:cubicBezTo>
                  <a:pt x="12284" y="1192"/>
                  <a:pt x="12290" y="1192"/>
                  <a:pt x="12296" y="1186"/>
                </a:cubicBezTo>
                <a:cubicBezTo>
                  <a:pt x="12296" y="1186"/>
                  <a:pt x="12296" y="1180"/>
                  <a:pt x="12302" y="1180"/>
                </a:cubicBezTo>
                <a:cubicBezTo>
                  <a:pt x="12302" y="1174"/>
                  <a:pt x="12308" y="1180"/>
                  <a:pt x="12314" y="1180"/>
                </a:cubicBezTo>
                <a:cubicBezTo>
                  <a:pt x="12320" y="1174"/>
                  <a:pt x="12325" y="1168"/>
                  <a:pt x="12332" y="1156"/>
                </a:cubicBezTo>
                <a:cubicBezTo>
                  <a:pt x="12332" y="1156"/>
                  <a:pt x="12332" y="1150"/>
                  <a:pt x="12332" y="1144"/>
                </a:cubicBezTo>
                <a:cubicBezTo>
                  <a:pt x="12332" y="1144"/>
                  <a:pt x="12337" y="1138"/>
                  <a:pt x="12337" y="1132"/>
                </a:cubicBezTo>
                <a:cubicBezTo>
                  <a:pt x="12343" y="1132"/>
                  <a:pt x="12349" y="1132"/>
                  <a:pt x="12349" y="1127"/>
                </a:cubicBezTo>
                <a:cubicBezTo>
                  <a:pt x="12349" y="1121"/>
                  <a:pt x="12355" y="1121"/>
                  <a:pt x="12355" y="1115"/>
                </a:cubicBezTo>
                <a:cubicBezTo>
                  <a:pt x="12361" y="1109"/>
                  <a:pt x="12355" y="1109"/>
                  <a:pt x="12355" y="1103"/>
                </a:cubicBezTo>
                <a:cubicBezTo>
                  <a:pt x="12367" y="1103"/>
                  <a:pt x="12373" y="1103"/>
                  <a:pt x="12385" y="1103"/>
                </a:cubicBezTo>
                <a:cubicBezTo>
                  <a:pt x="12391" y="1103"/>
                  <a:pt x="12391" y="1103"/>
                  <a:pt x="12397" y="1103"/>
                </a:cubicBezTo>
                <a:cubicBezTo>
                  <a:pt x="12403" y="1103"/>
                  <a:pt x="12403" y="1091"/>
                  <a:pt x="12409" y="1091"/>
                </a:cubicBezTo>
                <a:cubicBezTo>
                  <a:pt x="12409" y="1091"/>
                  <a:pt x="12414" y="1091"/>
                  <a:pt x="12420" y="1091"/>
                </a:cubicBezTo>
                <a:cubicBezTo>
                  <a:pt x="12426" y="1091"/>
                  <a:pt x="12432" y="1091"/>
                  <a:pt x="12432" y="1085"/>
                </a:cubicBezTo>
                <a:cubicBezTo>
                  <a:pt x="12438" y="1079"/>
                  <a:pt x="12432" y="1073"/>
                  <a:pt x="12432" y="1073"/>
                </a:cubicBezTo>
                <a:cubicBezTo>
                  <a:pt x="12438" y="1067"/>
                  <a:pt x="12444" y="1067"/>
                  <a:pt x="12444" y="1067"/>
                </a:cubicBezTo>
                <a:cubicBezTo>
                  <a:pt x="12450" y="1067"/>
                  <a:pt x="12456" y="1067"/>
                  <a:pt x="12456" y="1067"/>
                </a:cubicBezTo>
                <a:cubicBezTo>
                  <a:pt x="12462" y="1067"/>
                  <a:pt x="12468" y="1067"/>
                  <a:pt x="12468" y="1067"/>
                </a:cubicBezTo>
                <a:cubicBezTo>
                  <a:pt x="12474" y="1061"/>
                  <a:pt x="12474" y="1061"/>
                  <a:pt x="12480" y="1055"/>
                </a:cubicBezTo>
                <a:cubicBezTo>
                  <a:pt x="12486" y="1055"/>
                  <a:pt x="12486" y="1050"/>
                  <a:pt x="12486" y="1044"/>
                </a:cubicBezTo>
                <a:cubicBezTo>
                  <a:pt x="12492" y="1044"/>
                  <a:pt x="12492" y="1044"/>
                  <a:pt x="12498" y="1038"/>
                </a:cubicBezTo>
                <a:cubicBezTo>
                  <a:pt x="12503" y="1038"/>
                  <a:pt x="12509" y="1038"/>
                  <a:pt x="12509" y="1032"/>
                </a:cubicBezTo>
                <a:cubicBezTo>
                  <a:pt x="12509" y="1020"/>
                  <a:pt x="12509" y="1014"/>
                  <a:pt x="12503" y="1008"/>
                </a:cubicBezTo>
                <a:cubicBezTo>
                  <a:pt x="12515" y="1008"/>
                  <a:pt x="12521" y="1008"/>
                  <a:pt x="12527" y="1008"/>
                </a:cubicBezTo>
                <a:cubicBezTo>
                  <a:pt x="12545" y="1008"/>
                  <a:pt x="12557" y="1008"/>
                  <a:pt x="12575" y="1002"/>
                </a:cubicBezTo>
                <a:cubicBezTo>
                  <a:pt x="12580" y="1002"/>
                  <a:pt x="12580" y="996"/>
                  <a:pt x="12580" y="990"/>
                </a:cubicBezTo>
                <a:cubicBezTo>
                  <a:pt x="12586" y="990"/>
                  <a:pt x="12592" y="984"/>
                  <a:pt x="12598" y="978"/>
                </a:cubicBezTo>
                <a:cubicBezTo>
                  <a:pt x="12598" y="978"/>
                  <a:pt x="12604" y="978"/>
                  <a:pt x="12610" y="978"/>
                </a:cubicBezTo>
                <a:cubicBezTo>
                  <a:pt x="12616" y="978"/>
                  <a:pt x="12622" y="972"/>
                  <a:pt x="12634" y="972"/>
                </a:cubicBezTo>
                <a:cubicBezTo>
                  <a:pt x="12699" y="972"/>
                  <a:pt x="12699" y="972"/>
                  <a:pt x="12699" y="972"/>
                </a:cubicBezTo>
                <a:cubicBezTo>
                  <a:pt x="12705" y="972"/>
                  <a:pt x="12711" y="966"/>
                  <a:pt x="12711" y="966"/>
                </a:cubicBezTo>
                <a:cubicBezTo>
                  <a:pt x="12717" y="961"/>
                  <a:pt x="12717" y="955"/>
                  <a:pt x="12723" y="955"/>
                </a:cubicBezTo>
                <a:cubicBezTo>
                  <a:pt x="12729" y="955"/>
                  <a:pt x="12735" y="955"/>
                  <a:pt x="12747" y="955"/>
                </a:cubicBezTo>
                <a:cubicBezTo>
                  <a:pt x="12752" y="955"/>
                  <a:pt x="12758" y="955"/>
                  <a:pt x="12770" y="955"/>
                </a:cubicBezTo>
                <a:cubicBezTo>
                  <a:pt x="12782" y="949"/>
                  <a:pt x="12782" y="937"/>
                  <a:pt x="12794" y="937"/>
                </a:cubicBezTo>
                <a:cubicBezTo>
                  <a:pt x="12847" y="937"/>
                  <a:pt x="12847" y="937"/>
                  <a:pt x="12847" y="937"/>
                </a:cubicBezTo>
                <a:cubicBezTo>
                  <a:pt x="12853" y="937"/>
                  <a:pt x="12859" y="931"/>
                  <a:pt x="12859" y="931"/>
                </a:cubicBezTo>
                <a:cubicBezTo>
                  <a:pt x="12871" y="925"/>
                  <a:pt x="12871" y="913"/>
                  <a:pt x="12883" y="907"/>
                </a:cubicBezTo>
                <a:cubicBezTo>
                  <a:pt x="12883" y="901"/>
                  <a:pt x="12883" y="895"/>
                  <a:pt x="12889" y="895"/>
                </a:cubicBezTo>
                <a:cubicBezTo>
                  <a:pt x="12889" y="895"/>
                  <a:pt x="12895" y="895"/>
                  <a:pt x="12895" y="889"/>
                </a:cubicBezTo>
                <a:cubicBezTo>
                  <a:pt x="12907" y="889"/>
                  <a:pt x="12913" y="889"/>
                  <a:pt x="12918" y="889"/>
                </a:cubicBezTo>
                <a:cubicBezTo>
                  <a:pt x="12924" y="884"/>
                  <a:pt x="12924" y="884"/>
                  <a:pt x="12924" y="877"/>
                </a:cubicBezTo>
                <a:cubicBezTo>
                  <a:pt x="12924" y="872"/>
                  <a:pt x="12918" y="866"/>
                  <a:pt x="12918" y="866"/>
                </a:cubicBezTo>
                <a:cubicBezTo>
                  <a:pt x="12918" y="860"/>
                  <a:pt x="12913" y="854"/>
                  <a:pt x="12913" y="854"/>
                </a:cubicBezTo>
                <a:cubicBezTo>
                  <a:pt x="12913" y="848"/>
                  <a:pt x="12913" y="842"/>
                  <a:pt x="12907" y="842"/>
                </a:cubicBezTo>
                <a:cubicBezTo>
                  <a:pt x="12901" y="836"/>
                  <a:pt x="12895" y="842"/>
                  <a:pt x="12883" y="842"/>
                </a:cubicBezTo>
                <a:cubicBezTo>
                  <a:pt x="12877" y="842"/>
                  <a:pt x="12877" y="836"/>
                  <a:pt x="12871" y="836"/>
                </a:cubicBezTo>
                <a:cubicBezTo>
                  <a:pt x="12859" y="836"/>
                  <a:pt x="12859" y="836"/>
                  <a:pt x="12859" y="836"/>
                </a:cubicBezTo>
                <a:cubicBezTo>
                  <a:pt x="12847" y="836"/>
                  <a:pt x="12847" y="836"/>
                  <a:pt x="12847" y="836"/>
                </a:cubicBezTo>
                <a:cubicBezTo>
                  <a:pt x="12841" y="836"/>
                  <a:pt x="12841" y="836"/>
                  <a:pt x="12835" y="836"/>
                </a:cubicBezTo>
                <a:cubicBezTo>
                  <a:pt x="12824" y="836"/>
                  <a:pt x="12818" y="836"/>
                  <a:pt x="12812" y="836"/>
                </a:cubicBezTo>
                <a:cubicBezTo>
                  <a:pt x="12800" y="842"/>
                  <a:pt x="12794" y="842"/>
                  <a:pt x="12788" y="848"/>
                </a:cubicBezTo>
                <a:cubicBezTo>
                  <a:pt x="12788" y="854"/>
                  <a:pt x="12788" y="860"/>
                  <a:pt x="12788" y="860"/>
                </a:cubicBezTo>
                <a:cubicBezTo>
                  <a:pt x="12782" y="866"/>
                  <a:pt x="12782" y="866"/>
                  <a:pt x="12782" y="872"/>
                </a:cubicBezTo>
                <a:cubicBezTo>
                  <a:pt x="12776" y="877"/>
                  <a:pt x="12776" y="877"/>
                  <a:pt x="12770" y="877"/>
                </a:cubicBezTo>
                <a:cubicBezTo>
                  <a:pt x="12758" y="884"/>
                  <a:pt x="12752" y="877"/>
                  <a:pt x="12747" y="877"/>
                </a:cubicBezTo>
                <a:cubicBezTo>
                  <a:pt x="12741" y="877"/>
                  <a:pt x="12741" y="877"/>
                  <a:pt x="12735" y="877"/>
                </a:cubicBezTo>
                <a:cubicBezTo>
                  <a:pt x="12729" y="884"/>
                  <a:pt x="12729" y="884"/>
                  <a:pt x="12723" y="884"/>
                </a:cubicBezTo>
                <a:cubicBezTo>
                  <a:pt x="12717" y="889"/>
                  <a:pt x="12717" y="895"/>
                  <a:pt x="12711" y="895"/>
                </a:cubicBezTo>
                <a:cubicBezTo>
                  <a:pt x="12705" y="895"/>
                  <a:pt x="12705" y="901"/>
                  <a:pt x="12699" y="901"/>
                </a:cubicBezTo>
                <a:cubicBezTo>
                  <a:pt x="12699" y="901"/>
                  <a:pt x="12693" y="901"/>
                  <a:pt x="12687" y="901"/>
                </a:cubicBezTo>
                <a:cubicBezTo>
                  <a:pt x="12681" y="901"/>
                  <a:pt x="12675" y="901"/>
                  <a:pt x="12664" y="901"/>
                </a:cubicBezTo>
                <a:cubicBezTo>
                  <a:pt x="12658" y="901"/>
                  <a:pt x="12658" y="901"/>
                  <a:pt x="12652" y="901"/>
                </a:cubicBezTo>
                <a:cubicBezTo>
                  <a:pt x="12646" y="907"/>
                  <a:pt x="12640" y="907"/>
                  <a:pt x="12640" y="907"/>
                </a:cubicBezTo>
                <a:cubicBezTo>
                  <a:pt x="12634" y="913"/>
                  <a:pt x="12628" y="913"/>
                  <a:pt x="12628" y="913"/>
                </a:cubicBezTo>
                <a:cubicBezTo>
                  <a:pt x="12622" y="913"/>
                  <a:pt x="12622" y="919"/>
                  <a:pt x="12616" y="919"/>
                </a:cubicBezTo>
                <a:cubicBezTo>
                  <a:pt x="12610" y="919"/>
                  <a:pt x="12610" y="919"/>
                  <a:pt x="12604" y="919"/>
                </a:cubicBezTo>
                <a:cubicBezTo>
                  <a:pt x="12586" y="925"/>
                  <a:pt x="12580" y="919"/>
                  <a:pt x="12563" y="919"/>
                </a:cubicBezTo>
                <a:cubicBezTo>
                  <a:pt x="12557" y="919"/>
                  <a:pt x="12551" y="919"/>
                  <a:pt x="12539" y="919"/>
                </a:cubicBezTo>
                <a:cubicBezTo>
                  <a:pt x="12527" y="919"/>
                  <a:pt x="12527" y="919"/>
                  <a:pt x="12527" y="919"/>
                </a:cubicBezTo>
                <a:cubicBezTo>
                  <a:pt x="12521" y="919"/>
                  <a:pt x="12521" y="919"/>
                  <a:pt x="12515" y="919"/>
                </a:cubicBezTo>
                <a:cubicBezTo>
                  <a:pt x="12503" y="919"/>
                  <a:pt x="12498" y="919"/>
                  <a:pt x="12492" y="919"/>
                </a:cubicBezTo>
                <a:cubicBezTo>
                  <a:pt x="12486" y="919"/>
                  <a:pt x="12480" y="925"/>
                  <a:pt x="12480" y="925"/>
                </a:cubicBezTo>
                <a:cubicBezTo>
                  <a:pt x="12468" y="931"/>
                  <a:pt x="12462" y="931"/>
                  <a:pt x="12456" y="937"/>
                </a:cubicBezTo>
                <a:cubicBezTo>
                  <a:pt x="12450" y="937"/>
                  <a:pt x="12450" y="943"/>
                  <a:pt x="12450" y="949"/>
                </a:cubicBezTo>
                <a:cubicBezTo>
                  <a:pt x="12444" y="955"/>
                  <a:pt x="12438" y="961"/>
                  <a:pt x="12432" y="966"/>
                </a:cubicBezTo>
                <a:cubicBezTo>
                  <a:pt x="12355" y="966"/>
                  <a:pt x="12355" y="966"/>
                  <a:pt x="12355" y="966"/>
                </a:cubicBezTo>
                <a:cubicBezTo>
                  <a:pt x="12349" y="972"/>
                  <a:pt x="12349" y="972"/>
                  <a:pt x="12343" y="978"/>
                </a:cubicBezTo>
                <a:cubicBezTo>
                  <a:pt x="12337" y="978"/>
                  <a:pt x="12337" y="984"/>
                  <a:pt x="12337" y="990"/>
                </a:cubicBezTo>
                <a:cubicBezTo>
                  <a:pt x="12332" y="990"/>
                  <a:pt x="12332" y="996"/>
                  <a:pt x="12325" y="1002"/>
                </a:cubicBezTo>
                <a:cubicBezTo>
                  <a:pt x="12325" y="1002"/>
                  <a:pt x="12320" y="1002"/>
                  <a:pt x="12314" y="1002"/>
                </a:cubicBezTo>
                <a:cubicBezTo>
                  <a:pt x="12308" y="1008"/>
                  <a:pt x="12302" y="1002"/>
                  <a:pt x="12296" y="1008"/>
                </a:cubicBezTo>
                <a:cubicBezTo>
                  <a:pt x="12296" y="1008"/>
                  <a:pt x="12290" y="1008"/>
                  <a:pt x="12284" y="1008"/>
                </a:cubicBezTo>
                <a:cubicBezTo>
                  <a:pt x="12284" y="1014"/>
                  <a:pt x="12278" y="1014"/>
                  <a:pt x="12272" y="1020"/>
                </a:cubicBezTo>
                <a:cubicBezTo>
                  <a:pt x="12272" y="1020"/>
                  <a:pt x="12272" y="1026"/>
                  <a:pt x="12272" y="1032"/>
                </a:cubicBezTo>
                <a:cubicBezTo>
                  <a:pt x="12272" y="1038"/>
                  <a:pt x="12272" y="1044"/>
                  <a:pt x="12272" y="1055"/>
                </a:cubicBezTo>
                <a:cubicBezTo>
                  <a:pt x="12266" y="1055"/>
                  <a:pt x="12266" y="1050"/>
                  <a:pt x="12260" y="1050"/>
                </a:cubicBezTo>
                <a:cubicBezTo>
                  <a:pt x="12243" y="1050"/>
                  <a:pt x="12237" y="1050"/>
                  <a:pt x="12225" y="1050"/>
                </a:cubicBezTo>
                <a:cubicBezTo>
                  <a:pt x="12219" y="1050"/>
                  <a:pt x="12219" y="1055"/>
                  <a:pt x="12213" y="1055"/>
                </a:cubicBezTo>
                <a:cubicBezTo>
                  <a:pt x="12213" y="1061"/>
                  <a:pt x="12219" y="1061"/>
                  <a:pt x="12219" y="1067"/>
                </a:cubicBezTo>
                <a:cubicBezTo>
                  <a:pt x="12219" y="1079"/>
                  <a:pt x="12213" y="1085"/>
                  <a:pt x="12207" y="1091"/>
                </a:cubicBezTo>
                <a:cubicBezTo>
                  <a:pt x="12201" y="1097"/>
                  <a:pt x="12195" y="1097"/>
                  <a:pt x="12195" y="1103"/>
                </a:cubicBezTo>
                <a:lnTo>
                  <a:pt x="12195" y="1109"/>
                </a:lnTo>
                <a:cubicBezTo>
                  <a:pt x="12195" y="1121"/>
                  <a:pt x="12195" y="1121"/>
                  <a:pt x="12195" y="1121"/>
                </a:cubicBezTo>
                <a:cubicBezTo>
                  <a:pt x="12195" y="1144"/>
                  <a:pt x="12195" y="1144"/>
                  <a:pt x="12195" y="1144"/>
                </a:cubicBezTo>
                <a:cubicBezTo>
                  <a:pt x="12189" y="1144"/>
                  <a:pt x="12183" y="1150"/>
                  <a:pt x="12177" y="1150"/>
                </a:cubicBezTo>
                <a:cubicBezTo>
                  <a:pt x="12166" y="1150"/>
                  <a:pt x="12154" y="1144"/>
                  <a:pt x="12142" y="1150"/>
                </a:cubicBezTo>
                <a:cubicBezTo>
                  <a:pt x="12136" y="1150"/>
                  <a:pt x="12124" y="1150"/>
                  <a:pt x="12118" y="1156"/>
                </a:cubicBezTo>
                <a:cubicBezTo>
                  <a:pt x="12112" y="1162"/>
                  <a:pt x="12106" y="1162"/>
                  <a:pt x="12106" y="1168"/>
                </a:cubicBezTo>
                <a:cubicBezTo>
                  <a:pt x="12094" y="1174"/>
                  <a:pt x="12088" y="1180"/>
                  <a:pt x="12088" y="1186"/>
                </a:cubicBezTo>
                <a:cubicBezTo>
                  <a:pt x="12088" y="1192"/>
                  <a:pt x="12094" y="1198"/>
                  <a:pt x="12094" y="1204"/>
                </a:cubicBezTo>
                <a:cubicBezTo>
                  <a:pt x="12100" y="1204"/>
                  <a:pt x="12100" y="1204"/>
                  <a:pt x="12106" y="1198"/>
                </a:cubicBezTo>
                <a:cubicBezTo>
                  <a:pt x="12112" y="1198"/>
                  <a:pt x="12118" y="1192"/>
                  <a:pt x="12124" y="1192"/>
                </a:cubicBezTo>
                <a:cubicBezTo>
                  <a:pt x="12130" y="1192"/>
                  <a:pt x="12136" y="1192"/>
                  <a:pt x="12142" y="1192"/>
                </a:cubicBezTo>
                <a:cubicBezTo>
                  <a:pt x="12136" y="1204"/>
                  <a:pt x="12136" y="1204"/>
                  <a:pt x="12136" y="1210"/>
                </a:cubicBezTo>
                <a:cubicBezTo>
                  <a:pt x="12136" y="1215"/>
                  <a:pt x="12136" y="1215"/>
                  <a:pt x="12136" y="1215"/>
                </a:cubicBezTo>
                <a:cubicBezTo>
                  <a:pt x="12136" y="1221"/>
                  <a:pt x="12142" y="1227"/>
                  <a:pt x="12142" y="1227"/>
                </a:cubicBezTo>
                <a:cubicBezTo>
                  <a:pt x="12136" y="1227"/>
                  <a:pt x="12118" y="1233"/>
                  <a:pt x="12112" y="1233"/>
                </a:cubicBezTo>
                <a:close/>
                <a:moveTo>
                  <a:pt x="12972" y="1263"/>
                </a:moveTo>
                <a:lnTo>
                  <a:pt x="12972" y="1263"/>
                </a:lnTo>
                <a:cubicBezTo>
                  <a:pt x="12978" y="1263"/>
                  <a:pt x="12984" y="1257"/>
                  <a:pt x="12990" y="1257"/>
                </a:cubicBezTo>
                <a:cubicBezTo>
                  <a:pt x="12990" y="1257"/>
                  <a:pt x="12996" y="1257"/>
                  <a:pt x="13002" y="1257"/>
                </a:cubicBezTo>
                <a:cubicBezTo>
                  <a:pt x="13002" y="1257"/>
                  <a:pt x="13007" y="1251"/>
                  <a:pt x="13013" y="1251"/>
                </a:cubicBezTo>
                <a:cubicBezTo>
                  <a:pt x="13019" y="1251"/>
                  <a:pt x="13025" y="1251"/>
                  <a:pt x="13037" y="1251"/>
                </a:cubicBezTo>
                <a:cubicBezTo>
                  <a:pt x="13043" y="1251"/>
                  <a:pt x="13043" y="1251"/>
                  <a:pt x="13043" y="1251"/>
                </a:cubicBezTo>
                <a:cubicBezTo>
                  <a:pt x="13049" y="1251"/>
                  <a:pt x="13055" y="1245"/>
                  <a:pt x="13055" y="1245"/>
                </a:cubicBezTo>
                <a:cubicBezTo>
                  <a:pt x="13055" y="1239"/>
                  <a:pt x="13061" y="1233"/>
                  <a:pt x="13055" y="1233"/>
                </a:cubicBezTo>
                <a:cubicBezTo>
                  <a:pt x="13055" y="1227"/>
                  <a:pt x="13055" y="1221"/>
                  <a:pt x="13049" y="1221"/>
                </a:cubicBezTo>
                <a:cubicBezTo>
                  <a:pt x="13043" y="1215"/>
                  <a:pt x="13043" y="1215"/>
                  <a:pt x="13037" y="1215"/>
                </a:cubicBezTo>
                <a:cubicBezTo>
                  <a:pt x="13031" y="1215"/>
                  <a:pt x="13031" y="1210"/>
                  <a:pt x="13025" y="1210"/>
                </a:cubicBezTo>
                <a:cubicBezTo>
                  <a:pt x="13019" y="1210"/>
                  <a:pt x="13019" y="1210"/>
                  <a:pt x="13013" y="1210"/>
                </a:cubicBezTo>
                <a:cubicBezTo>
                  <a:pt x="13002" y="1210"/>
                  <a:pt x="13002" y="1215"/>
                  <a:pt x="12990" y="1221"/>
                </a:cubicBezTo>
                <a:cubicBezTo>
                  <a:pt x="12984" y="1221"/>
                  <a:pt x="12984" y="1227"/>
                  <a:pt x="12978" y="1233"/>
                </a:cubicBezTo>
                <a:cubicBezTo>
                  <a:pt x="12972" y="1239"/>
                  <a:pt x="12966" y="1245"/>
                  <a:pt x="12960" y="1251"/>
                </a:cubicBezTo>
                <a:cubicBezTo>
                  <a:pt x="12960" y="1257"/>
                  <a:pt x="12966" y="1263"/>
                  <a:pt x="12972" y="1263"/>
                </a:cubicBezTo>
                <a:close/>
                <a:moveTo>
                  <a:pt x="12563" y="356"/>
                </a:moveTo>
                <a:lnTo>
                  <a:pt x="12563" y="356"/>
                </a:lnTo>
                <a:cubicBezTo>
                  <a:pt x="12569" y="368"/>
                  <a:pt x="12569" y="368"/>
                  <a:pt x="12569" y="368"/>
                </a:cubicBezTo>
                <a:cubicBezTo>
                  <a:pt x="12575" y="374"/>
                  <a:pt x="12580" y="379"/>
                  <a:pt x="12592" y="386"/>
                </a:cubicBezTo>
                <a:cubicBezTo>
                  <a:pt x="12598" y="391"/>
                  <a:pt x="12598" y="391"/>
                  <a:pt x="12604" y="397"/>
                </a:cubicBezTo>
                <a:cubicBezTo>
                  <a:pt x="12610" y="403"/>
                  <a:pt x="12622" y="403"/>
                  <a:pt x="12634" y="403"/>
                </a:cubicBezTo>
                <a:cubicBezTo>
                  <a:pt x="12640" y="403"/>
                  <a:pt x="12646" y="403"/>
                  <a:pt x="12652" y="403"/>
                </a:cubicBezTo>
                <a:cubicBezTo>
                  <a:pt x="12652" y="397"/>
                  <a:pt x="12658" y="397"/>
                  <a:pt x="12658" y="397"/>
                </a:cubicBezTo>
                <a:cubicBezTo>
                  <a:pt x="12664" y="391"/>
                  <a:pt x="12669" y="391"/>
                  <a:pt x="12669" y="391"/>
                </a:cubicBezTo>
                <a:cubicBezTo>
                  <a:pt x="12675" y="386"/>
                  <a:pt x="12675" y="379"/>
                  <a:pt x="12675" y="379"/>
                </a:cubicBezTo>
                <a:cubicBezTo>
                  <a:pt x="12681" y="374"/>
                  <a:pt x="12681" y="368"/>
                  <a:pt x="12687" y="368"/>
                </a:cubicBezTo>
                <a:cubicBezTo>
                  <a:pt x="12687" y="362"/>
                  <a:pt x="12693" y="368"/>
                  <a:pt x="12699" y="362"/>
                </a:cubicBezTo>
                <a:cubicBezTo>
                  <a:pt x="12699" y="362"/>
                  <a:pt x="12705" y="362"/>
                  <a:pt x="12711" y="356"/>
                </a:cubicBezTo>
                <a:cubicBezTo>
                  <a:pt x="12711" y="356"/>
                  <a:pt x="12717" y="356"/>
                  <a:pt x="12723" y="350"/>
                </a:cubicBezTo>
                <a:cubicBezTo>
                  <a:pt x="12729" y="350"/>
                  <a:pt x="12735" y="350"/>
                  <a:pt x="12741" y="344"/>
                </a:cubicBezTo>
                <a:cubicBezTo>
                  <a:pt x="12741" y="338"/>
                  <a:pt x="12741" y="338"/>
                  <a:pt x="12741" y="338"/>
                </a:cubicBezTo>
                <a:cubicBezTo>
                  <a:pt x="12735" y="332"/>
                  <a:pt x="12735" y="332"/>
                  <a:pt x="12729" y="332"/>
                </a:cubicBezTo>
                <a:cubicBezTo>
                  <a:pt x="12717" y="332"/>
                  <a:pt x="12717" y="332"/>
                  <a:pt x="12717" y="332"/>
                </a:cubicBezTo>
                <a:cubicBezTo>
                  <a:pt x="12717" y="332"/>
                  <a:pt x="12711" y="326"/>
                  <a:pt x="12705" y="326"/>
                </a:cubicBezTo>
                <a:cubicBezTo>
                  <a:pt x="12699" y="326"/>
                  <a:pt x="12693" y="326"/>
                  <a:pt x="12687" y="326"/>
                </a:cubicBezTo>
                <a:cubicBezTo>
                  <a:pt x="12681" y="326"/>
                  <a:pt x="12675" y="326"/>
                  <a:pt x="12669" y="326"/>
                </a:cubicBezTo>
                <a:cubicBezTo>
                  <a:pt x="12669" y="326"/>
                  <a:pt x="12664" y="326"/>
                  <a:pt x="12658" y="332"/>
                </a:cubicBezTo>
                <a:cubicBezTo>
                  <a:pt x="12658" y="332"/>
                  <a:pt x="12664" y="338"/>
                  <a:pt x="12658" y="338"/>
                </a:cubicBezTo>
                <a:cubicBezTo>
                  <a:pt x="12652" y="344"/>
                  <a:pt x="12652" y="338"/>
                  <a:pt x="12646" y="338"/>
                </a:cubicBezTo>
                <a:cubicBezTo>
                  <a:pt x="12634" y="344"/>
                  <a:pt x="12622" y="338"/>
                  <a:pt x="12610" y="338"/>
                </a:cubicBezTo>
                <a:cubicBezTo>
                  <a:pt x="12610" y="344"/>
                  <a:pt x="12604" y="344"/>
                  <a:pt x="12598" y="344"/>
                </a:cubicBezTo>
                <a:cubicBezTo>
                  <a:pt x="12598" y="344"/>
                  <a:pt x="12592" y="350"/>
                  <a:pt x="12586" y="350"/>
                </a:cubicBezTo>
                <a:cubicBezTo>
                  <a:pt x="12586" y="356"/>
                  <a:pt x="12580" y="362"/>
                  <a:pt x="12580" y="362"/>
                </a:cubicBezTo>
                <a:cubicBezTo>
                  <a:pt x="12575" y="362"/>
                  <a:pt x="12569" y="356"/>
                  <a:pt x="12563" y="356"/>
                </a:cubicBezTo>
                <a:close/>
                <a:moveTo>
                  <a:pt x="12426" y="356"/>
                </a:moveTo>
                <a:lnTo>
                  <a:pt x="12426" y="356"/>
                </a:lnTo>
                <a:cubicBezTo>
                  <a:pt x="12426" y="362"/>
                  <a:pt x="12426" y="362"/>
                  <a:pt x="12426" y="368"/>
                </a:cubicBezTo>
                <a:cubicBezTo>
                  <a:pt x="12420" y="368"/>
                  <a:pt x="12426" y="374"/>
                  <a:pt x="12426" y="379"/>
                </a:cubicBezTo>
                <a:cubicBezTo>
                  <a:pt x="12420" y="379"/>
                  <a:pt x="12414" y="379"/>
                  <a:pt x="12414" y="379"/>
                </a:cubicBezTo>
                <a:cubicBezTo>
                  <a:pt x="12403" y="386"/>
                  <a:pt x="12397" y="391"/>
                  <a:pt x="12391" y="397"/>
                </a:cubicBezTo>
                <a:cubicBezTo>
                  <a:pt x="12385" y="397"/>
                  <a:pt x="12385" y="403"/>
                  <a:pt x="12385" y="409"/>
                </a:cubicBezTo>
                <a:cubicBezTo>
                  <a:pt x="12397" y="415"/>
                  <a:pt x="12397" y="415"/>
                  <a:pt x="12397" y="415"/>
                </a:cubicBezTo>
                <a:cubicBezTo>
                  <a:pt x="12397" y="415"/>
                  <a:pt x="12403" y="421"/>
                  <a:pt x="12409" y="421"/>
                </a:cubicBezTo>
                <a:cubicBezTo>
                  <a:pt x="12414" y="421"/>
                  <a:pt x="12414" y="421"/>
                  <a:pt x="12426" y="421"/>
                </a:cubicBezTo>
                <a:lnTo>
                  <a:pt x="12426" y="421"/>
                </a:lnTo>
                <a:cubicBezTo>
                  <a:pt x="12432" y="421"/>
                  <a:pt x="12438" y="415"/>
                  <a:pt x="12438" y="415"/>
                </a:cubicBezTo>
                <a:cubicBezTo>
                  <a:pt x="12444" y="415"/>
                  <a:pt x="12450" y="415"/>
                  <a:pt x="12456" y="415"/>
                </a:cubicBezTo>
                <a:cubicBezTo>
                  <a:pt x="12474" y="415"/>
                  <a:pt x="12474" y="415"/>
                  <a:pt x="12474" y="415"/>
                </a:cubicBezTo>
                <a:cubicBezTo>
                  <a:pt x="12480" y="415"/>
                  <a:pt x="12486" y="415"/>
                  <a:pt x="12492" y="415"/>
                </a:cubicBezTo>
                <a:cubicBezTo>
                  <a:pt x="12503" y="421"/>
                  <a:pt x="12515" y="421"/>
                  <a:pt x="12533" y="415"/>
                </a:cubicBezTo>
                <a:cubicBezTo>
                  <a:pt x="12539" y="415"/>
                  <a:pt x="12539" y="415"/>
                  <a:pt x="12545" y="415"/>
                </a:cubicBezTo>
                <a:cubicBezTo>
                  <a:pt x="12539" y="409"/>
                  <a:pt x="12533" y="403"/>
                  <a:pt x="12533" y="403"/>
                </a:cubicBezTo>
                <a:cubicBezTo>
                  <a:pt x="12527" y="397"/>
                  <a:pt x="12527" y="397"/>
                  <a:pt x="12521" y="391"/>
                </a:cubicBezTo>
                <a:cubicBezTo>
                  <a:pt x="12521" y="386"/>
                  <a:pt x="12527" y="379"/>
                  <a:pt x="12521" y="379"/>
                </a:cubicBezTo>
                <a:cubicBezTo>
                  <a:pt x="12521" y="368"/>
                  <a:pt x="12509" y="362"/>
                  <a:pt x="12509" y="356"/>
                </a:cubicBezTo>
                <a:cubicBezTo>
                  <a:pt x="12509" y="350"/>
                  <a:pt x="12509" y="338"/>
                  <a:pt x="12509" y="332"/>
                </a:cubicBezTo>
                <a:cubicBezTo>
                  <a:pt x="12492" y="332"/>
                  <a:pt x="12492" y="332"/>
                  <a:pt x="12492" y="332"/>
                </a:cubicBezTo>
                <a:cubicBezTo>
                  <a:pt x="12486" y="332"/>
                  <a:pt x="12486" y="332"/>
                  <a:pt x="12480" y="332"/>
                </a:cubicBezTo>
                <a:cubicBezTo>
                  <a:pt x="12474" y="338"/>
                  <a:pt x="12474" y="338"/>
                  <a:pt x="12474" y="344"/>
                </a:cubicBezTo>
                <a:cubicBezTo>
                  <a:pt x="12468" y="350"/>
                  <a:pt x="12468" y="350"/>
                  <a:pt x="12462" y="356"/>
                </a:cubicBezTo>
                <a:cubicBezTo>
                  <a:pt x="12456" y="356"/>
                  <a:pt x="12450" y="356"/>
                  <a:pt x="12450" y="356"/>
                </a:cubicBezTo>
                <a:cubicBezTo>
                  <a:pt x="12444" y="362"/>
                  <a:pt x="12444" y="362"/>
                  <a:pt x="12438" y="362"/>
                </a:cubicBezTo>
                <a:lnTo>
                  <a:pt x="12426" y="356"/>
                </a:lnTo>
                <a:close/>
                <a:moveTo>
                  <a:pt x="12403" y="457"/>
                </a:moveTo>
                <a:lnTo>
                  <a:pt x="12403" y="457"/>
                </a:lnTo>
                <a:cubicBezTo>
                  <a:pt x="12397" y="457"/>
                  <a:pt x="12397" y="463"/>
                  <a:pt x="12391" y="463"/>
                </a:cubicBezTo>
                <a:cubicBezTo>
                  <a:pt x="12379" y="463"/>
                  <a:pt x="12379" y="463"/>
                  <a:pt x="12379" y="463"/>
                </a:cubicBezTo>
                <a:cubicBezTo>
                  <a:pt x="12373" y="463"/>
                  <a:pt x="12373" y="468"/>
                  <a:pt x="12367" y="468"/>
                </a:cubicBezTo>
                <a:cubicBezTo>
                  <a:pt x="12355" y="468"/>
                  <a:pt x="12355" y="468"/>
                  <a:pt x="12355" y="468"/>
                </a:cubicBezTo>
                <a:cubicBezTo>
                  <a:pt x="12361" y="468"/>
                  <a:pt x="12355" y="474"/>
                  <a:pt x="12355" y="480"/>
                </a:cubicBezTo>
                <a:cubicBezTo>
                  <a:pt x="12361" y="480"/>
                  <a:pt x="12361" y="486"/>
                  <a:pt x="12361" y="492"/>
                </a:cubicBezTo>
                <a:cubicBezTo>
                  <a:pt x="12367" y="492"/>
                  <a:pt x="12373" y="492"/>
                  <a:pt x="12379" y="492"/>
                </a:cubicBezTo>
                <a:cubicBezTo>
                  <a:pt x="12379" y="492"/>
                  <a:pt x="12385" y="492"/>
                  <a:pt x="12391" y="492"/>
                </a:cubicBezTo>
                <a:cubicBezTo>
                  <a:pt x="12391" y="486"/>
                  <a:pt x="12397" y="486"/>
                  <a:pt x="12403" y="486"/>
                </a:cubicBezTo>
                <a:cubicBezTo>
                  <a:pt x="12409" y="480"/>
                  <a:pt x="12414" y="480"/>
                  <a:pt x="12426" y="480"/>
                </a:cubicBezTo>
                <a:cubicBezTo>
                  <a:pt x="12420" y="474"/>
                  <a:pt x="12426" y="468"/>
                  <a:pt x="12426" y="468"/>
                </a:cubicBezTo>
                <a:cubicBezTo>
                  <a:pt x="12420" y="463"/>
                  <a:pt x="12414" y="463"/>
                  <a:pt x="12414" y="457"/>
                </a:cubicBezTo>
                <a:cubicBezTo>
                  <a:pt x="12409" y="457"/>
                  <a:pt x="12409" y="457"/>
                  <a:pt x="12403" y="457"/>
                </a:cubicBezTo>
                <a:close/>
                <a:moveTo>
                  <a:pt x="12201" y="439"/>
                </a:moveTo>
                <a:lnTo>
                  <a:pt x="12201" y="439"/>
                </a:lnTo>
                <a:cubicBezTo>
                  <a:pt x="12201" y="474"/>
                  <a:pt x="12201" y="474"/>
                  <a:pt x="12201" y="474"/>
                </a:cubicBezTo>
                <a:cubicBezTo>
                  <a:pt x="12254" y="474"/>
                  <a:pt x="12254" y="474"/>
                  <a:pt x="12254" y="474"/>
                </a:cubicBezTo>
                <a:cubicBezTo>
                  <a:pt x="12260" y="468"/>
                  <a:pt x="12266" y="468"/>
                  <a:pt x="12266" y="463"/>
                </a:cubicBezTo>
                <a:cubicBezTo>
                  <a:pt x="12266" y="463"/>
                  <a:pt x="12266" y="457"/>
                  <a:pt x="12266" y="451"/>
                </a:cubicBezTo>
                <a:cubicBezTo>
                  <a:pt x="12266" y="451"/>
                  <a:pt x="12272" y="451"/>
                  <a:pt x="12272" y="445"/>
                </a:cubicBezTo>
                <a:cubicBezTo>
                  <a:pt x="12272" y="457"/>
                  <a:pt x="12272" y="468"/>
                  <a:pt x="12278" y="474"/>
                </a:cubicBezTo>
                <a:cubicBezTo>
                  <a:pt x="12284" y="480"/>
                  <a:pt x="12290" y="480"/>
                  <a:pt x="12296" y="480"/>
                </a:cubicBezTo>
                <a:cubicBezTo>
                  <a:pt x="12302" y="480"/>
                  <a:pt x="12302" y="474"/>
                  <a:pt x="12308" y="474"/>
                </a:cubicBezTo>
                <a:cubicBezTo>
                  <a:pt x="12314" y="474"/>
                  <a:pt x="12314" y="474"/>
                  <a:pt x="12320" y="474"/>
                </a:cubicBezTo>
                <a:cubicBezTo>
                  <a:pt x="12320" y="463"/>
                  <a:pt x="12320" y="457"/>
                  <a:pt x="12320" y="439"/>
                </a:cubicBezTo>
                <a:cubicBezTo>
                  <a:pt x="12367" y="439"/>
                  <a:pt x="12367" y="439"/>
                  <a:pt x="12367" y="439"/>
                </a:cubicBezTo>
                <a:cubicBezTo>
                  <a:pt x="12367" y="427"/>
                  <a:pt x="12367" y="427"/>
                  <a:pt x="12367" y="427"/>
                </a:cubicBezTo>
                <a:cubicBezTo>
                  <a:pt x="12367" y="427"/>
                  <a:pt x="12367" y="421"/>
                  <a:pt x="12367" y="415"/>
                </a:cubicBezTo>
                <a:cubicBezTo>
                  <a:pt x="12284" y="415"/>
                  <a:pt x="12284" y="415"/>
                  <a:pt x="12284" y="415"/>
                </a:cubicBezTo>
                <a:cubicBezTo>
                  <a:pt x="12272" y="415"/>
                  <a:pt x="12266" y="421"/>
                  <a:pt x="12260" y="427"/>
                </a:cubicBezTo>
                <a:cubicBezTo>
                  <a:pt x="12254" y="427"/>
                  <a:pt x="12248" y="433"/>
                  <a:pt x="12243" y="433"/>
                </a:cubicBezTo>
                <a:cubicBezTo>
                  <a:pt x="12237" y="433"/>
                  <a:pt x="12237" y="439"/>
                  <a:pt x="12231" y="439"/>
                </a:cubicBezTo>
                <a:cubicBezTo>
                  <a:pt x="12225" y="445"/>
                  <a:pt x="12213" y="445"/>
                  <a:pt x="12201" y="451"/>
                </a:cubicBezTo>
                <a:lnTo>
                  <a:pt x="12201" y="439"/>
                </a:lnTo>
                <a:close/>
                <a:moveTo>
                  <a:pt x="12041" y="445"/>
                </a:moveTo>
                <a:lnTo>
                  <a:pt x="12041" y="445"/>
                </a:lnTo>
                <a:cubicBezTo>
                  <a:pt x="12041" y="445"/>
                  <a:pt x="12053" y="445"/>
                  <a:pt x="12053" y="439"/>
                </a:cubicBezTo>
                <a:cubicBezTo>
                  <a:pt x="12053" y="439"/>
                  <a:pt x="12053" y="433"/>
                  <a:pt x="12053" y="427"/>
                </a:cubicBezTo>
                <a:cubicBezTo>
                  <a:pt x="12053" y="427"/>
                  <a:pt x="12053" y="421"/>
                  <a:pt x="12059" y="415"/>
                </a:cubicBezTo>
                <a:cubicBezTo>
                  <a:pt x="12065" y="415"/>
                  <a:pt x="12071" y="421"/>
                  <a:pt x="12082" y="415"/>
                </a:cubicBezTo>
                <a:cubicBezTo>
                  <a:pt x="12082" y="415"/>
                  <a:pt x="12088" y="415"/>
                  <a:pt x="12094" y="415"/>
                </a:cubicBezTo>
                <a:cubicBezTo>
                  <a:pt x="12100" y="415"/>
                  <a:pt x="12100" y="409"/>
                  <a:pt x="12106" y="409"/>
                </a:cubicBezTo>
                <a:cubicBezTo>
                  <a:pt x="12112" y="403"/>
                  <a:pt x="12118" y="409"/>
                  <a:pt x="12124" y="409"/>
                </a:cubicBezTo>
                <a:cubicBezTo>
                  <a:pt x="12130" y="403"/>
                  <a:pt x="12136" y="397"/>
                  <a:pt x="12136" y="397"/>
                </a:cubicBezTo>
                <a:cubicBezTo>
                  <a:pt x="12142" y="397"/>
                  <a:pt x="12148" y="397"/>
                  <a:pt x="12148" y="397"/>
                </a:cubicBezTo>
                <a:cubicBezTo>
                  <a:pt x="12159" y="397"/>
                  <a:pt x="12166" y="397"/>
                  <a:pt x="12171" y="397"/>
                </a:cubicBezTo>
                <a:cubicBezTo>
                  <a:pt x="12177" y="397"/>
                  <a:pt x="12177" y="391"/>
                  <a:pt x="12183" y="391"/>
                </a:cubicBezTo>
                <a:cubicBezTo>
                  <a:pt x="12189" y="391"/>
                  <a:pt x="12183" y="379"/>
                  <a:pt x="12189" y="379"/>
                </a:cubicBezTo>
                <a:cubicBezTo>
                  <a:pt x="12201" y="379"/>
                  <a:pt x="12201" y="386"/>
                  <a:pt x="12213" y="391"/>
                </a:cubicBezTo>
                <a:cubicBezTo>
                  <a:pt x="12213" y="391"/>
                  <a:pt x="12219" y="391"/>
                  <a:pt x="12225" y="391"/>
                </a:cubicBezTo>
                <a:cubicBezTo>
                  <a:pt x="12231" y="391"/>
                  <a:pt x="12231" y="397"/>
                  <a:pt x="12237" y="397"/>
                </a:cubicBezTo>
                <a:cubicBezTo>
                  <a:pt x="12260" y="397"/>
                  <a:pt x="12260" y="397"/>
                  <a:pt x="12260" y="397"/>
                </a:cubicBezTo>
                <a:cubicBezTo>
                  <a:pt x="12260" y="391"/>
                  <a:pt x="12260" y="386"/>
                  <a:pt x="12260" y="386"/>
                </a:cubicBezTo>
                <a:cubicBezTo>
                  <a:pt x="12260" y="374"/>
                  <a:pt x="12254" y="368"/>
                  <a:pt x="12254" y="362"/>
                </a:cubicBezTo>
                <a:cubicBezTo>
                  <a:pt x="12254" y="350"/>
                  <a:pt x="12266" y="344"/>
                  <a:pt x="12272" y="344"/>
                </a:cubicBezTo>
                <a:cubicBezTo>
                  <a:pt x="12284" y="344"/>
                  <a:pt x="12284" y="350"/>
                  <a:pt x="12290" y="350"/>
                </a:cubicBezTo>
                <a:cubicBezTo>
                  <a:pt x="12296" y="356"/>
                  <a:pt x="12302" y="356"/>
                  <a:pt x="12302" y="356"/>
                </a:cubicBezTo>
                <a:cubicBezTo>
                  <a:pt x="12308" y="356"/>
                  <a:pt x="12308" y="362"/>
                  <a:pt x="12308" y="368"/>
                </a:cubicBezTo>
                <a:cubicBezTo>
                  <a:pt x="12320" y="374"/>
                  <a:pt x="12325" y="379"/>
                  <a:pt x="12337" y="379"/>
                </a:cubicBezTo>
                <a:cubicBezTo>
                  <a:pt x="12349" y="379"/>
                  <a:pt x="12355" y="374"/>
                  <a:pt x="12367" y="374"/>
                </a:cubicBezTo>
                <a:cubicBezTo>
                  <a:pt x="12367" y="368"/>
                  <a:pt x="12373" y="368"/>
                  <a:pt x="12373" y="362"/>
                </a:cubicBezTo>
                <a:cubicBezTo>
                  <a:pt x="12373" y="356"/>
                  <a:pt x="12367" y="356"/>
                  <a:pt x="12367" y="350"/>
                </a:cubicBezTo>
                <a:cubicBezTo>
                  <a:pt x="12367" y="338"/>
                  <a:pt x="12367" y="338"/>
                  <a:pt x="12367" y="338"/>
                </a:cubicBezTo>
                <a:cubicBezTo>
                  <a:pt x="12361" y="338"/>
                  <a:pt x="12355" y="332"/>
                  <a:pt x="12343" y="338"/>
                </a:cubicBezTo>
                <a:cubicBezTo>
                  <a:pt x="12337" y="338"/>
                  <a:pt x="12337" y="338"/>
                  <a:pt x="12332" y="338"/>
                </a:cubicBezTo>
                <a:cubicBezTo>
                  <a:pt x="12325" y="338"/>
                  <a:pt x="12320" y="338"/>
                  <a:pt x="12308" y="338"/>
                </a:cubicBezTo>
                <a:cubicBezTo>
                  <a:pt x="12308" y="338"/>
                  <a:pt x="12302" y="338"/>
                  <a:pt x="12296" y="338"/>
                </a:cubicBezTo>
                <a:cubicBezTo>
                  <a:pt x="12302" y="326"/>
                  <a:pt x="12302" y="326"/>
                  <a:pt x="12308" y="320"/>
                </a:cubicBezTo>
                <a:cubicBezTo>
                  <a:pt x="12314" y="314"/>
                  <a:pt x="12320" y="314"/>
                  <a:pt x="12325" y="308"/>
                </a:cubicBezTo>
                <a:cubicBezTo>
                  <a:pt x="12332" y="302"/>
                  <a:pt x="12332" y="297"/>
                  <a:pt x="12337" y="291"/>
                </a:cubicBezTo>
                <a:cubicBezTo>
                  <a:pt x="12332" y="279"/>
                  <a:pt x="12332" y="279"/>
                  <a:pt x="12332" y="279"/>
                </a:cubicBezTo>
                <a:cubicBezTo>
                  <a:pt x="12325" y="279"/>
                  <a:pt x="12325" y="279"/>
                  <a:pt x="12320" y="279"/>
                </a:cubicBezTo>
                <a:cubicBezTo>
                  <a:pt x="12314" y="279"/>
                  <a:pt x="12314" y="285"/>
                  <a:pt x="12308" y="285"/>
                </a:cubicBezTo>
                <a:cubicBezTo>
                  <a:pt x="12302" y="285"/>
                  <a:pt x="12296" y="285"/>
                  <a:pt x="12296" y="285"/>
                </a:cubicBezTo>
                <a:cubicBezTo>
                  <a:pt x="12284" y="285"/>
                  <a:pt x="12284" y="285"/>
                  <a:pt x="12284" y="285"/>
                </a:cubicBezTo>
                <a:cubicBezTo>
                  <a:pt x="12278" y="285"/>
                  <a:pt x="12278" y="291"/>
                  <a:pt x="12272" y="291"/>
                </a:cubicBezTo>
                <a:cubicBezTo>
                  <a:pt x="12266" y="291"/>
                  <a:pt x="12260" y="291"/>
                  <a:pt x="12260" y="291"/>
                </a:cubicBezTo>
                <a:cubicBezTo>
                  <a:pt x="12254" y="297"/>
                  <a:pt x="12248" y="297"/>
                  <a:pt x="12248" y="302"/>
                </a:cubicBezTo>
                <a:cubicBezTo>
                  <a:pt x="12248" y="302"/>
                  <a:pt x="12248" y="308"/>
                  <a:pt x="12248" y="314"/>
                </a:cubicBezTo>
                <a:cubicBezTo>
                  <a:pt x="12248" y="314"/>
                  <a:pt x="12248" y="320"/>
                  <a:pt x="12248" y="326"/>
                </a:cubicBezTo>
                <a:cubicBezTo>
                  <a:pt x="12248" y="332"/>
                  <a:pt x="12248" y="332"/>
                  <a:pt x="12248" y="338"/>
                </a:cubicBezTo>
                <a:cubicBezTo>
                  <a:pt x="12237" y="338"/>
                  <a:pt x="12231" y="338"/>
                  <a:pt x="12219" y="338"/>
                </a:cubicBezTo>
                <a:cubicBezTo>
                  <a:pt x="12219" y="338"/>
                  <a:pt x="12213" y="338"/>
                  <a:pt x="12207" y="338"/>
                </a:cubicBezTo>
                <a:cubicBezTo>
                  <a:pt x="12195" y="338"/>
                  <a:pt x="12195" y="338"/>
                  <a:pt x="12195" y="338"/>
                </a:cubicBezTo>
                <a:cubicBezTo>
                  <a:pt x="12183" y="338"/>
                  <a:pt x="12183" y="338"/>
                  <a:pt x="12183" y="338"/>
                </a:cubicBezTo>
                <a:cubicBezTo>
                  <a:pt x="12177" y="338"/>
                  <a:pt x="12171" y="332"/>
                  <a:pt x="12171" y="338"/>
                </a:cubicBezTo>
                <a:cubicBezTo>
                  <a:pt x="12166" y="338"/>
                  <a:pt x="12159" y="338"/>
                  <a:pt x="12159" y="344"/>
                </a:cubicBezTo>
                <a:cubicBezTo>
                  <a:pt x="12159" y="350"/>
                  <a:pt x="12166" y="356"/>
                  <a:pt x="12166" y="356"/>
                </a:cubicBezTo>
                <a:cubicBezTo>
                  <a:pt x="12159" y="362"/>
                  <a:pt x="12154" y="362"/>
                  <a:pt x="12154" y="362"/>
                </a:cubicBezTo>
                <a:cubicBezTo>
                  <a:pt x="12154" y="368"/>
                  <a:pt x="12159" y="368"/>
                  <a:pt x="12159" y="374"/>
                </a:cubicBezTo>
                <a:cubicBezTo>
                  <a:pt x="12159" y="397"/>
                  <a:pt x="12159" y="397"/>
                  <a:pt x="12159" y="397"/>
                </a:cubicBezTo>
                <a:cubicBezTo>
                  <a:pt x="12142" y="397"/>
                  <a:pt x="12130" y="397"/>
                  <a:pt x="12112" y="397"/>
                </a:cubicBezTo>
                <a:cubicBezTo>
                  <a:pt x="12106" y="397"/>
                  <a:pt x="12100" y="397"/>
                  <a:pt x="12100" y="403"/>
                </a:cubicBezTo>
                <a:cubicBezTo>
                  <a:pt x="12094" y="403"/>
                  <a:pt x="12088" y="403"/>
                  <a:pt x="12088" y="403"/>
                </a:cubicBezTo>
                <a:cubicBezTo>
                  <a:pt x="12082" y="403"/>
                  <a:pt x="12082" y="409"/>
                  <a:pt x="12077" y="409"/>
                </a:cubicBezTo>
                <a:cubicBezTo>
                  <a:pt x="12071" y="409"/>
                  <a:pt x="12065" y="409"/>
                  <a:pt x="12065" y="409"/>
                </a:cubicBezTo>
                <a:cubicBezTo>
                  <a:pt x="12059" y="409"/>
                  <a:pt x="12059" y="415"/>
                  <a:pt x="12053" y="415"/>
                </a:cubicBezTo>
                <a:cubicBezTo>
                  <a:pt x="12047" y="415"/>
                  <a:pt x="12047" y="421"/>
                  <a:pt x="12041" y="427"/>
                </a:cubicBezTo>
                <a:cubicBezTo>
                  <a:pt x="12029" y="439"/>
                  <a:pt x="12029" y="439"/>
                  <a:pt x="12029" y="439"/>
                </a:cubicBezTo>
                <a:lnTo>
                  <a:pt x="12041" y="445"/>
                </a:lnTo>
                <a:close/>
                <a:moveTo>
                  <a:pt x="11810" y="368"/>
                </a:moveTo>
                <a:lnTo>
                  <a:pt x="11810" y="368"/>
                </a:lnTo>
                <a:cubicBezTo>
                  <a:pt x="11804" y="368"/>
                  <a:pt x="11798" y="368"/>
                  <a:pt x="11792" y="368"/>
                </a:cubicBezTo>
                <a:cubicBezTo>
                  <a:pt x="11786" y="368"/>
                  <a:pt x="11780" y="374"/>
                  <a:pt x="11780" y="374"/>
                </a:cubicBezTo>
                <a:cubicBezTo>
                  <a:pt x="11774" y="379"/>
                  <a:pt x="11774" y="379"/>
                  <a:pt x="11768" y="379"/>
                </a:cubicBezTo>
                <a:cubicBezTo>
                  <a:pt x="11762" y="379"/>
                  <a:pt x="11762" y="379"/>
                  <a:pt x="11762" y="379"/>
                </a:cubicBezTo>
                <a:cubicBezTo>
                  <a:pt x="11756" y="379"/>
                  <a:pt x="11750" y="379"/>
                  <a:pt x="11745" y="379"/>
                </a:cubicBezTo>
                <a:cubicBezTo>
                  <a:pt x="11739" y="379"/>
                  <a:pt x="11739" y="374"/>
                  <a:pt x="11733" y="374"/>
                </a:cubicBezTo>
                <a:cubicBezTo>
                  <a:pt x="11727" y="374"/>
                  <a:pt x="11721" y="374"/>
                  <a:pt x="11721" y="368"/>
                </a:cubicBezTo>
                <a:cubicBezTo>
                  <a:pt x="11715" y="374"/>
                  <a:pt x="11715" y="379"/>
                  <a:pt x="11709" y="386"/>
                </a:cubicBezTo>
                <a:lnTo>
                  <a:pt x="11709" y="397"/>
                </a:lnTo>
                <a:cubicBezTo>
                  <a:pt x="11703" y="397"/>
                  <a:pt x="11703" y="403"/>
                  <a:pt x="11697" y="403"/>
                </a:cubicBezTo>
                <a:cubicBezTo>
                  <a:pt x="11691" y="403"/>
                  <a:pt x="11691" y="391"/>
                  <a:pt x="11685" y="391"/>
                </a:cubicBezTo>
                <a:cubicBezTo>
                  <a:pt x="11679" y="391"/>
                  <a:pt x="11679" y="391"/>
                  <a:pt x="11673" y="391"/>
                </a:cubicBezTo>
                <a:cubicBezTo>
                  <a:pt x="11661" y="386"/>
                  <a:pt x="11656" y="386"/>
                  <a:pt x="11650" y="386"/>
                </a:cubicBezTo>
                <a:cubicBezTo>
                  <a:pt x="11626" y="386"/>
                  <a:pt x="11626" y="386"/>
                  <a:pt x="11626" y="386"/>
                </a:cubicBezTo>
                <a:cubicBezTo>
                  <a:pt x="11626" y="391"/>
                  <a:pt x="11626" y="403"/>
                  <a:pt x="11632" y="409"/>
                </a:cubicBezTo>
                <a:cubicBezTo>
                  <a:pt x="11638" y="421"/>
                  <a:pt x="11644" y="427"/>
                  <a:pt x="11656" y="427"/>
                </a:cubicBezTo>
                <a:cubicBezTo>
                  <a:pt x="11668" y="427"/>
                  <a:pt x="11668" y="421"/>
                  <a:pt x="11679" y="415"/>
                </a:cubicBezTo>
                <a:cubicBezTo>
                  <a:pt x="11679" y="415"/>
                  <a:pt x="11685" y="415"/>
                  <a:pt x="11691" y="415"/>
                </a:cubicBezTo>
                <a:cubicBezTo>
                  <a:pt x="11697" y="415"/>
                  <a:pt x="11697" y="409"/>
                  <a:pt x="11703" y="409"/>
                </a:cubicBezTo>
                <a:cubicBezTo>
                  <a:pt x="11709" y="409"/>
                  <a:pt x="11709" y="403"/>
                  <a:pt x="11715" y="403"/>
                </a:cubicBezTo>
                <a:cubicBezTo>
                  <a:pt x="11727" y="403"/>
                  <a:pt x="11733" y="403"/>
                  <a:pt x="11739" y="403"/>
                </a:cubicBezTo>
                <a:cubicBezTo>
                  <a:pt x="11750" y="403"/>
                  <a:pt x="11750" y="403"/>
                  <a:pt x="11762" y="403"/>
                </a:cubicBezTo>
                <a:cubicBezTo>
                  <a:pt x="11768" y="403"/>
                  <a:pt x="11768" y="409"/>
                  <a:pt x="11774" y="409"/>
                </a:cubicBezTo>
                <a:cubicBezTo>
                  <a:pt x="11774" y="409"/>
                  <a:pt x="11780" y="403"/>
                  <a:pt x="11786" y="403"/>
                </a:cubicBezTo>
                <a:cubicBezTo>
                  <a:pt x="11786" y="421"/>
                  <a:pt x="11786" y="421"/>
                  <a:pt x="11786" y="421"/>
                </a:cubicBezTo>
                <a:cubicBezTo>
                  <a:pt x="11780" y="427"/>
                  <a:pt x="11780" y="433"/>
                  <a:pt x="11774" y="433"/>
                </a:cubicBezTo>
                <a:cubicBezTo>
                  <a:pt x="11768" y="433"/>
                  <a:pt x="11762" y="433"/>
                  <a:pt x="11750" y="433"/>
                </a:cubicBezTo>
                <a:cubicBezTo>
                  <a:pt x="11750" y="457"/>
                  <a:pt x="11750" y="457"/>
                  <a:pt x="11750" y="457"/>
                </a:cubicBezTo>
                <a:cubicBezTo>
                  <a:pt x="11750" y="463"/>
                  <a:pt x="11750" y="463"/>
                  <a:pt x="11756" y="468"/>
                </a:cubicBezTo>
                <a:cubicBezTo>
                  <a:pt x="11762" y="474"/>
                  <a:pt x="11762" y="474"/>
                  <a:pt x="11768" y="480"/>
                </a:cubicBezTo>
                <a:cubicBezTo>
                  <a:pt x="11780" y="486"/>
                  <a:pt x="11780" y="486"/>
                  <a:pt x="11780" y="486"/>
                </a:cubicBezTo>
                <a:cubicBezTo>
                  <a:pt x="11792" y="492"/>
                  <a:pt x="11798" y="492"/>
                  <a:pt x="11816" y="492"/>
                </a:cubicBezTo>
                <a:cubicBezTo>
                  <a:pt x="11822" y="492"/>
                  <a:pt x="11827" y="492"/>
                  <a:pt x="11834" y="492"/>
                </a:cubicBezTo>
                <a:cubicBezTo>
                  <a:pt x="11839" y="486"/>
                  <a:pt x="11845" y="486"/>
                  <a:pt x="11845" y="480"/>
                </a:cubicBezTo>
                <a:cubicBezTo>
                  <a:pt x="11851" y="474"/>
                  <a:pt x="11857" y="468"/>
                  <a:pt x="11857" y="463"/>
                </a:cubicBezTo>
                <a:cubicBezTo>
                  <a:pt x="11857" y="457"/>
                  <a:pt x="11851" y="451"/>
                  <a:pt x="11851" y="439"/>
                </a:cubicBezTo>
                <a:cubicBezTo>
                  <a:pt x="11851" y="427"/>
                  <a:pt x="11851" y="427"/>
                  <a:pt x="11851" y="427"/>
                </a:cubicBezTo>
                <a:cubicBezTo>
                  <a:pt x="11863" y="427"/>
                  <a:pt x="11875" y="427"/>
                  <a:pt x="11887" y="427"/>
                </a:cubicBezTo>
                <a:cubicBezTo>
                  <a:pt x="11893" y="427"/>
                  <a:pt x="11893" y="427"/>
                  <a:pt x="11899" y="427"/>
                </a:cubicBezTo>
                <a:cubicBezTo>
                  <a:pt x="11905" y="427"/>
                  <a:pt x="11905" y="427"/>
                  <a:pt x="11905" y="427"/>
                </a:cubicBezTo>
                <a:cubicBezTo>
                  <a:pt x="11911" y="427"/>
                  <a:pt x="11916" y="427"/>
                  <a:pt x="11922" y="427"/>
                </a:cubicBezTo>
                <a:cubicBezTo>
                  <a:pt x="11928" y="427"/>
                  <a:pt x="11928" y="421"/>
                  <a:pt x="11934" y="415"/>
                </a:cubicBezTo>
                <a:cubicBezTo>
                  <a:pt x="11940" y="415"/>
                  <a:pt x="11940" y="415"/>
                  <a:pt x="11946" y="415"/>
                </a:cubicBezTo>
                <a:cubicBezTo>
                  <a:pt x="11952" y="409"/>
                  <a:pt x="11952" y="403"/>
                  <a:pt x="11952" y="397"/>
                </a:cubicBezTo>
                <a:cubicBezTo>
                  <a:pt x="11952" y="379"/>
                  <a:pt x="11952" y="379"/>
                  <a:pt x="11952" y="379"/>
                </a:cubicBezTo>
                <a:cubicBezTo>
                  <a:pt x="11940" y="374"/>
                  <a:pt x="11934" y="374"/>
                  <a:pt x="11922" y="374"/>
                </a:cubicBezTo>
                <a:cubicBezTo>
                  <a:pt x="11922" y="338"/>
                  <a:pt x="11922" y="338"/>
                  <a:pt x="11922" y="338"/>
                </a:cubicBezTo>
                <a:cubicBezTo>
                  <a:pt x="11916" y="338"/>
                  <a:pt x="11916" y="338"/>
                  <a:pt x="11911" y="338"/>
                </a:cubicBezTo>
                <a:cubicBezTo>
                  <a:pt x="11905" y="338"/>
                  <a:pt x="11905" y="338"/>
                  <a:pt x="11899" y="338"/>
                </a:cubicBezTo>
                <a:cubicBezTo>
                  <a:pt x="11887" y="338"/>
                  <a:pt x="11881" y="338"/>
                  <a:pt x="11875" y="338"/>
                </a:cubicBezTo>
                <a:cubicBezTo>
                  <a:pt x="11875" y="344"/>
                  <a:pt x="11875" y="350"/>
                  <a:pt x="11875" y="350"/>
                </a:cubicBezTo>
                <a:cubicBezTo>
                  <a:pt x="11875" y="356"/>
                  <a:pt x="11869" y="356"/>
                  <a:pt x="11863" y="362"/>
                </a:cubicBezTo>
                <a:cubicBezTo>
                  <a:pt x="11863" y="368"/>
                  <a:pt x="11857" y="368"/>
                  <a:pt x="11851" y="374"/>
                </a:cubicBezTo>
                <a:cubicBezTo>
                  <a:pt x="11839" y="379"/>
                  <a:pt x="11827" y="368"/>
                  <a:pt x="11810" y="368"/>
                </a:cubicBezTo>
                <a:close/>
                <a:moveTo>
                  <a:pt x="10179" y="468"/>
                </a:moveTo>
                <a:lnTo>
                  <a:pt x="10179" y="468"/>
                </a:lnTo>
                <a:cubicBezTo>
                  <a:pt x="10179" y="474"/>
                  <a:pt x="10185" y="468"/>
                  <a:pt x="10191" y="474"/>
                </a:cubicBezTo>
                <a:cubicBezTo>
                  <a:pt x="10197" y="474"/>
                  <a:pt x="10197" y="474"/>
                  <a:pt x="10203" y="480"/>
                </a:cubicBezTo>
                <a:cubicBezTo>
                  <a:pt x="10215" y="480"/>
                  <a:pt x="10215" y="480"/>
                  <a:pt x="10215" y="480"/>
                </a:cubicBezTo>
                <a:cubicBezTo>
                  <a:pt x="10215" y="480"/>
                  <a:pt x="10221" y="480"/>
                  <a:pt x="10227" y="480"/>
                </a:cubicBezTo>
                <a:cubicBezTo>
                  <a:pt x="10233" y="480"/>
                  <a:pt x="10233" y="486"/>
                  <a:pt x="10245" y="486"/>
                </a:cubicBezTo>
                <a:cubicBezTo>
                  <a:pt x="10250" y="486"/>
                  <a:pt x="10256" y="486"/>
                  <a:pt x="10262" y="486"/>
                </a:cubicBezTo>
                <a:cubicBezTo>
                  <a:pt x="10268" y="480"/>
                  <a:pt x="10268" y="480"/>
                  <a:pt x="10274" y="480"/>
                </a:cubicBezTo>
                <a:cubicBezTo>
                  <a:pt x="10286" y="480"/>
                  <a:pt x="10286" y="480"/>
                  <a:pt x="10292" y="480"/>
                </a:cubicBezTo>
                <a:cubicBezTo>
                  <a:pt x="10298" y="480"/>
                  <a:pt x="10304" y="480"/>
                  <a:pt x="10304" y="486"/>
                </a:cubicBezTo>
                <a:cubicBezTo>
                  <a:pt x="10310" y="486"/>
                  <a:pt x="10310" y="486"/>
                  <a:pt x="10316" y="492"/>
                </a:cubicBezTo>
                <a:cubicBezTo>
                  <a:pt x="10322" y="492"/>
                  <a:pt x="10316" y="498"/>
                  <a:pt x="10322" y="504"/>
                </a:cubicBezTo>
                <a:cubicBezTo>
                  <a:pt x="10233" y="504"/>
                  <a:pt x="10233" y="504"/>
                  <a:pt x="10233" y="504"/>
                </a:cubicBezTo>
                <a:cubicBezTo>
                  <a:pt x="10233" y="528"/>
                  <a:pt x="10233" y="528"/>
                  <a:pt x="10233" y="528"/>
                </a:cubicBezTo>
                <a:cubicBezTo>
                  <a:pt x="10245" y="534"/>
                  <a:pt x="10250" y="534"/>
                  <a:pt x="10256" y="540"/>
                </a:cubicBezTo>
                <a:cubicBezTo>
                  <a:pt x="10268" y="540"/>
                  <a:pt x="10268" y="552"/>
                  <a:pt x="10280" y="552"/>
                </a:cubicBezTo>
                <a:cubicBezTo>
                  <a:pt x="10339" y="552"/>
                  <a:pt x="10339" y="552"/>
                  <a:pt x="10339" y="552"/>
                </a:cubicBezTo>
                <a:cubicBezTo>
                  <a:pt x="10345" y="552"/>
                  <a:pt x="10351" y="545"/>
                  <a:pt x="10351" y="545"/>
                </a:cubicBezTo>
                <a:cubicBezTo>
                  <a:pt x="10363" y="545"/>
                  <a:pt x="10369" y="545"/>
                  <a:pt x="10375" y="552"/>
                </a:cubicBezTo>
                <a:cubicBezTo>
                  <a:pt x="10381" y="552"/>
                  <a:pt x="10381" y="557"/>
                  <a:pt x="10387" y="563"/>
                </a:cubicBezTo>
                <a:cubicBezTo>
                  <a:pt x="10387" y="563"/>
                  <a:pt x="10393" y="563"/>
                  <a:pt x="10399" y="569"/>
                </a:cubicBezTo>
                <a:cubicBezTo>
                  <a:pt x="10404" y="569"/>
                  <a:pt x="10404" y="569"/>
                  <a:pt x="10411" y="569"/>
                </a:cubicBezTo>
                <a:cubicBezTo>
                  <a:pt x="10416" y="569"/>
                  <a:pt x="10422" y="569"/>
                  <a:pt x="10428" y="569"/>
                </a:cubicBezTo>
                <a:cubicBezTo>
                  <a:pt x="10440" y="569"/>
                  <a:pt x="10446" y="569"/>
                  <a:pt x="10458" y="569"/>
                </a:cubicBezTo>
                <a:cubicBezTo>
                  <a:pt x="10464" y="563"/>
                  <a:pt x="10464" y="563"/>
                  <a:pt x="10470" y="563"/>
                </a:cubicBezTo>
                <a:cubicBezTo>
                  <a:pt x="10476" y="557"/>
                  <a:pt x="10476" y="557"/>
                  <a:pt x="10482" y="552"/>
                </a:cubicBezTo>
                <a:cubicBezTo>
                  <a:pt x="10488" y="552"/>
                  <a:pt x="10488" y="540"/>
                  <a:pt x="10493" y="540"/>
                </a:cubicBezTo>
                <a:cubicBezTo>
                  <a:pt x="10511" y="540"/>
                  <a:pt x="10517" y="552"/>
                  <a:pt x="10529" y="552"/>
                </a:cubicBezTo>
                <a:cubicBezTo>
                  <a:pt x="10541" y="552"/>
                  <a:pt x="10553" y="552"/>
                  <a:pt x="10559" y="545"/>
                </a:cubicBezTo>
                <a:cubicBezTo>
                  <a:pt x="10565" y="540"/>
                  <a:pt x="10570" y="540"/>
                  <a:pt x="10570" y="540"/>
                </a:cubicBezTo>
                <a:cubicBezTo>
                  <a:pt x="10577" y="534"/>
                  <a:pt x="10570" y="522"/>
                  <a:pt x="10570" y="516"/>
                </a:cubicBezTo>
                <a:cubicBezTo>
                  <a:pt x="10577" y="504"/>
                  <a:pt x="10577" y="498"/>
                  <a:pt x="10588" y="498"/>
                </a:cubicBezTo>
                <a:cubicBezTo>
                  <a:pt x="10594" y="498"/>
                  <a:pt x="10594" y="498"/>
                  <a:pt x="10600" y="498"/>
                </a:cubicBezTo>
                <a:cubicBezTo>
                  <a:pt x="10606" y="498"/>
                  <a:pt x="10606" y="498"/>
                  <a:pt x="10612" y="492"/>
                </a:cubicBezTo>
                <a:cubicBezTo>
                  <a:pt x="10618" y="492"/>
                  <a:pt x="10618" y="486"/>
                  <a:pt x="10624" y="486"/>
                </a:cubicBezTo>
                <a:cubicBezTo>
                  <a:pt x="10636" y="480"/>
                  <a:pt x="10636" y="480"/>
                  <a:pt x="10636" y="480"/>
                </a:cubicBezTo>
                <a:cubicBezTo>
                  <a:pt x="10630" y="474"/>
                  <a:pt x="10624" y="463"/>
                  <a:pt x="10618" y="463"/>
                </a:cubicBezTo>
                <a:cubicBezTo>
                  <a:pt x="10606" y="457"/>
                  <a:pt x="10600" y="457"/>
                  <a:pt x="10594" y="457"/>
                </a:cubicBezTo>
                <a:cubicBezTo>
                  <a:pt x="10588" y="457"/>
                  <a:pt x="10582" y="457"/>
                  <a:pt x="10577" y="457"/>
                </a:cubicBezTo>
                <a:cubicBezTo>
                  <a:pt x="10570" y="457"/>
                  <a:pt x="10565" y="468"/>
                  <a:pt x="10559" y="468"/>
                </a:cubicBezTo>
                <a:cubicBezTo>
                  <a:pt x="10535" y="468"/>
                  <a:pt x="10535" y="468"/>
                  <a:pt x="10535" y="468"/>
                </a:cubicBezTo>
                <a:cubicBezTo>
                  <a:pt x="10535" y="463"/>
                  <a:pt x="10535" y="457"/>
                  <a:pt x="10535" y="451"/>
                </a:cubicBezTo>
                <a:cubicBezTo>
                  <a:pt x="10535" y="445"/>
                  <a:pt x="10529" y="445"/>
                  <a:pt x="10529" y="439"/>
                </a:cubicBezTo>
                <a:cubicBezTo>
                  <a:pt x="10523" y="433"/>
                  <a:pt x="10517" y="433"/>
                  <a:pt x="10511" y="427"/>
                </a:cubicBezTo>
                <a:cubicBezTo>
                  <a:pt x="10511" y="427"/>
                  <a:pt x="10505" y="421"/>
                  <a:pt x="10505" y="415"/>
                </a:cubicBezTo>
                <a:cubicBezTo>
                  <a:pt x="10499" y="421"/>
                  <a:pt x="10499" y="421"/>
                  <a:pt x="10493" y="421"/>
                </a:cubicBezTo>
                <a:cubicBezTo>
                  <a:pt x="10488" y="421"/>
                  <a:pt x="10488" y="427"/>
                  <a:pt x="10488" y="433"/>
                </a:cubicBezTo>
                <a:cubicBezTo>
                  <a:pt x="10482" y="433"/>
                  <a:pt x="10476" y="439"/>
                  <a:pt x="10476" y="445"/>
                </a:cubicBezTo>
                <a:cubicBezTo>
                  <a:pt x="10464" y="451"/>
                  <a:pt x="10458" y="457"/>
                  <a:pt x="10446" y="457"/>
                </a:cubicBezTo>
                <a:cubicBezTo>
                  <a:pt x="10446" y="457"/>
                  <a:pt x="10440" y="463"/>
                  <a:pt x="10434" y="463"/>
                </a:cubicBezTo>
                <a:cubicBezTo>
                  <a:pt x="10428" y="463"/>
                  <a:pt x="10428" y="457"/>
                  <a:pt x="10422" y="451"/>
                </a:cubicBezTo>
                <a:cubicBezTo>
                  <a:pt x="10446" y="427"/>
                  <a:pt x="10446" y="427"/>
                  <a:pt x="10446" y="427"/>
                </a:cubicBezTo>
                <a:cubicBezTo>
                  <a:pt x="10446" y="421"/>
                  <a:pt x="10446" y="421"/>
                  <a:pt x="10446" y="421"/>
                </a:cubicBezTo>
                <a:cubicBezTo>
                  <a:pt x="10446" y="415"/>
                  <a:pt x="10446" y="415"/>
                  <a:pt x="10446" y="409"/>
                </a:cubicBezTo>
                <a:cubicBezTo>
                  <a:pt x="10440" y="409"/>
                  <a:pt x="10440" y="409"/>
                  <a:pt x="10434" y="415"/>
                </a:cubicBezTo>
                <a:cubicBezTo>
                  <a:pt x="10428" y="415"/>
                  <a:pt x="10428" y="421"/>
                  <a:pt x="10422" y="421"/>
                </a:cubicBezTo>
                <a:cubicBezTo>
                  <a:pt x="10416" y="421"/>
                  <a:pt x="10416" y="421"/>
                  <a:pt x="10416" y="421"/>
                </a:cubicBezTo>
                <a:cubicBezTo>
                  <a:pt x="10411" y="427"/>
                  <a:pt x="10411" y="415"/>
                  <a:pt x="10404" y="415"/>
                </a:cubicBezTo>
                <a:cubicBezTo>
                  <a:pt x="10369" y="415"/>
                  <a:pt x="10369" y="415"/>
                  <a:pt x="10369" y="415"/>
                </a:cubicBezTo>
                <a:cubicBezTo>
                  <a:pt x="10369" y="427"/>
                  <a:pt x="10369" y="433"/>
                  <a:pt x="10369" y="445"/>
                </a:cubicBezTo>
                <a:cubicBezTo>
                  <a:pt x="10369" y="457"/>
                  <a:pt x="10369" y="463"/>
                  <a:pt x="10363" y="468"/>
                </a:cubicBezTo>
                <a:cubicBezTo>
                  <a:pt x="10363" y="474"/>
                  <a:pt x="10357" y="474"/>
                  <a:pt x="10357" y="480"/>
                </a:cubicBezTo>
                <a:cubicBezTo>
                  <a:pt x="10345" y="480"/>
                  <a:pt x="10345" y="480"/>
                  <a:pt x="10345" y="480"/>
                </a:cubicBezTo>
                <a:cubicBezTo>
                  <a:pt x="10345" y="463"/>
                  <a:pt x="10345" y="457"/>
                  <a:pt x="10339" y="445"/>
                </a:cubicBezTo>
                <a:cubicBezTo>
                  <a:pt x="10339" y="439"/>
                  <a:pt x="10333" y="439"/>
                  <a:pt x="10327" y="433"/>
                </a:cubicBezTo>
                <a:cubicBezTo>
                  <a:pt x="10327" y="433"/>
                  <a:pt x="10322" y="433"/>
                  <a:pt x="10316" y="427"/>
                </a:cubicBezTo>
                <a:cubicBezTo>
                  <a:pt x="10310" y="427"/>
                  <a:pt x="10310" y="427"/>
                  <a:pt x="10304" y="427"/>
                </a:cubicBezTo>
                <a:cubicBezTo>
                  <a:pt x="10268" y="427"/>
                  <a:pt x="10250" y="421"/>
                  <a:pt x="10209" y="421"/>
                </a:cubicBezTo>
                <a:cubicBezTo>
                  <a:pt x="10209" y="421"/>
                  <a:pt x="10203" y="427"/>
                  <a:pt x="10197" y="427"/>
                </a:cubicBezTo>
                <a:lnTo>
                  <a:pt x="10191" y="427"/>
                </a:lnTo>
                <a:cubicBezTo>
                  <a:pt x="10179" y="433"/>
                  <a:pt x="10173" y="439"/>
                  <a:pt x="10173" y="445"/>
                </a:cubicBezTo>
                <a:cubicBezTo>
                  <a:pt x="10173" y="457"/>
                  <a:pt x="10173" y="463"/>
                  <a:pt x="10179" y="468"/>
                </a:cubicBezTo>
                <a:close/>
                <a:moveTo>
                  <a:pt x="10061" y="682"/>
                </a:moveTo>
                <a:lnTo>
                  <a:pt x="10061" y="682"/>
                </a:lnTo>
                <a:cubicBezTo>
                  <a:pt x="10061" y="688"/>
                  <a:pt x="10067" y="688"/>
                  <a:pt x="10067" y="688"/>
                </a:cubicBezTo>
                <a:cubicBezTo>
                  <a:pt x="10067" y="688"/>
                  <a:pt x="10067" y="700"/>
                  <a:pt x="10061" y="700"/>
                </a:cubicBezTo>
                <a:cubicBezTo>
                  <a:pt x="10055" y="700"/>
                  <a:pt x="10049" y="694"/>
                  <a:pt x="10037" y="694"/>
                </a:cubicBezTo>
                <a:cubicBezTo>
                  <a:pt x="10025" y="694"/>
                  <a:pt x="10025" y="694"/>
                  <a:pt x="10025" y="694"/>
                </a:cubicBezTo>
                <a:cubicBezTo>
                  <a:pt x="10019" y="694"/>
                  <a:pt x="10013" y="694"/>
                  <a:pt x="10013" y="694"/>
                </a:cubicBezTo>
                <a:cubicBezTo>
                  <a:pt x="10001" y="694"/>
                  <a:pt x="9995" y="688"/>
                  <a:pt x="9990" y="694"/>
                </a:cubicBezTo>
                <a:cubicBezTo>
                  <a:pt x="9983" y="694"/>
                  <a:pt x="9983" y="694"/>
                  <a:pt x="9978" y="700"/>
                </a:cubicBezTo>
                <a:cubicBezTo>
                  <a:pt x="9972" y="700"/>
                  <a:pt x="9972" y="706"/>
                  <a:pt x="9966" y="706"/>
                </a:cubicBezTo>
                <a:cubicBezTo>
                  <a:pt x="9954" y="706"/>
                  <a:pt x="9942" y="700"/>
                  <a:pt x="9930" y="706"/>
                </a:cubicBezTo>
                <a:cubicBezTo>
                  <a:pt x="9912" y="706"/>
                  <a:pt x="9906" y="706"/>
                  <a:pt x="9895" y="718"/>
                </a:cubicBezTo>
                <a:cubicBezTo>
                  <a:pt x="9889" y="718"/>
                  <a:pt x="9889" y="723"/>
                  <a:pt x="9889" y="729"/>
                </a:cubicBezTo>
                <a:cubicBezTo>
                  <a:pt x="9889" y="753"/>
                  <a:pt x="9889" y="753"/>
                  <a:pt x="9889" y="753"/>
                </a:cubicBezTo>
                <a:cubicBezTo>
                  <a:pt x="9906" y="747"/>
                  <a:pt x="9912" y="747"/>
                  <a:pt x="9924" y="747"/>
                </a:cubicBezTo>
                <a:cubicBezTo>
                  <a:pt x="9936" y="747"/>
                  <a:pt x="9936" y="747"/>
                  <a:pt x="9936" y="747"/>
                </a:cubicBezTo>
                <a:cubicBezTo>
                  <a:pt x="9942" y="747"/>
                  <a:pt x="9942" y="747"/>
                  <a:pt x="9948" y="747"/>
                </a:cubicBezTo>
                <a:cubicBezTo>
                  <a:pt x="9954" y="747"/>
                  <a:pt x="9960" y="753"/>
                  <a:pt x="9966" y="753"/>
                </a:cubicBezTo>
                <a:cubicBezTo>
                  <a:pt x="9978" y="753"/>
                  <a:pt x="9990" y="753"/>
                  <a:pt x="9995" y="747"/>
                </a:cubicBezTo>
                <a:cubicBezTo>
                  <a:pt x="10007" y="741"/>
                  <a:pt x="10013" y="735"/>
                  <a:pt x="10019" y="729"/>
                </a:cubicBezTo>
                <a:cubicBezTo>
                  <a:pt x="10025" y="729"/>
                  <a:pt x="10031" y="723"/>
                  <a:pt x="10037" y="723"/>
                </a:cubicBezTo>
                <a:cubicBezTo>
                  <a:pt x="10043" y="723"/>
                  <a:pt x="10043" y="723"/>
                  <a:pt x="10043" y="723"/>
                </a:cubicBezTo>
                <a:cubicBezTo>
                  <a:pt x="10049" y="723"/>
                  <a:pt x="10049" y="723"/>
                  <a:pt x="10055" y="723"/>
                </a:cubicBezTo>
                <a:cubicBezTo>
                  <a:pt x="10061" y="729"/>
                  <a:pt x="10055" y="735"/>
                  <a:pt x="10061" y="735"/>
                </a:cubicBezTo>
                <a:cubicBezTo>
                  <a:pt x="10055" y="741"/>
                  <a:pt x="10055" y="747"/>
                  <a:pt x="10049" y="747"/>
                </a:cubicBezTo>
                <a:cubicBezTo>
                  <a:pt x="10049" y="747"/>
                  <a:pt x="10043" y="747"/>
                  <a:pt x="10037" y="747"/>
                </a:cubicBezTo>
                <a:cubicBezTo>
                  <a:pt x="10037" y="753"/>
                  <a:pt x="10031" y="753"/>
                  <a:pt x="10031" y="753"/>
                </a:cubicBezTo>
                <a:cubicBezTo>
                  <a:pt x="10025" y="753"/>
                  <a:pt x="10025" y="759"/>
                  <a:pt x="10019" y="765"/>
                </a:cubicBezTo>
                <a:cubicBezTo>
                  <a:pt x="10013" y="765"/>
                  <a:pt x="10007" y="771"/>
                  <a:pt x="10001" y="771"/>
                </a:cubicBezTo>
                <a:cubicBezTo>
                  <a:pt x="9995" y="771"/>
                  <a:pt x="9990" y="771"/>
                  <a:pt x="9983" y="771"/>
                </a:cubicBezTo>
                <a:cubicBezTo>
                  <a:pt x="9972" y="771"/>
                  <a:pt x="9960" y="771"/>
                  <a:pt x="9948" y="771"/>
                </a:cubicBezTo>
                <a:cubicBezTo>
                  <a:pt x="9942" y="771"/>
                  <a:pt x="9936" y="771"/>
                  <a:pt x="9936" y="771"/>
                </a:cubicBezTo>
                <a:cubicBezTo>
                  <a:pt x="9930" y="771"/>
                  <a:pt x="9924" y="771"/>
                  <a:pt x="9924" y="777"/>
                </a:cubicBezTo>
                <a:cubicBezTo>
                  <a:pt x="9918" y="777"/>
                  <a:pt x="9912" y="777"/>
                  <a:pt x="9912" y="777"/>
                </a:cubicBezTo>
                <a:cubicBezTo>
                  <a:pt x="9906" y="783"/>
                  <a:pt x="9906" y="783"/>
                  <a:pt x="9906" y="789"/>
                </a:cubicBezTo>
                <a:cubicBezTo>
                  <a:pt x="9906" y="795"/>
                  <a:pt x="9912" y="795"/>
                  <a:pt x="9912" y="800"/>
                </a:cubicBezTo>
                <a:cubicBezTo>
                  <a:pt x="9918" y="812"/>
                  <a:pt x="9924" y="818"/>
                  <a:pt x="9930" y="818"/>
                </a:cubicBezTo>
                <a:cubicBezTo>
                  <a:pt x="9936" y="824"/>
                  <a:pt x="9936" y="818"/>
                  <a:pt x="9942" y="818"/>
                </a:cubicBezTo>
                <a:cubicBezTo>
                  <a:pt x="9954" y="824"/>
                  <a:pt x="9960" y="818"/>
                  <a:pt x="9966" y="818"/>
                </a:cubicBezTo>
                <a:cubicBezTo>
                  <a:pt x="9972" y="818"/>
                  <a:pt x="9972" y="824"/>
                  <a:pt x="9978" y="824"/>
                </a:cubicBezTo>
                <a:cubicBezTo>
                  <a:pt x="9983" y="824"/>
                  <a:pt x="9990" y="830"/>
                  <a:pt x="10001" y="836"/>
                </a:cubicBezTo>
                <a:cubicBezTo>
                  <a:pt x="10001" y="836"/>
                  <a:pt x="10007" y="842"/>
                  <a:pt x="10013" y="842"/>
                </a:cubicBezTo>
                <a:cubicBezTo>
                  <a:pt x="10013" y="848"/>
                  <a:pt x="10013" y="854"/>
                  <a:pt x="10019" y="854"/>
                </a:cubicBezTo>
                <a:cubicBezTo>
                  <a:pt x="10019" y="860"/>
                  <a:pt x="10025" y="860"/>
                  <a:pt x="10025" y="866"/>
                </a:cubicBezTo>
                <a:cubicBezTo>
                  <a:pt x="10031" y="877"/>
                  <a:pt x="10037" y="877"/>
                  <a:pt x="10043" y="889"/>
                </a:cubicBezTo>
                <a:cubicBezTo>
                  <a:pt x="10055" y="884"/>
                  <a:pt x="10055" y="884"/>
                  <a:pt x="10055" y="884"/>
                </a:cubicBezTo>
                <a:lnTo>
                  <a:pt x="10055" y="877"/>
                </a:lnTo>
                <a:cubicBezTo>
                  <a:pt x="10055" y="872"/>
                  <a:pt x="10061" y="866"/>
                  <a:pt x="10061" y="866"/>
                </a:cubicBezTo>
                <a:cubicBezTo>
                  <a:pt x="10067" y="860"/>
                  <a:pt x="10072" y="860"/>
                  <a:pt x="10072" y="860"/>
                </a:cubicBezTo>
                <a:cubicBezTo>
                  <a:pt x="10084" y="854"/>
                  <a:pt x="10090" y="854"/>
                  <a:pt x="10096" y="842"/>
                </a:cubicBezTo>
                <a:cubicBezTo>
                  <a:pt x="10096" y="842"/>
                  <a:pt x="10096" y="836"/>
                  <a:pt x="10102" y="830"/>
                </a:cubicBezTo>
                <a:cubicBezTo>
                  <a:pt x="10102" y="824"/>
                  <a:pt x="10096" y="818"/>
                  <a:pt x="10102" y="806"/>
                </a:cubicBezTo>
                <a:cubicBezTo>
                  <a:pt x="10102" y="800"/>
                  <a:pt x="10102" y="800"/>
                  <a:pt x="10108" y="795"/>
                </a:cubicBezTo>
                <a:cubicBezTo>
                  <a:pt x="10108" y="789"/>
                  <a:pt x="10114" y="789"/>
                  <a:pt x="10114" y="783"/>
                </a:cubicBezTo>
                <a:cubicBezTo>
                  <a:pt x="10120" y="783"/>
                  <a:pt x="10126" y="777"/>
                  <a:pt x="10126" y="777"/>
                </a:cubicBezTo>
                <a:cubicBezTo>
                  <a:pt x="10138" y="777"/>
                  <a:pt x="10144" y="777"/>
                  <a:pt x="10150" y="777"/>
                </a:cubicBezTo>
                <a:cubicBezTo>
                  <a:pt x="10150" y="723"/>
                  <a:pt x="10150" y="723"/>
                  <a:pt x="10150" y="723"/>
                </a:cubicBezTo>
                <a:cubicBezTo>
                  <a:pt x="10156" y="723"/>
                  <a:pt x="10161" y="723"/>
                  <a:pt x="10173" y="723"/>
                </a:cubicBezTo>
                <a:cubicBezTo>
                  <a:pt x="10179" y="718"/>
                  <a:pt x="10185" y="711"/>
                  <a:pt x="10197" y="706"/>
                </a:cubicBezTo>
                <a:cubicBezTo>
                  <a:pt x="10191" y="700"/>
                  <a:pt x="10185" y="700"/>
                  <a:pt x="10185" y="694"/>
                </a:cubicBezTo>
                <a:cubicBezTo>
                  <a:pt x="10185" y="688"/>
                  <a:pt x="10185" y="688"/>
                  <a:pt x="10185" y="682"/>
                </a:cubicBezTo>
                <a:cubicBezTo>
                  <a:pt x="10185" y="682"/>
                  <a:pt x="10185" y="676"/>
                  <a:pt x="10185" y="670"/>
                </a:cubicBezTo>
                <a:cubicBezTo>
                  <a:pt x="10185" y="670"/>
                  <a:pt x="10191" y="664"/>
                  <a:pt x="10191" y="658"/>
                </a:cubicBezTo>
                <a:cubicBezTo>
                  <a:pt x="10191" y="658"/>
                  <a:pt x="10185" y="652"/>
                  <a:pt x="10185" y="646"/>
                </a:cubicBezTo>
                <a:cubicBezTo>
                  <a:pt x="10268" y="646"/>
                  <a:pt x="10268" y="646"/>
                  <a:pt x="10268" y="646"/>
                </a:cubicBezTo>
                <a:cubicBezTo>
                  <a:pt x="10268" y="652"/>
                  <a:pt x="10268" y="658"/>
                  <a:pt x="10268" y="664"/>
                </a:cubicBezTo>
                <a:cubicBezTo>
                  <a:pt x="10268" y="670"/>
                  <a:pt x="10262" y="676"/>
                  <a:pt x="10262" y="688"/>
                </a:cubicBezTo>
                <a:cubicBezTo>
                  <a:pt x="10262" y="694"/>
                  <a:pt x="10262" y="694"/>
                  <a:pt x="10262" y="700"/>
                </a:cubicBezTo>
                <a:cubicBezTo>
                  <a:pt x="10268" y="700"/>
                  <a:pt x="10274" y="700"/>
                  <a:pt x="10286" y="700"/>
                </a:cubicBezTo>
                <a:cubicBezTo>
                  <a:pt x="10292" y="700"/>
                  <a:pt x="10298" y="700"/>
                  <a:pt x="10298" y="706"/>
                </a:cubicBezTo>
                <a:cubicBezTo>
                  <a:pt x="10304" y="706"/>
                  <a:pt x="10310" y="706"/>
                  <a:pt x="10310" y="711"/>
                </a:cubicBezTo>
                <a:cubicBezTo>
                  <a:pt x="10310" y="718"/>
                  <a:pt x="10310" y="718"/>
                  <a:pt x="10310" y="723"/>
                </a:cubicBezTo>
                <a:cubicBezTo>
                  <a:pt x="10310" y="729"/>
                  <a:pt x="10310" y="741"/>
                  <a:pt x="10310" y="747"/>
                </a:cubicBezTo>
                <a:cubicBezTo>
                  <a:pt x="10304" y="753"/>
                  <a:pt x="10298" y="747"/>
                  <a:pt x="10298" y="753"/>
                </a:cubicBezTo>
                <a:cubicBezTo>
                  <a:pt x="10286" y="759"/>
                  <a:pt x="10280" y="765"/>
                  <a:pt x="10280" y="777"/>
                </a:cubicBezTo>
                <a:cubicBezTo>
                  <a:pt x="10280" y="783"/>
                  <a:pt x="10280" y="789"/>
                  <a:pt x="10280" y="795"/>
                </a:cubicBezTo>
                <a:cubicBezTo>
                  <a:pt x="10310" y="795"/>
                  <a:pt x="10310" y="795"/>
                  <a:pt x="10310" y="795"/>
                </a:cubicBezTo>
                <a:cubicBezTo>
                  <a:pt x="10322" y="795"/>
                  <a:pt x="10327" y="783"/>
                  <a:pt x="10345" y="771"/>
                </a:cubicBezTo>
                <a:cubicBezTo>
                  <a:pt x="10351" y="765"/>
                  <a:pt x="10357" y="759"/>
                  <a:pt x="10363" y="759"/>
                </a:cubicBezTo>
                <a:cubicBezTo>
                  <a:pt x="10369" y="759"/>
                  <a:pt x="10375" y="765"/>
                  <a:pt x="10375" y="771"/>
                </a:cubicBezTo>
                <a:cubicBezTo>
                  <a:pt x="10381" y="771"/>
                  <a:pt x="10375" y="777"/>
                  <a:pt x="10375" y="783"/>
                </a:cubicBezTo>
                <a:cubicBezTo>
                  <a:pt x="10375" y="789"/>
                  <a:pt x="10375" y="795"/>
                  <a:pt x="10375" y="800"/>
                </a:cubicBezTo>
                <a:cubicBezTo>
                  <a:pt x="10411" y="800"/>
                  <a:pt x="10411" y="800"/>
                  <a:pt x="10411" y="800"/>
                </a:cubicBezTo>
                <a:cubicBezTo>
                  <a:pt x="10411" y="800"/>
                  <a:pt x="10416" y="800"/>
                  <a:pt x="10422" y="800"/>
                </a:cubicBezTo>
                <a:cubicBezTo>
                  <a:pt x="10422" y="795"/>
                  <a:pt x="10422" y="789"/>
                  <a:pt x="10422" y="789"/>
                </a:cubicBezTo>
                <a:cubicBezTo>
                  <a:pt x="10422" y="783"/>
                  <a:pt x="10428" y="777"/>
                  <a:pt x="10428" y="777"/>
                </a:cubicBezTo>
                <a:cubicBezTo>
                  <a:pt x="10493" y="777"/>
                  <a:pt x="10493" y="777"/>
                  <a:pt x="10493" y="777"/>
                </a:cubicBezTo>
                <a:cubicBezTo>
                  <a:pt x="10517" y="771"/>
                  <a:pt x="10517" y="771"/>
                  <a:pt x="10517" y="771"/>
                </a:cubicBezTo>
                <a:cubicBezTo>
                  <a:pt x="10517" y="759"/>
                  <a:pt x="10517" y="759"/>
                  <a:pt x="10517" y="759"/>
                </a:cubicBezTo>
                <a:cubicBezTo>
                  <a:pt x="10511" y="747"/>
                  <a:pt x="10505" y="735"/>
                  <a:pt x="10488" y="735"/>
                </a:cubicBezTo>
                <a:cubicBezTo>
                  <a:pt x="10482" y="735"/>
                  <a:pt x="10482" y="735"/>
                  <a:pt x="10476" y="735"/>
                </a:cubicBezTo>
                <a:cubicBezTo>
                  <a:pt x="10464" y="735"/>
                  <a:pt x="10458" y="735"/>
                  <a:pt x="10452" y="735"/>
                </a:cubicBezTo>
                <a:cubicBezTo>
                  <a:pt x="10446" y="723"/>
                  <a:pt x="10446" y="718"/>
                  <a:pt x="10446" y="711"/>
                </a:cubicBezTo>
                <a:cubicBezTo>
                  <a:pt x="10446" y="706"/>
                  <a:pt x="10452" y="700"/>
                  <a:pt x="10452" y="700"/>
                </a:cubicBezTo>
                <a:cubicBezTo>
                  <a:pt x="10375" y="700"/>
                  <a:pt x="10375" y="700"/>
                  <a:pt x="10375" y="700"/>
                </a:cubicBezTo>
                <a:cubicBezTo>
                  <a:pt x="10375" y="682"/>
                  <a:pt x="10381" y="664"/>
                  <a:pt x="10369" y="652"/>
                </a:cubicBezTo>
                <a:cubicBezTo>
                  <a:pt x="10363" y="652"/>
                  <a:pt x="10363" y="652"/>
                  <a:pt x="10357" y="652"/>
                </a:cubicBezTo>
                <a:cubicBezTo>
                  <a:pt x="10351" y="652"/>
                  <a:pt x="10351" y="646"/>
                  <a:pt x="10345" y="646"/>
                </a:cubicBezTo>
                <a:cubicBezTo>
                  <a:pt x="10345" y="646"/>
                  <a:pt x="10339" y="640"/>
                  <a:pt x="10339" y="634"/>
                </a:cubicBezTo>
                <a:lnTo>
                  <a:pt x="10339" y="623"/>
                </a:lnTo>
                <a:cubicBezTo>
                  <a:pt x="10327" y="617"/>
                  <a:pt x="10322" y="617"/>
                  <a:pt x="10310" y="617"/>
                </a:cubicBezTo>
                <a:cubicBezTo>
                  <a:pt x="10310" y="617"/>
                  <a:pt x="10304" y="617"/>
                  <a:pt x="10298" y="617"/>
                </a:cubicBezTo>
                <a:cubicBezTo>
                  <a:pt x="10292" y="617"/>
                  <a:pt x="10292" y="611"/>
                  <a:pt x="10286" y="611"/>
                </a:cubicBezTo>
                <a:cubicBezTo>
                  <a:pt x="10280" y="605"/>
                  <a:pt x="10286" y="593"/>
                  <a:pt x="10274" y="587"/>
                </a:cubicBezTo>
                <a:cubicBezTo>
                  <a:pt x="10274" y="587"/>
                  <a:pt x="10268" y="587"/>
                  <a:pt x="10268" y="581"/>
                </a:cubicBezTo>
                <a:cubicBezTo>
                  <a:pt x="10262" y="581"/>
                  <a:pt x="10256" y="581"/>
                  <a:pt x="10256" y="581"/>
                </a:cubicBezTo>
                <a:cubicBezTo>
                  <a:pt x="10250" y="581"/>
                  <a:pt x="10245" y="581"/>
                  <a:pt x="10245" y="581"/>
                </a:cubicBezTo>
                <a:cubicBezTo>
                  <a:pt x="10233" y="587"/>
                  <a:pt x="10233" y="593"/>
                  <a:pt x="10227" y="593"/>
                </a:cubicBezTo>
                <a:cubicBezTo>
                  <a:pt x="10215" y="593"/>
                  <a:pt x="10209" y="593"/>
                  <a:pt x="10203" y="587"/>
                </a:cubicBezTo>
                <a:cubicBezTo>
                  <a:pt x="10197" y="587"/>
                  <a:pt x="10197" y="593"/>
                  <a:pt x="10191" y="587"/>
                </a:cubicBezTo>
                <a:cubicBezTo>
                  <a:pt x="10185" y="587"/>
                  <a:pt x="10185" y="581"/>
                  <a:pt x="10179" y="581"/>
                </a:cubicBezTo>
                <a:cubicBezTo>
                  <a:pt x="10179" y="545"/>
                  <a:pt x="10179" y="545"/>
                  <a:pt x="10179" y="545"/>
                </a:cubicBezTo>
                <a:lnTo>
                  <a:pt x="10185" y="552"/>
                </a:lnTo>
                <a:cubicBezTo>
                  <a:pt x="10179" y="552"/>
                  <a:pt x="10173" y="552"/>
                  <a:pt x="10167" y="552"/>
                </a:cubicBezTo>
                <a:cubicBezTo>
                  <a:pt x="10161" y="552"/>
                  <a:pt x="10156" y="552"/>
                  <a:pt x="10150" y="552"/>
                </a:cubicBezTo>
                <a:cubicBezTo>
                  <a:pt x="10144" y="552"/>
                  <a:pt x="10144" y="552"/>
                  <a:pt x="10138" y="545"/>
                </a:cubicBezTo>
                <a:cubicBezTo>
                  <a:pt x="10138" y="545"/>
                  <a:pt x="10138" y="540"/>
                  <a:pt x="10138" y="534"/>
                </a:cubicBezTo>
                <a:cubicBezTo>
                  <a:pt x="10144" y="528"/>
                  <a:pt x="10156" y="522"/>
                  <a:pt x="10156" y="510"/>
                </a:cubicBezTo>
                <a:cubicBezTo>
                  <a:pt x="10156" y="510"/>
                  <a:pt x="10156" y="504"/>
                  <a:pt x="10156" y="498"/>
                </a:cubicBezTo>
                <a:cubicBezTo>
                  <a:pt x="10055" y="486"/>
                  <a:pt x="10055" y="486"/>
                  <a:pt x="10055" y="486"/>
                </a:cubicBezTo>
                <a:cubicBezTo>
                  <a:pt x="10055" y="486"/>
                  <a:pt x="10049" y="480"/>
                  <a:pt x="10043" y="486"/>
                </a:cubicBezTo>
                <a:cubicBezTo>
                  <a:pt x="10037" y="486"/>
                  <a:pt x="10037" y="492"/>
                  <a:pt x="10037" y="492"/>
                </a:cubicBezTo>
                <a:cubicBezTo>
                  <a:pt x="10031" y="504"/>
                  <a:pt x="10031" y="510"/>
                  <a:pt x="10031" y="516"/>
                </a:cubicBezTo>
                <a:cubicBezTo>
                  <a:pt x="10031" y="528"/>
                  <a:pt x="10031" y="528"/>
                  <a:pt x="10031" y="528"/>
                </a:cubicBezTo>
                <a:cubicBezTo>
                  <a:pt x="10031" y="534"/>
                  <a:pt x="10031" y="540"/>
                  <a:pt x="10031" y="540"/>
                </a:cubicBezTo>
                <a:cubicBezTo>
                  <a:pt x="10031" y="545"/>
                  <a:pt x="10037" y="552"/>
                  <a:pt x="10037" y="557"/>
                </a:cubicBezTo>
                <a:cubicBezTo>
                  <a:pt x="10037" y="569"/>
                  <a:pt x="10037" y="569"/>
                  <a:pt x="10031" y="575"/>
                </a:cubicBezTo>
                <a:cubicBezTo>
                  <a:pt x="10025" y="581"/>
                  <a:pt x="10019" y="587"/>
                  <a:pt x="10013" y="587"/>
                </a:cubicBezTo>
                <a:cubicBezTo>
                  <a:pt x="10007" y="587"/>
                  <a:pt x="10001" y="587"/>
                  <a:pt x="9995" y="581"/>
                </a:cubicBezTo>
                <a:cubicBezTo>
                  <a:pt x="9990" y="575"/>
                  <a:pt x="9990" y="563"/>
                  <a:pt x="9990" y="557"/>
                </a:cubicBezTo>
                <a:cubicBezTo>
                  <a:pt x="9990" y="545"/>
                  <a:pt x="9990" y="545"/>
                  <a:pt x="9990" y="545"/>
                </a:cubicBezTo>
                <a:cubicBezTo>
                  <a:pt x="9990" y="540"/>
                  <a:pt x="9983" y="534"/>
                  <a:pt x="9983" y="534"/>
                </a:cubicBezTo>
                <a:cubicBezTo>
                  <a:pt x="9983" y="522"/>
                  <a:pt x="9983" y="522"/>
                  <a:pt x="9983" y="522"/>
                </a:cubicBezTo>
                <a:cubicBezTo>
                  <a:pt x="9983" y="510"/>
                  <a:pt x="9983" y="510"/>
                  <a:pt x="9983" y="498"/>
                </a:cubicBezTo>
                <a:cubicBezTo>
                  <a:pt x="9960" y="498"/>
                  <a:pt x="9960" y="498"/>
                  <a:pt x="9960" y="498"/>
                </a:cubicBezTo>
                <a:cubicBezTo>
                  <a:pt x="9954" y="504"/>
                  <a:pt x="9942" y="504"/>
                  <a:pt x="9936" y="510"/>
                </a:cubicBezTo>
                <a:cubicBezTo>
                  <a:pt x="9936" y="510"/>
                  <a:pt x="9936" y="516"/>
                  <a:pt x="9930" y="522"/>
                </a:cubicBezTo>
                <a:cubicBezTo>
                  <a:pt x="9930" y="522"/>
                  <a:pt x="9924" y="528"/>
                  <a:pt x="9918" y="528"/>
                </a:cubicBezTo>
                <a:cubicBezTo>
                  <a:pt x="9918" y="534"/>
                  <a:pt x="9912" y="540"/>
                  <a:pt x="9906" y="540"/>
                </a:cubicBezTo>
                <a:cubicBezTo>
                  <a:pt x="9871" y="540"/>
                  <a:pt x="9871" y="540"/>
                  <a:pt x="9871" y="540"/>
                </a:cubicBezTo>
                <a:cubicBezTo>
                  <a:pt x="9871" y="516"/>
                  <a:pt x="9871" y="516"/>
                  <a:pt x="9871" y="516"/>
                </a:cubicBezTo>
                <a:cubicBezTo>
                  <a:pt x="9877" y="516"/>
                  <a:pt x="9871" y="510"/>
                  <a:pt x="9877" y="504"/>
                </a:cubicBezTo>
                <a:cubicBezTo>
                  <a:pt x="9883" y="504"/>
                  <a:pt x="9883" y="510"/>
                  <a:pt x="9889" y="504"/>
                </a:cubicBezTo>
                <a:cubicBezTo>
                  <a:pt x="9895" y="504"/>
                  <a:pt x="9895" y="498"/>
                  <a:pt x="9901" y="498"/>
                </a:cubicBezTo>
                <a:cubicBezTo>
                  <a:pt x="9895" y="486"/>
                  <a:pt x="9895" y="486"/>
                  <a:pt x="9895" y="486"/>
                </a:cubicBezTo>
                <a:cubicBezTo>
                  <a:pt x="9895" y="486"/>
                  <a:pt x="9889" y="486"/>
                  <a:pt x="9883" y="486"/>
                </a:cubicBezTo>
                <a:lnTo>
                  <a:pt x="9877" y="492"/>
                </a:lnTo>
                <a:cubicBezTo>
                  <a:pt x="9871" y="498"/>
                  <a:pt x="9865" y="498"/>
                  <a:pt x="9865" y="498"/>
                </a:cubicBezTo>
                <a:cubicBezTo>
                  <a:pt x="9859" y="504"/>
                  <a:pt x="9859" y="510"/>
                  <a:pt x="9859" y="510"/>
                </a:cubicBezTo>
                <a:cubicBezTo>
                  <a:pt x="9783" y="510"/>
                  <a:pt x="9783" y="510"/>
                  <a:pt x="9783" y="510"/>
                </a:cubicBezTo>
                <a:cubicBezTo>
                  <a:pt x="9777" y="510"/>
                  <a:pt x="9777" y="516"/>
                  <a:pt x="9771" y="516"/>
                </a:cubicBezTo>
                <a:cubicBezTo>
                  <a:pt x="9765" y="516"/>
                  <a:pt x="9753" y="516"/>
                  <a:pt x="9747" y="516"/>
                </a:cubicBezTo>
                <a:cubicBezTo>
                  <a:pt x="9741" y="516"/>
                  <a:pt x="9741" y="522"/>
                  <a:pt x="9736" y="522"/>
                </a:cubicBezTo>
                <a:cubicBezTo>
                  <a:pt x="9736" y="534"/>
                  <a:pt x="9736" y="540"/>
                  <a:pt x="9736" y="545"/>
                </a:cubicBezTo>
                <a:cubicBezTo>
                  <a:pt x="9741" y="552"/>
                  <a:pt x="9747" y="552"/>
                  <a:pt x="9747" y="557"/>
                </a:cubicBezTo>
                <a:cubicBezTo>
                  <a:pt x="9753" y="563"/>
                  <a:pt x="9753" y="569"/>
                  <a:pt x="9759" y="569"/>
                </a:cubicBezTo>
                <a:cubicBezTo>
                  <a:pt x="9771" y="569"/>
                  <a:pt x="9777" y="569"/>
                  <a:pt x="9795" y="569"/>
                </a:cubicBezTo>
                <a:cubicBezTo>
                  <a:pt x="9795" y="569"/>
                  <a:pt x="9800" y="569"/>
                  <a:pt x="9806" y="569"/>
                </a:cubicBezTo>
                <a:cubicBezTo>
                  <a:pt x="9806" y="575"/>
                  <a:pt x="9806" y="581"/>
                  <a:pt x="9806" y="581"/>
                </a:cubicBezTo>
                <a:cubicBezTo>
                  <a:pt x="9800" y="587"/>
                  <a:pt x="9800" y="593"/>
                  <a:pt x="9800" y="593"/>
                </a:cubicBezTo>
                <a:cubicBezTo>
                  <a:pt x="9800" y="599"/>
                  <a:pt x="9789" y="599"/>
                  <a:pt x="9789" y="605"/>
                </a:cubicBezTo>
                <a:cubicBezTo>
                  <a:pt x="9789" y="611"/>
                  <a:pt x="9789" y="617"/>
                  <a:pt x="9795" y="623"/>
                </a:cubicBezTo>
                <a:cubicBezTo>
                  <a:pt x="9795" y="623"/>
                  <a:pt x="9800" y="623"/>
                  <a:pt x="9806" y="629"/>
                </a:cubicBezTo>
                <a:cubicBezTo>
                  <a:pt x="9806" y="634"/>
                  <a:pt x="9806" y="640"/>
                  <a:pt x="9806" y="646"/>
                </a:cubicBezTo>
                <a:cubicBezTo>
                  <a:pt x="9806" y="652"/>
                  <a:pt x="9806" y="658"/>
                  <a:pt x="9800" y="664"/>
                </a:cubicBezTo>
                <a:cubicBezTo>
                  <a:pt x="9795" y="664"/>
                  <a:pt x="9795" y="664"/>
                  <a:pt x="9789" y="658"/>
                </a:cubicBezTo>
                <a:cubicBezTo>
                  <a:pt x="9789" y="658"/>
                  <a:pt x="9783" y="658"/>
                  <a:pt x="9777" y="652"/>
                </a:cubicBezTo>
                <a:lnTo>
                  <a:pt x="9777" y="646"/>
                </a:lnTo>
                <a:cubicBezTo>
                  <a:pt x="9771" y="640"/>
                  <a:pt x="9771" y="634"/>
                  <a:pt x="9771" y="629"/>
                </a:cubicBezTo>
                <a:cubicBezTo>
                  <a:pt x="9765" y="629"/>
                  <a:pt x="9765" y="623"/>
                  <a:pt x="9759" y="623"/>
                </a:cubicBezTo>
                <a:cubicBezTo>
                  <a:pt x="9753" y="617"/>
                  <a:pt x="9753" y="617"/>
                  <a:pt x="9747" y="617"/>
                </a:cubicBezTo>
                <a:cubicBezTo>
                  <a:pt x="9741" y="611"/>
                  <a:pt x="9741" y="617"/>
                  <a:pt x="9736" y="617"/>
                </a:cubicBezTo>
                <a:cubicBezTo>
                  <a:pt x="9741" y="623"/>
                  <a:pt x="9747" y="629"/>
                  <a:pt x="9747" y="640"/>
                </a:cubicBezTo>
                <a:lnTo>
                  <a:pt x="9747" y="646"/>
                </a:lnTo>
                <a:cubicBezTo>
                  <a:pt x="9747" y="652"/>
                  <a:pt x="9747" y="658"/>
                  <a:pt x="9747" y="658"/>
                </a:cubicBezTo>
                <a:cubicBezTo>
                  <a:pt x="9753" y="664"/>
                  <a:pt x="9759" y="670"/>
                  <a:pt x="9759" y="670"/>
                </a:cubicBezTo>
                <a:cubicBezTo>
                  <a:pt x="9765" y="676"/>
                  <a:pt x="9765" y="682"/>
                  <a:pt x="9771" y="682"/>
                </a:cubicBezTo>
                <a:cubicBezTo>
                  <a:pt x="9783" y="688"/>
                  <a:pt x="9789" y="694"/>
                  <a:pt x="9800" y="694"/>
                </a:cubicBezTo>
                <a:cubicBezTo>
                  <a:pt x="9806" y="694"/>
                  <a:pt x="9806" y="688"/>
                  <a:pt x="9812" y="688"/>
                </a:cubicBezTo>
                <a:cubicBezTo>
                  <a:pt x="9812" y="682"/>
                  <a:pt x="9806" y="676"/>
                  <a:pt x="9806" y="664"/>
                </a:cubicBezTo>
                <a:cubicBezTo>
                  <a:pt x="9806" y="664"/>
                  <a:pt x="9812" y="658"/>
                  <a:pt x="9812" y="652"/>
                </a:cubicBezTo>
                <a:cubicBezTo>
                  <a:pt x="9818" y="658"/>
                  <a:pt x="9829" y="652"/>
                  <a:pt x="9835" y="658"/>
                </a:cubicBezTo>
                <a:cubicBezTo>
                  <a:pt x="9841" y="664"/>
                  <a:pt x="9835" y="676"/>
                  <a:pt x="9841" y="682"/>
                </a:cubicBezTo>
                <a:cubicBezTo>
                  <a:pt x="9847" y="688"/>
                  <a:pt x="9847" y="688"/>
                  <a:pt x="9853" y="688"/>
                </a:cubicBezTo>
                <a:cubicBezTo>
                  <a:pt x="9859" y="694"/>
                  <a:pt x="9859" y="694"/>
                  <a:pt x="9865" y="694"/>
                </a:cubicBezTo>
                <a:cubicBezTo>
                  <a:pt x="9871" y="700"/>
                  <a:pt x="9883" y="694"/>
                  <a:pt x="9889" y="694"/>
                </a:cubicBezTo>
                <a:cubicBezTo>
                  <a:pt x="9901" y="694"/>
                  <a:pt x="9901" y="694"/>
                  <a:pt x="9901" y="694"/>
                </a:cubicBezTo>
                <a:cubicBezTo>
                  <a:pt x="9906" y="694"/>
                  <a:pt x="9906" y="700"/>
                  <a:pt x="9912" y="694"/>
                </a:cubicBezTo>
                <a:cubicBezTo>
                  <a:pt x="9918" y="694"/>
                  <a:pt x="9918" y="688"/>
                  <a:pt x="9918" y="682"/>
                </a:cubicBezTo>
                <a:cubicBezTo>
                  <a:pt x="9924" y="682"/>
                  <a:pt x="9918" y="676"/>
                  <a:pt x="9918" y="670"/>
                </a:cubicBezTo>
                <a:cubicBezTo>
                  <a:pt x="9924" y="670"/>
                  <a:pt x="9924" y="664"/>
                  <a:pt x="9930" y="658"/>
                </a:cubicBezTo>
                <a:cubicBezTo>
                  <a:pt x="9930" y="658"/>
                  <a:pt x="9936" y="664"/>
                  <a:pt x="9942" y="658"/>
                </a:cubicBezTo>
                <a:cubicBezTo>
                  <a:pt x="9942" y="658"/>
                  <a:pt x="9948" y="658"/>
                  <a:pt x="9954" y="652"/>
                </a:cubicBezTo>
                <a:cubicBezTo>
                  <a:pt x="9948" y="652"/>
                  <a:pt x="9948" y="646"/>
                  <a:pt x="9948" y="646"/>
                </a:cubicBezTo>
                <a:cubicBezTo>
                  <a:pt x="9948" y="629"/>
                  <a:pt x="9948" y="629"/>
                  <a:pt x="9948" y="629"/>
                </a:cubicBezTo>
                <a:cubicBezTo>
                  <a:pt x="9972" y="623"/>
                  <a:pt x="9972" y="623"/>
                  <a:pt x="9972" y="623"/>
                </a:cubicBezTo>
                <a:cubicBezTo>
                  <a:pt x="9972" y="629"/>
                  <a:pt x="9983" y="629"/>
                  <a:pt x="9983" y="634"/>
                </a:cubicBezTo>
                <a:cubicBezTo>
                  <a:pt x="9983" y="634"/>
                  <a:pt x="9983" y="640"/>
                  <a:pt x="9983" y="646"/>
                </a:cubicBezTo>
                <a:cubicBezTo>
                  <a:pt x="9983" y="652"/>
                  <a:pt x="9983" y="658"/>
                  <a:pt x="9983" y="664"/>
                </a:cubicBezTo>
                <a:cubicBezTo>
                  <a:pt x="10031" y="664"/>
                  <a:pt x="10031" y="664"/>
                  <a:pt x="10031" y="664"/>
                </a:cubicBezTo>
                <a:cubicBezTo>
                  <a:pt x="10049" y="646"/>
                  <a:pt x="10049" y="646"/>
                  <a:pt x="10049" y="646"/>
                </a:cubicBezTo>
                <a:cubicBezTo>
                  <a:pt x="10061" y="658"/>
                  <a:pt x="10061" y="658"/>
                  <a:pt x="10061" y="658"/>
                </a:cubicBezTo>
                <a:cubicBezTo>
                  <a:pt x="10061" y="670"/>
                  <a:pt x="10061" y="676"/>
                  <a:pt x="10061" y="682"/>
                </a:cubicBezTo>
                <a:close/>
                <a:moveTo>
                  <a:pt x="17122" y="2532"/>
                </a:moveTo>
                <a:lnTo>
                  <a:pt x="17122" y="2532"/>
                </a:lnTo>
                <a:cubicBezTo>
                  <a:pt x="17134" y="2532"/>
                  <a:pt x="17134" y="2532"/>
                  <a:pt x="17140" y="2526"/>
                </a:cubicBezTo>
                <a:cubicBezTo>
                  <a:pt x="17146" y="2526"/>
                  <a:pt x="17152" y="2520"/>
                  <a:pt x="17152" y="2520"/>
                </a:cubicBezTo>
                <a:cubicBezTo>
                  <a:pt x="17294" y="2520"/>
                  <a:pt x="17294" y="2520"/>
                  <a:pt x="17294" y="2520"/>
                </a:cubicBezTo>
                <a:cubicBezTo>
                  <a:pt x="17294" y="2496"/>
                  <a:pt x="17294" y="2496"/>
                  <a:pt x="17294" y="2496"/>
                </a:cubicBezTo>
                <a:cubicBezTo>
                  <a:pt x="17300" y="2490"/>
                  <a:pt x="17294" y="2478"/>
                  <a:pt x="17300" y="2473"/>
                </a:cubicBezTo>
                <a:cubicBezTo>
                  <a:pt x="17306" y="2466"/>
                  <a:pt x="17312" y="2466"/>
                  <a:pt x="17312" y="2466"/>
                </a:cubicBezTo>
                <a:cubicBezTo>
                  <a:pt x="17318" y="2466"/>
                  <a:pt x="17324" y="2473"/>
                  <a:pt x="17330" y="2478"/>
                </a:cubicBezTo>
                <a:cubicBezTo>
                  <a:pt x="17336" y="2478"/>
                  <a:pt x="17336" y="2484"/>
                  <a:pt x="17348" y="2484"/>
                </a:cubicBezTo>
                <a:cubicBezTo>
                  <a:pt x="17353" y="2484"/>
                  <a:pt x="17359" y="2478"/>
                  <a:pt x="17365" y="2478"/>
                </a:cubicBezTo>
                <a:cubicBezTo>
                  <a:pt x="17377" y="2478"/>
                  <a:pt x="17377" y="2484"/>
                  <a:pt x="17383" y="2484"/>
                </a:cubicBezTo>
                <a:cubicBezTo>
                  <a:pt x="17389" y="2490"/>
                  <a:pt x="17389" y="2496"/>
                  <a:pt x="17395" y="2496"/>
                </a:cubicBezTo>
                <a:cubicBezTo>
                  <a:pt x="17401" y="2496"/>
                  <a:pt x="17407" y="2496"/>
                  <a:pt x="17407" y="2496"/>
                </a:cubicBezTo>
                <a:cubicBezTo>
                  <a:pt x="17413" y="2502"/>
                  <a:pt x="17413" y="2508"/>
                  <a:pt x="17419" y="2508"/>
                </a:cubicBezTo>
                <a:cubicBezTo>
                  <a:pt x="17419" y="2514"/>
                  <a:pt x="17419" y="2514"/>
                  <a:pt x="17419" y="2520"/>
                </a:cubicBezTo>
                <a:cubicBezTo>
                  <a:pt x="17413" y="2526"/>
                  <a:pt x="17407" y="2526"/>
                  <a:pt x="17407" y="2532"/>
                </a:cubicBezTo>
                <a:cubicBezTo>
                  <a:pt x="17407" y="2538"/>
                  <a:pt x="17407" y="2544"/>
                  <a:pt x="17413" y="2550"/>
                </a:cubicBezTo>
                <a:cubicBezTo>
                  <a:pt x="17413" y="2555"/>
                  <a:pt x="17419" y="2555"/>
                  <a:pt x="17425" y="2555"/>
                </a:cubicBezTo>
                <a:cubicBezTo>
                  <a:pt x="17478" y="2555"/>
                  <a:pt x="17478" y="2555"/>
                  <a:pt x="17478" y="2555"/>
                </a:cubicBezTo>
                <a:cubicBezTo>
                  <a:pt x="17490" y="2555"/>
                  <a:pt x="17496" y="2544"/>
                  <a:pt x="17502" y="2538"/>
                </a:cubicBezTo>
                <a:cubicBezTo>
                  <a:pt x="17508" y="2532"/>
                  <a:pt x="17508" y="2532"/>
                  <a:pt x="17508" y="2526"/>
                </a:cubicBezTo>
                <a:cubicBezTo>
                  <a:pt x="17514" y="2520"/>
                  <a:pt x="17514" y="2514"/>
                  <a:pt x="17519" y="2514"/>
                </a:cubicBezTo>
                <a:cubicBezTo>
                  <a:pt x="17537" y="2514"/>
                  <a:pt x="17537" y="2526"/>
                  <a:pt x="17549" y="2538"/>
                </a:cubicBezTo>
                <a:cubicBezTo>
                  <a:pt x="17555" y="2544"/>
                  <a:pt x="17561" y="2544"/>
                  <a:pt x="17561" y="2550"/>
                </a:cubicBezTo>
                <a:cubicBezTo>
                  <a:pt x="17561" y="2544"/>
                  <a:pt x="17561" y="2538"/>
                  <a:pt x="17561" y="2538"/>
                </a:cubicBezTo>
                <a:cubicBezTo>
                  <a:pt x="17561" y="2532"/>
                  <a:pt x="17567" y="2532"/>
                  <a:pt x="17567" y="2526"/>
                </a:cubicBezTo>
                <a:cubicBezTo>
                  <a:pt x="17573" y="2526"/>
                  <a:pt x="17573" y="2526"/>
                  <a:pt x="17579" y="2526"/>
                </a:cubicBezTo>
                <a:cubicBezTo>
                  <a:pt x="17585" y="2532"/>
                  <a:pt x="17585" y="2538"/>
                  <a:pt x="17591" y="2538"/>
                </a:cubicBezTo>
                <a:cubicBezTo>
                  <a:pt x="17626" y="2538"/>
                  <a:pt x="17626" y="2538"/>
                  <a:pt x="17626" y="2538"/>
                </a:cubicBezTo>
                <a:cubicBezTo>
                  <a:pt x="17626" y="2532"/>
                  <a:pt x="17626" y="2526"/>
                  <a:pt x="17626" y="2526"/>
                </a:cubicBezTo>
                <a:cubicBezTo>
                  <a:pt x="17620" y="2520"/>
                  <a:pt x="17620" y="2520"/>
                  <a:pt x="17614" y="2514"/>
                </a:cubicBezTo>
                <a:cubicBezTo>
                  <a:pt x="17614" y="2508"/>
                  <a:pt x="17614" y="2508"/>
                  <a:pt x="17614" y="2502"/>
                </a:cubicBezTo>
                <a:cubicBezTo>
                  <a:pt x="17603" y="2502"/>
                  <a:pt x="17597" y="2502"/>
                  <a:pt x="17591" y="2502"/>
                </a:cubicBezTo>
                <a:cubicBezTo>
                  <a:pt x="17585" y="2502"/>
                  <a:pt x="17585" y="2502"/>
                  <a:pt x="17579" y="2502"/>
                </a:cubicBezTo>
                <a:cubicBezTo>
                  <a:pt x="17579" y="2473"/>
                  <a:pt x="17579" y="2473"/>
                  <a:pt x="17579" y="2473"/>
                </a:cubicBezTo>
                <a:cubicBezTo>
                  <a:pt x="17579" y="2461"/>
                  <a:pt x="17591" y="2461"/>
                  <a:pt x="17597" y="2455"/>
                </a:cubicBezTo>
                <a:cubicBezTo>
                  <a:pt x="17603" y="2449"/>
                  <a:pt x="17603" y="2455"/>
                  <a:pt x="17608" y="2455"/>
                </a:cubicBezTo>
                <a:cubicBezTo>
                  <a:pt x="17614" y="2449"/>
                  <a:pt x="17614" y="2449"/>
                  <a:pt x="17614" y="2443"/>
                </a:cubicBezTo>
                <a:cubicBezTo>
                  <a:pt x="17620" y="2437"/>
                  <a:pt x="17620" y="2437"/>
                  <a:pt x="17620" y="2431"/>
                </a:cubicBezTo>
                <a:cubicBezTo>
                  <a:pt x="17626" y="2425"/>
                  <a:pt x="17626" y="2425"/>
                  <a:pt x="17632" y="2419"/>
                </a:cubicBezTo>
                <a:cubicBezTo>
                  <a:pt x="17632" y="2413"/>
                  <a:pt x="17638" y="2413"/>
                  <a:pt x="17638" y="2407"/>
                </a:cubicBezTo>
                <a:cubicBezTo>
                  <a:pt x="17644" y="2401"/>
                  <a:pt x="17644" y="2395"/>
                  <a:pt x="17650" y="2395"/>
                </a:cubicBezTo>
                <a:cubicBezTo>
                  <a:pt x="17656" y="2395"/>
                  <a:pt x="17656" y="2395"/>
                  <a:pt x="17662" y="2395"/>
                </a:cubicBezTo>
                <a:cubicBezTo>
                  <a:pt x="17674" y="2389"/>
                  <a:pt x="17674" y="2389"/>
                  <a:pt x="17674" y="2389"/>
                </a:cubicBezTo>
                <a:cubicBezTo>
                  <a:pt x="17680" y="2389"/>
                  <a:pt x="17680" y="2384"/>
                  <a:pt x="17680" y="2378"/>
                </a:cubicBezTo>
                <a:cubicBezTo>
                  <a:pt x="17691" y="2366"/>
                  <a:pt x="17697" y="2360"/>
                  <a:pt x="17703" y="2348"/>
                </a:cubicBezTo>
                <a:cubicBezTo>
                  <a:pt x="17715" y="2336"/>
                  <a:pt x="17721" y="2324"/>
                  <a:pt x="17739" y="2318"/>
                </a:cubicBezTo>
                <a:cubicBezTo>
                  <a:pt x="17745" y="2307"/>
                  <a:pt x="17751" y="2307"/>
                  <a:pt x="17763" y="2307"/>
                </a:cubicBezTo>
                <a:cubicBezTo>
                  <a:pt x="17769" y="2307"/>
                  <a:pt x="17774" y="2307"/>
                  <a:pt x="17780" y="2307"/>
                </a:cubicBezTo>
                <a:cubicBezTo>
                  <a:pt x="17786" y="2307"/>
                  <a:pt x="17792" y="2312"/>
                  <a:pt x="17798" y="2312"/>
                </a:cubicBezTo>
                <a:cubicBezTo>
                  <a:pt x="17804" y="2312"/>
                  <a:pt x="17804" y="2312"/>
                  <a:pt x="17804" y="2312"/>
                </a:cubicBezTo>
                <a:cubicBezTo>
                  <a:pt x="17810" y="2312"/>
                  <a:pt x="17810" y="2312"/>
                  <a:pt x="17816" y="2307"/>
                </a:cubicBezTo>
                <a:cubicBezTo>
                  <a:pt x="17822" y="2307"/>
                  <a:pt x="17822" y="2295"/>
                  <a:pt x="17828" y="2295"/>
                </a:cubicBezTo>
                <a:cubicBezTo>
                  <a:pt x="17834" y="2295"/>
                  <a:pt x="17834" y="2295"/>
                  <a:pt x="17834" y="2295"/>
                </a:cubicBezTo>
                <a:cubicBezTo>
                  <a:pt x="17840" y="2295"/>
                  <a:pt x="17840" y="2307"/>
                  <a:pt x="17840" y="2307"/>
                </a:cubicBezTo>
                <a:cubicBezTo>
                  <a:pt x="17846" y="2312"/>
                  <a:pt x="17846" y="2318"/>
                  <a:pt x="17851" y="2318"/>
                </a:cubicBezTo>
                <a:cubicBezTo>
                  <a:pt x="17851" y="2318"/>
                  <a:pt x="17858" y="2324"/>
                  <a:pt x="17863" y="2324"/>
                </a:cubicBezTo>
                <a:cubicBezTo>
                  <a:pt x="17863" y="2324"/>
                  <a:pt x="17869" y="2324"/>
                  <a:pt x="17875" y="2324"/>
                </a:cubicBezTo>
                <a:cubicBezTo>
                  <a:pt x="17875" y="2324"/>
                  <a:pt x="17881" y="2330"/>
                  <a:pt x="17887" y="2330"/>
                </a:cubicBezTo>
                <a:cubicBezTo>
                  <a:pt x="17881" y="2336"/>
                  <a:pt x="17875" y="2342"/>
                  <a:pt x="17875" y="2348"/>
                </a:cubicBezTo>
                <a:cubicBezTo>
                  <a:pt x="17875" y="2354"/>
                  <a:pt x="17875" y="2354"/>
                  <a:pt x="17875" y="2354"/>
                </a:cubicBezTo>
                <a:cubicBezTo>
                  <a:pt x="17875" y="2360"/>
                  <a:pt x="17875" y="2360"/>
                  <a:pt x="17881" y="2366"/>
                </a:cubicBezTo>
                <a:cubicBezTo>
                  <a:pt x="17881" y="2366"/>
                  <a:pt x="17887" y="2366"/>
                  <a:pt x="17893" y="2372"/>
                </a:cubicBezTo>
                <a:cubicBezTo>
                  <a:pt x="17893" y="2372"/>
                  <a:pt x="17893" y="2378"/>
                  <a:pt x="17893" y="2384"/>
                </a:cubicBezTo>
                <a:cubicBezTo>
                  <a:pt x="17893" y="2389"/>
                  <a:pt x="17893" y="2395"/>
                  <a:pt x="17893" y="2407"/>
                </a:cubicBezTo>
                <a:cubicBezTo>
                  <a:pt x="17905" y="2407"/>
                  <a:pt x="17905" y="2407"/>
                  <a:pt x="17905" y="2407"/>
                </a:cubicBezTo>
                <a:cubicBezTo>
                  <a:pt x="17911" y="2407"/>
                  <a:pt x="17917" y="2407"/>
                  <a:pt x="17917" y="2401"/>
                </a:cubicBezTo>
                <a:cubicBezTo>
                  <a:pt x="17923" y="2395"/>
                  <a:pt x="17923" y="2395"/>
                  <a:pt x="17929" y="2389"/>
                </a:cubicBezTo>
                <a:cubicBezTo>
                  <a:pt x="17935" y="2384"/>
                  <a:pt x="17940" y="2378"/>
                  <a:pt x="17952" y="2372"/>
                </a:cubicBezTo>
                <a:cubicBezTo>
                  <a:pt x="17958" y="2372"/>
                  <a:pt x="17958" y="2372"/>
                  <a:pt x="17964" y="2372"/>
                </a:cubicBezTo>
                <a:cubicBezTo>
                  <a:pt x="17970" y="2366"/>
                  <a:pt x="17970" y="2366"/>
                  <a:pt x="17976" y="2360"/>
                </a:cubicBezTo>
                <a:cubicBezTo>
                  <a:pt x="17982" y="2360"/>
                  <a:pt x="17982" y="2354"/>
                  <a:pt x="17982" y="2348"/>
                </a:cubicBezTo>
                <a:cubicBezTo>
                  <a:pt x="17988" y="2348"/>
                  <a:pt x="17994" y="2342"/>
                  <a:pt x="17994" y="2342"/>
                </a:cubicBezTo>
                <a:cubicBezTo>
                  <a:pt x="18000" y="2336"/>
                  <a:pt x="18000" y="2330"/>
                  <a:pt x="18006" y="2330"/>
                </a:cubicBezTo>
                <a:cubicBezTo>
                  <a:pt x="18012" y="2324"/>
                  <a:pt x="18017" y="2324"/>
                  <a:pt x="18029" y="2324"/>
                </a:cubicBezTo>
                <a:cubicBezTo>
                  <a:pt x="18029" y="2324"/>
                  <a:pt x="18035" y="2324"/>
                  <a:pt x="18041" y="2324"/>
                </a:cubicBezTo>
                <a:cubicBezTo>
                  <a:pt x="18041" y="2324"/>
                  <a:pt x="18041" y="2318"/>
                  <a:pt x="18047" y="2312"/>
                </a:cubicBezTo>
                <a:cubicBezTo>
                  <a:pt x="18047" y="2312"/>
                  <a:pt x="18047" y="2307"/>
                  <a:pt x="18047" y="2300"/>
                </a:cubicBezTo>
                <a:cubicBezTo>
                  <a:pt x="18053" y="2300"/>
                  <a:pt x="18053" y="2295"/>
                  <a:pt x="18053" y="2289"/>
                </a:cubicBezTo>
                <a:cubicBezTo>
                  <a:pt x="18059" y="2283"/>
                  <a:pt x="18053" y="2277"/>
                  <a:pt x="18053" y="2265"/>
                </a:cubicBezTo>
                <a:cubicBezTo>
                  <a:pt x="18059" y="2259"/>
                  <a:pt x="18059" y="2253"/>
                  <a:pt x="18059" y="2247"/>
                </a:cubicBezTo>
                <a:cubicBezTo>
                  <a:pt x="18071" y="2247"/>
                  <a:pt x="18077" y="2247"/>
                  <a:pt x="18083" y="2247"/>
                </a:cubicBezTo>
                <a:cubicBezTo>
                  <a:pt x="18095" y="2241"/>
                  <a:pt x="18101" y="2235"/>
                  <a:pt x="18106" y="2235"/>
                </a:cubicBezTo>
                <a:cubicBezTo>
                  <a:pt x="18166" y="2235"/>
                  <a:pt x="18166" y="2235"/>
                  <a:pt x="18166" y="2235"/>
                </a:cubicBezTo>
                <a:cubicBezTo>
                  <a:pt x="18166" y="2253"/>
                  <a:pt x="18166" y="2253"/>
                  <a:pt x="18166" y="2253"/>
                </a:cubicBezTo>
                <a:cubicBezTo>
                  <a:pt x="18160" y="2259"/>
                  <a:pt x="18160" y="2259"/>
                  <a:pt x="18154" y="2265"/>
                </a:cubicBezTo>
                <a:cubicBezTo>
                  <a:pt x="18130" y="2271"/>
                  <a:pt x="18130" y="2271"/>
                  <a:pt x="18130" y="2271"/>
                </a:cubicBezTo>
                <a:cubicBezTo>
                  <a:pt x="18124" y="2277"/>
                  <a:pt x="18124" y="2277"/>
                  <a:pt x="18118" y="2277"/>
                </a:cubicBezTo>
                <a:cubicBezTo>
                  <a:pt x="18112" y="2283"/>
                  <a:pt x="18106" y="2283"/>
                  <a:pt x="18106" y="2289"/>
                </a:cubicBezTo>
                <a:cubicBezTo>
                  <a:pt x="18106" y="2295"/>
                  <a:pt x="18101" y="2300"/>
                  <a:pt x="18101" y="2300"/>
                </a:cubicBezTo>
                <a:cubicBezTo>
                  <a:pt x="18101" y="2307"/>
                  <a:pt x="18101" y="2312"/>
                  <a:pt x="18101" y="2312"/>
                </a:cubicBezTo>
                <a:cubicBezTo>
                  <a:pt x="18101" y="2318"/>
                  <a:pt x="18101" y="2324"/>
                  <a:pt x="18101" y="2324"/>
                </a:cubicBezTo>
                <a:cubicBezTo>
                  <a:pt x="18101" y="2330"/>
                  <a:pt x="18095" y="2330"/>
                  <a:pt x="18095" y="2336"/>
                </a:cubicBezTo>
                <a:cubicBezTo>
                  <a:pt x="18095" y="2348"/>
                  <a:pt x="18089" y="2354"/>
                  <a:pt x="18083" y="2360"/>
                </a:cubicBezTo>
                <a:cubicBezTo>
                  <a:pt x="18083" y="2366"/>
                  <a:pt x="18083" y="2372"/>
                  <a:pt x="18083" y="2372"/>
                </a:cubicBezTo>
                <a:cubicBezTo>
                  <a:pt x="18083" y="2378"/>
                  <a:pt x="18083" y="2384"/>
                  <a:pt x="18077" y="2384"/>
                </a:cubicBezTo>
                <a:cubicBezTo>
                  <a:pt x="18077" y="2389"/>
                  <a:pt x="18077" y="2395"/>
                  <a:pt x="18071" y="2395"/>
                </a:cubicBezTo>
                <a:cubicBezTo>
                  <a:pt x="18065" y="2395"/>
                  <a:pt x="18065" y="2395"/>
                  <a:pt x="18059" y="2401"/>
                </a:cubicBezTo>
                <a:cubicBezTo>
                  <a:pt x="18053" y="2401"/>
                  <a:pt x="18047" y="2401"/>
                  <a:pt x="18047" y="2407"/>
                </a:cubicBezTo>
                <a:cubicBezTo>
                  <a:pt x="18041" y="2407"/>
                  <a:pt x="18035" y="2407"/>
                  <a:pt x="18035" y="2407"/>
                </a:cubicBezTo>
                <a:cubicBezTo>
                  <a:pt x="18029" y="2413"/>
                  <a:pt x="18029" y="2413"/>
                  <a:pt x="18029" y="2419"/>
                </a:cubicBezTo>
                <a:cubicBezTo>
                  <a:pt x="18029" y="2425"/>
                  <a:pt x="18029" y="2425"/>
                  <a:pt x="18029" y="2431"/>
                </a:cubicBezTo>
                <a:cubicBezTo>
                  <a:pt x="18024" y="2443"/>
                  <a:pt x="18012" y="2443"/>
                  <a:pt x="18006" y="2449"/>
                </a:cubicBezTo>
                <a:cubicBezTo>
                  <a:pt x="17994" y="2455"/>
                  <a:pt x="17982" y="2466"/>
                  <a:pt x="17970" y="2473"/>
                </a:cubicBezTo>
                <a:cubicBezTo>
                  <a:pt x="17958" y="2484"/>
                  <a:pt x="17946" y="2490"/>
                  <a:pt x="17935" y="2496"/>
                </a:cubicBezTo>
                <a:cubicBezTo>
                  <a:pt x="17917" y="2502"/>
                  <a:pt x="17911" y="2514"/>
                  <a:pt x="17899" y="2520"/>
                </a:cubicBezTo>
                <a:cubicBezTo>
                  <a:pt x="17887" y="2532"/>
                  <a:pt x="17881" y="2544"/>
                  <a:pt x="17869" y="2555"/>
                </a:cubicBezTo>
                <a:cubicBezTo>
                  <a:pt x="17869" y="2561"/>
                  <a:pt x="17863" y="2567"/>
                  <a:pt x="17863" y="2567"/>
                </a:cubicBezTo>
                <a:cubicBezTo>
                  <a:pt x="17851" y="2573"/>
                  <a:pt x="17846" y="2573"/>
                  <a:pt x="17840" y="2579"/>
                </a:cubicBezTo>
                <a:cubicBezTo>
                  <a:pt x="17834" y="2585"/>
                  <a:pt x="17840" y="2591"/>
                  <a:pt x="17834" y="2591"/>
                </a:cubicBezTo>
                <a:cubicBezTo>
                  <a:pt x="17834" y="2597"/>
                  <a:pt x="17828" y="2603"/>
                  <a:pt x="17822" y="2603"/>
                </a:cubicBezTo>
                <a:lnTo>
                  <a:pt x="17816" y="2603"/>
                </a:lnTo>
                <a:cubicBezTo>
                  <a:pt x="17810" y="2603"/>
                  <a:pt x="17804" y="2603"/>
                  <a:pt x="17798" y="2603"/>
                </a:cubicBezTo>
                <a:cubicBezTo>
                  <a:pt x="17792" y="2603"/>
                  <a:pt x="17792" y="2609"/>
                  <a:pt x="17786" y="2609"/>
                </a:cubicBezTo>
                <a:cubicBezTo>
                  <a:pt x="17786" y="2609"/>
                  <a:pt x="17780" y="2615"/>
                  <a:pt x="17774" y="2615"/>
                </a:cubicBezTo>
                <a:cubicBezTo>
                  <a:pt x="17769" y="2615"/>
                  <a:pt x="17763" y="2621"/>
                  <a:pt x="17751" y="2627"/>
                </a:cubicBezTo>
                <a:cubicBezTo>
                  <a:pt x="17745" y="2627"/>
                  <a:pt x="17745" y="2627"/>
                  <a:pt x="17739" y="2632"/>
                </a:cubicBezTo>
                <a:cubicBezTo>
                  <a:pt x="17733" y="2632"/>
                  <a:pt x="17733" y="2627"/>
                  <a:pt x="17727" y="2632"/>
                </a:cubicBezTo>
                <a:cubicBezTo>
                  <a:pt x="17721" y="2632"/>
                  <a:pt x="17721" y="2632"/>
                  <a:pt x="17715" y="2639"/>
                </a:cubicBezTo>
                <a:cubicBezTo>
                  <a:pt x="17715" y="2639"/>
                  <a:pt x="17709" y="2644"/>
                  <a:pt x="17709" y="2650"/>
                </a:cubicBezTo>
                <a:cubicBezTo>
                  <a:pt x="17709" y="2656"/>
                  <a:pt x="17715" y="2656"/>
                  <a:pt x="17715" y="2662"/>
                </a:cubicBezTo>
                <a:cubicBezTo>
                  <a:pt x="17715" y="2674"/>
                  <a:pt x="17715" y="2686"/>
                  <a:pt x="17709" y="2698"/>
                </a:cubicBezTo>
                <a:cubicBezTo>
                  <a:pt x="17709" y="2704"/>
                  <a:pt x="17703" y="2704"/>
                  <a:pt x="17697" y="2710"/>
                </a:cubicBezTo>
                <a:cubicBezTo>
                  <a:pt x="17697" y="2710"/>
                  <a:pt x="17691" y="2710"/>
                  <a:pt x="17685" y="2716"/>
                </a:cubicBezTo>
                <a:cubicBezTo>
                  <a:pt x="17685" y="2721"/>
                  <a:pt x="17685" y="2721"/>
                  <a:pt x="17685" y="2727"/>
                </a:cubicBezTo>
                <a:cubicBezTo>
                  <a:pt x="17685" y="2733"/>
                  <a:pt x="17680" y="2733"/>
                  <a:pt x="17674" y="2739"/>
                </a:cubicBezTo>
                <a:cubicBezTo>
                  <a:pt x="17674" y="2745"/>
                  <a:pt x="17674" y="2751"/>
                  <a:pt x="17674" y="2757"/>
                </a:cubicBezTo>
                <a:cubicBezTo>
                  <a:pt x="17674" y="2763"/>
                  <a:pt x="17680" y="2769"/>
                  <a:pt x="17674" y="2781"/>
                </a:cubicBezTo>
                <a:cubicBezTo>
                  <a:pt x="17674" y="2787"/>
                  <a:pt x="17662" y="2793"/>
                  <a:pt x="17662" y="2805"/>
                </a:cubicBezTo>
                <a:cubicBezTo>
                  <a:pt x="17662" y="2810"/>
                  <a:pt x="17662" y="2816"/>
                  <a:pt x="17662" y="2828"/>
                </a:cubicBezTo>
                <a:cubicBezTo>
                  <a:pt x="17662" y="2834"/>
                  <a:pt x="17662" y="2840"/>
                  <a:pt x="17662" y="2852"/>
                </a:cubicBezTo>
                <a:cubicBezTo>
                  <a:pt x="17662" y="2899"/>
                  <a:pt x="17668" y="2923"/>
                  <a:pt x="17668" y="2971"/>
                </a:cubicBezTo>
                <a:cubicBezTo>
                  <a:pt x="17668" y="2976"/>
                  <a:pt x="17668" y="2982"/>
                  <a:pt x="17668" y="2988"/>
                </a:cubicBezTo>
                <a:cubicBezTo>
                  <a:pt x="17668" y="2994"/>
                  <a:pt x="17662" y="2994"/>
                  <a:pt x="17656" y="3000"/>
                </a:cubicBezTo>
                <a:cubicBezTo>
                  <a:pt x="17685" y="3048"/>
                  <a:pt x="17685" y="3048"/>
                  <a:pt x="17685" y="3048"/>
                </a:cubicBezTo>
                <a:cubicBezTo>
                  <a:pt x="17685" y="3142"/>
                  <a:pt x="17685" y="3142"/>
                  <a:pt x="17685" y="3142"/>
                </a:cubicBezTo>
                <a:cubicBezTo>
                  <a:pt x="17691" y="3142"/>
                  <a:pt x="17691" y="3148"/>
                  <a:pt x="17697" y="3148"/>
                </a:cubicBezTo>
                <a:cubicBezTo>
                  <a:pt x="17703" y="3148"/>
                  <a:pt x="17703" y="3142"/>
                  <a:pt x="17709" y="3137"/>
                </a:cubicBezTo>
                <a:cubicBezTo>
                  <a:pt x="17715" y="3137"/>
                  <a:pt x="17721" y="3137"/>
                  <a:pt x="17721" y="3137"/>
                </a:cubicBezTo>
                <a:cubicBezTo>
                  <a:pt x="17727" y="3137"/>
                  <a:pt x="17727" y="3131"/>
                  <a:pt x="17733" y="3131"/>
                </a:cubicBezTo>
                <a:cubicBezTo>
                  <a:pt x="17739" y="3131"/>
                  <a:pt x="17739" y="3125"/>
                  <a:pt x="17745" y="3125"/>
                </a:cubicBezTo>
                <a:cubicBezTo>
                  <a:pt x="17751" y="3125"/>
                  <a:pt x="17757" y="3125"/>
                  <a:pt x="17763" y="3125"/>
                </a:cubicBezTo>
                <a:cubicBezTo>
                  <a:pt x="17763" y="3113"/>
                  <a:pt x="17763" y="3107"/>
                  <a:pt x="17763" y="3095"/>
                </a:cubicBezTo>
                <a:cubicBezTo>
                  <a:pt x="17763" y="3089"/>
                  <a:pt x="17763" y="3083"/>
                  <a:pt x="17763" y="3083"/>
                </a:cubicBezTo>
                <a:cubicBezTo>
                  <a:pt x="17769" y="3077"/>
                  <a:pt x="17769" y="3071"/>
                  <a:pt x="17774" y="3071"/>
                </a:cubicBezTo>
                <a:cubicBezTo>
                  <a:pt x="17774" y="3065"/>
                  <a:pt x="17780" y="3065"/>
                  <a:pt x="17786" y="3065"/>
                </a:cubicBezTo>
                <a:cubicBezTo>
                  <a:pt x="17786" y="3059"/>
                  <a:pt x="17792" y="3059"/>
                  <a:pt x="17792" y="3054"/>
                </a:cubicBezTo>
                <a:cubicBezTo>
                  <a:pt x="17798" y="3048"/>
                  <a:pt x="17798" y="3048"/>
                  <a:pt x="17804" y="3042"/>
                </a:cubicBezTo>
                <a:cubicBezTo>
                  <a:pt x="17810" y="3030"/>
                  <a:pt x="17810" y="3030"/>
                  <a:pt x="17810" y="3030"/>
                </a:cubicBezTo>
                <a:cubicBezTo>
                  <a:pt x="17810" y="3024"/>
                  <a:pt x="17810" y="3024"/>
                  <a:pt x="17816" y="3018"/>
                </a:cubicBezTo>
                <a:cubicBezTo>
                  <a:pt x="17816" y="3012"/>
                  <a:pt x="17822" y="3006"/>
                  <a:pt x="17828" y="3006"/>
                </a:cubicBezTo>
                <a:cubicBezTo>
                  <a:pt x="17834" y="3006"/>
                  <a:pt x="17834" y="3006"/>
                  <a:pt x="17834" y="3006"/>
                </a:cubicBezTo>
                <a:cubicBezTo>
                  <a:pt x="17840" y="3006"/>
                  <a:pt x="17840" y="3012"/>
                  <a:pt x="17846" y="3012"/>
                </a:cubicBezTo>
                <a:cubicBezTo>
                  <a:pt x="17858" y="3012"/>
                  <a:pt x="17858" y="3012"/>
                  <a:pt x="17858" y="3012"/>
                </a:cubicBezTo>
                <a:cubicBezTo>
                  <a:pt x="17858" y="3012"/>
                  <a:pt x="17863" y="3012"/>
                  <a:pt x="17869" y="3012"/>
                </a:cubicBezTo>
                <a:cubicBezTo>
                  <a:pt x="17869" y="3012"/>
                  <a:pt x="17875" y="3006"/>
                  <a:pt x="17875" y="3000"/>
                </a:cubicBezTo>
                <a:cubicBezTo>
                  <a:pt x="17881" y="3000"/>
                  <a:pt x="17881" y="2994"/>
                  <a:pt x="17881" y="2988"/>
                </a:cubicBezTo>
                <a:cubicBezTo>
                  <a:pt x="17881" y="2935"/>
                  <a:pt x="17881" y="2935"/>
                  <a:pt x="17881" y="2935"/>
                </a:cubicBezTo>
                <a:cubicBezTo>
                  <a:pt x="17887" y="2923"/>
                  <a:pt x="17893" y="2917"/>
                  <a:pt x="17899" y="2911"/>
                </a:cubicBezTo>
                <a:cubicBezTo>
                  <a:pt x="17905" y="2905"/>
                  <a:pt x="17911" y="2905"/>
                  <a:pt x="17911" y="2899"/>
                </a:cubicBezTo>
                <a:cubicBezTo>
                  <a:pt x="17994" y="2899"/>
                  <a:pt x="17994" y="2899"/>
                  <a:pt x="17994" y="2899"/>
                </a:cubicBezTo>
                <a:cubicBezTo>
                  <a:pt x="17994" y="2870"/>
                  <a:pt x="17994" y="2870"/>
                  <a:pt x="17994" y="2870"/>
                </a:cubicBezTo>
                <a:cubicBezTo>
                  <a:pt x="17994" y="2858"/>
                  <a:pt x="17988" y="2858"/>
                  <a:pt x="17982" y="2846"/>
                </a:cubicBezTo>
                <a:cubicBezTo>
                  <a:pt x="17982" y="2840"/>
                  <a:pt x="17976" y="2840"/>
                  <a:pt x="17976" y="2834"/>
                </a:cubicBezTo>
                <a:cubicBezTo>
                  <a:pt x="17976" y="2822"/>
                  <a:pt x="17976" y="2822"/>
                  <a:pt x="17976" y="2822"/>
                </a:cubicBezTo>
                <a:cubicBezTo>
                  <a:pt x="17976" y="2810"/>
                  <a:pt x="17976" y="2810"/>
                  <a:pt x="17976" y="2810"/>
                </a:cubicBezTo>
                <a:lnTo>
                  <a:pt x="17982" y="2805"/>
                </a:lnTo>
                <a:cubicBezTo>
                  <a:pt x="17988" y="2799"/>
                  <a:pt x="17994" y="2793"/>
                  <a:pt x="17994" y="2787"/>
                </a:cubicBezTo>
                <a:cubicBezTo>
                  <a:pt x="18000" y="2781"/>
                  <a:pt x="18000" y="2781"/>
                  <a:pt x="18000" y="2775"/>
                </a:cubicBezTo>
                <a:cubicBezTo>
                  <a:pt x="18006" y="2769"/>
                  <a:pt x="18006" y="2763"/>
                  <a:pt x="18012" y="2763"/>
                </a:cubicBezTo>
                <a:cubicBezTo>
                  <a:pt x="18017" y="2763"/>
                  <a:pt x="18024" y="2763"/>
                  <a:pt x="18029" y="2769"/>
                </a:cubicBezTo>
                <a:cubicBezTo>
                  <a:pt x="18035" y="2769"/>
                  <a:pt x="18029" y="2775"/>
                  <a:pt x="18035" y="2781"/>
                </a:cubicBezTo>
                <a:cubicBezTo>
                  <a:pt x="18035" y="2781"/>
                  <a:pt x="18041" y="2781"/>
                  <a:pt x="18047" y="2787"/>
                </a:cubicBezTo>
                <a:cubicBezTo>
                  <a:pt x="18065" y="2787"/>
                  <a:pt x="18065" y="2787"/>
                  <a:pt x="18065" y="2787"/>
                </a:cubicBezTo>
                <a:cubicBezTo>
                  <a:pt x="18071" y="2763"/>
                  <a:pt x="18071" y="2763"/>
                  <a:pt x="18071" y="2763"/>
                </a:cubicBezTo>
                <a:cubicBezTo>
                  <a:pt x="18065" y="2763"/>
                  <a:pt x="18065" y="2757"/>
                  <a:pt x="18059" y="2751"/>
                </a:cubicBezTo>
                <a:cubicBezTo>
                  <a:pt x="18053" y="2745"/>
                  <a:pt x="18047" y="2745"/>
                  <a:pt x="18041" y="2733"/>
                </a:cubicBezTo>
                <a:cubicBezTo>
                  <a:pt x="18041" y="2727"/>
                  <a:pt x="18041" y="2727"/>
                  <a:pt x="18041" y="2721"/>
                </a:cubicBezTo>
                <a:cubicBezTo>
                  <a:pt x="18041" y="2716"/>
                  <a:pt x="18041" y="2716"/>
                  <a:pt x="18041" y="2710"/>
                </a:cubicBezTo>
                <a:cubicBezTo>
                  <a:pt x="18041" y="2704"/>
                  <a:pt x="18035" y="2704"/>
                  <a:pt x="18035" y="2698"/>
                </a:cubicBezTo>
                <a:cubicBezTo>
                  <a:pt x="18035" y="2692"/>
                  <a:pt x="18035" y="2686"/>
                  <a:pt x="18035" y="2674"/>
                </a:cubicBezTo>
                <a:cubicBezTo>
                  <a:pt x="18035" y="2668"/>
                  <a:pt x="18029" y="2668"/>
                  <a:pt x="18035" y="2662"/>
                </a:cubicBezTo>
                <a:cubicBezTo>
                  <a:pt x="18035" y="2656"/>
                  <a:pt x="18041" y="2662"/>
                  <a:pt x="18047" y="2656"/>
                </a:cubicBezTo>
                <a:cubicBezTo>
                  <a:pt x="18047" y="2656"/>
                  <a:pt x="18053" y="2656"/>
                  <a:pt x="18053" y="2650"/>
                </a:cubicBezTo>
                <a:cubicBezTo>
                  <a:pt x="18053" y="2650"/>
                  <a:pt x="18059" y="2644"/>
                  <a:pt x="18053" y="2644"/>
                </a:cubicBezTo>
                <a:cubicBezTo>
                  <a:pt x="18053" y="2639"/>
                  <a:pt x="18047" y="2632"/>
                  <a:pt x="18047" y="2632"/>
                </a:cubicBezTo>
                <a:cubicBezTo>
                  <a:pt x="18041" y="2632"/>
                  <a:pt x="18041" y="2627"/>
                  <a:pt x="18035" y="2632"/>
                </a:cubicBezTo>
                <a:cubicBezTo>
                  <a:pt x="18029" y="2632"/>
                  <a:pt x="18029" y="2644"/>
                  <a:pt x="18029" y="2644"/>
                </a:cubicBezTo>
                <a:cubicBezTo>
                  <a:pt x="18006" y="2644"/>
                  <a:pt x="18006" y="2644"/>
                  <a:pt x="18006" y="2644"/>
                </a:cubicBezTo>
                <a:cubicBezTo>
                  <a:pt x="18006" y="2632"/>
                  <a:pt x="18000" y="2627"/>
                  <a:pt x="18006" y="2615"/>
                </a:cubicBezTo>
                <a:cubicBezTo>
                  <a:pt x="18006" y="2609"/>
                  <a:pt x="18012" y="2603"/>
                  <a:pt x="18017" y="2591"/>
                </a:cubicBezTo>
                <a:cubicBezTo>
                  <a:pt x="18017" y="2591"/>
                  <a:pt x="18017" y="2585"/>
                  <a:pt x="18017" y="2579"/>
                </a:cubicBezTo>
                <a:cubicBezTo>
                  <a:pt x="18024" y="2579"/>
                  <a:pt x="18024" y="2573"/>
                  <a:pt x="18029" y="2573"/>
                </a:cubicBezTo>
                <a:cubicBezTo>
                  <a:pt x="18035" y="2561"/>
                  <a:pt x="18041" y="2567"/>
                  <a:pt x="18047" y="2561"/>
                </a:cubicBezTo>
                <a:cubicBezTo>
                  <a:pt x="18053" y="2555"/>
                  <a:pt x="18059" y="2550"/>
                  <a:pt x="18059" y="2550"/>
                </a:cubicBezTo>
                <a:cubicBezTo>
                  <a:pt x="18059" y="2544"/>
                  <a:pt x="18059" y="2538"/>
                  <a:pt x="18059" y="2538"/>
                </a:cubicBezTo>
                <a:cubicBezTo>
                  <a:pt x="18065" y="2532"/>
                  <a:pt x="18065" y="2532"/>
                  <a:pt x="18065" y="2526"/>
                </a:cubicBezTo>
                <a:cubicBezTo>
                  <a:pt x="18071" y="2520"/>
                  <a:pt x="18071" y="2520"/>
                  <a:pt x="18071" y="2514"/>
                </a:cubicBezTo>
                <a:cubicBezTo>
                  <a:pt x="18071" y="2502"/>
                  <a:pt x="18071" y="2496"/>
                  <a:pt x="18071" y="2490"/>
                </a:cubicBezTo>
                <a:cubicBezTo>
                  <a:pt x="18071" y="2484"/>
                  <a:pt x="18071" y="2478"/>
                  <a:pt x="18071" y="2478"/>
                </a:cubicBezTo>
                <a:cubicBezTo>
                  <a:pt x="18071" y="2473"/>
                  <a:pt x="18071" y="2466"/>
                  <a:pt x="18077" y="2466"/>
                </a:cubicBezTo>
                <a:cubicBezTo>
                  <a:pt x="18077" y="2461"/>
                  <a:pt x="18083" y="2455"/>
                  <a:pt x="18083" y="2455"/>
                </a:cubicBezTo>
                <a:cubicBezTo>
                  <a:pt x="18089" y="2449"/>
                  <a:pt x="18095" y="2449"/>
                  <a:pt x="18095" y="2449"/>
                </a:cubicBezTo>
                <a:cubicBezTo>
                  <a:pt x="18101" y="2449"/>
                  <a:pt x="18101" y="2449"/>
                  <a:pt x="18106" y="2449"/>
                </a:cubicBezTo>
                <a:cubicBezTo>
                  <a:pt x="18118" y="2449"/>
                  <a:pt x="18124" y="2455"/>
                  <a:pt x="18130" y="2461"/>
                </a:cubicBezTo>
                <a:cubicBezTo>
                  <a:pt x="18136" y="2461"/>
                  <a:pt x="18130" y="2466"/>
                  <a:pt x="18136" y="2473"/>
                </a:cubicBezTo>
                <a:cubicBezTo>
                  <a:pt x="18142" y="2473"/>
                  <a:pt x="18148" y="2478"/>
                  <a:pt x="18154" y="2478"/>
                </a:cubicBezTo>
                <a:cubicBezTo>
                  <a:pt x="18160" y="2478"/>
                  <a:pt x="18166" y="2478"/>
                  <a:pt x="18172" y="2473"/>
                </a:cubicBezTo>
                <a:cubicBezTo>
                  <a:pt x="18172" y="2473"/>
                  <a:pt x="18178" y="2466"/>
                  <a:pt x="18178" y="2461"/>
                </a:cubicBezTo>
                <a:cubicBezTo>
                  <a:pt x="18183" y="2461"/>
                  <a:pt x="18183" y="2455"/>
                  <a:pt x="18190" y="2449"/>
                </a:cubicBezTo>
                <a:cubicBezTo>
                  <a:pt x="18190" y="2449"/>
                  <a:pt x="18195" y="2449"/>
                  <a:pt x="18201" y="2443"/>
                </a:cubicBezTo>
                <a:cubicBezTo>
                  <a:pt x="18201" y="2449"/>
                  <a:pt x="18207" y="2449"/>
                  <a:pt x="18207" y="2455"/>
                </a:cubicBezTo>
                <a:cubicBezTo>
                  <a:pt x="18213" y="2455"/>
                  <a:pt x="18207" y="2461"/>
                  <a:pt x="18207" y="2466"/>
                </a:cubicBezTo>
                <a:cubicBezTo>
                  <a:pt x="18213" y="2473"/>
                  <a:pt x="18219" y="2473"/>
                  <a:pt x="18219" y="2478"/>
                </a:cubicBezTo>
                <a:cubicBezTo>
                  <a:pt x="18219" y="2473"/>
                  <a:pt x="18225" y="2478"/>
                  <a:pt x="18231" y="2478"/>
                </a:cubicBezTo>
                <a:cubicBezTo>
                  <a:pt x="18237" y="2473"/>
                  <a:pt x="18237" y="2473"/>
                  <a:pt x="18243" y="2466"/>
                </a:cubicBezTo>
                <a:cubicBezTo>
                  <a:pt x="18243" y="2466"/>
                  <a:pt x="18249" y="2461"/>
                  <a:pt x="18255" y="2461"/>
                </a:cubicBezTo>
                <a:cubicBezTo>
                  <a:pt x="18260" y="2449"/>
                  <a:pt x="18260" y="2443"/>
                  <a:pt x="18272" y="2437"/>
                </a:cubicBezTo>
                <a:cubicBezTo>
                  <a:pt x="18272" y="2431"/>
                  <a:pt x="18272" y="2425"/>
                  <a:pt x="18278" y="2425"/>
                </a:cubicBezTo>
                <a:cubicBezTo>
                  <a:pt x="18284" y="2425"/>
                  <a:pt x="18290" y="2425"/>
                  <a:pt x="18296" y="2425"/>
                </a:cubicBezTo>
                <a:cubicBezTo>
                  <a:pt x="18302" y="2425"/>
                  <a:pt x="18308" y="2425"/>
                  <a:pt x="18314" y="2425"/>
                </a:cubicBezTo>
                <a:cubicBezTo>
                  <a:pt x="18320" y="2425"/>
                  <a:pt x="18320" y="2425"/>
                  <a:pt x="18326" y="2425"/>
                </a:cubicBezTo>
                <a:cubicBezTo>
                  <a:pt x="18326" y="2431"/>
                  <a:pt x="18332" y="2431"/>
                  <a:pt x="18338" y="2431"/>
                </a:cubicBezTo>
                <a:cubicBezTo>
                  <a:pt x="18421" y="2431"/>
                  <a:pt x="18421" y="2431"/>
                  <a:pt x="18421" y="2431"/>
                </a:cubicBezTo>
                <a:cubicBezTo>
                  <a:pt x="18421" y="2437"/>
                  <a:pt x="18415" y="2443"/>
                  <a:pt x="18421" y="2455"/>
                </a:cubicBezTo>
                <a:cubicBezTo>
                  <a:pt x="18421" y="2461"/>
                  <a:pt x="18415" y="2461"/>
                  <a:pt x="18421" y="2466"/>
                </a:cubicBezTo>
                <a:cubicBezTo>
                  <a:pt x="18421" y="2473"/>
                  <a:pt x="18427" y="2478"/>
                  <a:pt x="18433" y="2484"/>
                </a:cubicBezTo>
                <a:cubicBezTo>
                  <a:pt x="18438" y="2484"/>
                  <a:pt x="18444" y="2484"/>
                  <a:pt x="18444" y="2484"/>
                </a:cubicBezTo>
                <a:cubicBezTo>
                  <a:pt x="18444" y="2466"/>
                  <a:pt x="18444" y="2449"/>
                  <a:pt x="18456" y="2437"/>
                </a:cubicBezTo>
                <a:cubicBezTo>
                  <a:pt x="18462" y="2437"/>
                  <a:pt x="18468" y="2437"/>
                  <a:pt x="18468" y="2431"/>
                </a:cubicBezTo>
                <a:cubicBezTo>
                  <a:pt x="18474" y="2431"/>
                  <a:pt x="18474" y="2425"/>
                  <a:pt x="18480" y="2425"/>
                </a:cubicBezTo>
                <a:cubicBezTo>
                  <a:pt x="18486" y="2419"/>
                  <a:pt x="18486" y="2419"/>
                  <a:pt x="18492" y="2413"/>
                </a:cubicBezTo>
                <a:cubicBezTo>
                  <a:pt x="18498" y="2401"/>
                  <a:pt x="18498" y="2395"/>
                  <a:pt x="18510" y="2389"/>
                </a:cubicBezTo>
                <a:cubicBezTo>
                  <a:pt x="18510" y="2384"/>
                  <a:pt x="18515" y="2378"/>
                  <a:pt x="18515" y="2372"/>
                </a:cubicBezTo>
                <a:cubicBezTo>
                  <a:pt x="18522" y="2372"/>
                  <a:pt x="18522" y="2366"/>
                  <a:pt x="18527" y="2360"/>
                </a:cubicBezTo>
                <a:cubicBezTo>
                  <a:pt x="18533" y="2360"/>
                  <a:pt x="18539" y="2360"/>
                  <a:pt x="18551" y="2354"/>
                </a:cubicBezTo>
                <a:cubicBezTo>
                  <a:pt x="18557" y="2354"/>
                  <a:pt x="18557" y="2348"/>
                  <a:pt x="18563" y="2348"/>
                </a:cubicBezTo>
                <a:cubicBezTo>
                  <a:pt x="18581" y="2348"/>
                  <a:pt x="18581" y="2348"/>
                  <a:pt x="18581" y="2348"/>
                </a:cubicBezTo>
                <a:cubicBezTo>
                  <a:pt x="18587" y="2348"/>
                  <a:pt x="18593" y="2354"/>
                  <a:pt x="18604" y="2348"/>
                </a:cubicBezTo>
                <a:cubicBezTo>
                  <a:pt x="18610" y="2348"/>
                  <a:pt x="18610" y="2348"/>
                  <a:pt x="18616" y="2342"/>
                </a:cubicBezTo>
                <a:cubicBezTo>
                  <a:pt x="18622" y="2342"/>
                  <a:pt x="18628" y="2342"/>
                  <a:pt x="18640" y="2336"/>
                </a:cubicBezTo>
                <a:cubicBezTo>
                  <a:pt x="18646" y="2336"/>
                  <a:pt x="18646" y="2336"/>
                  <a:pt x="18652" y="2330"/>
                </a:cubicBezTo>
                <a:cubicBezTo>
                  <a:pt x="18658" y="2330"/>
                  <a:pt x="18658" y="2324"/>
                  <a:pt x="18658" y="2318"/>
                </a:cubicBezTo>
                <a:cubicBezTo>
                  <a:pt x="18664" y="2312"/>
                  <a:pt x="18664" y="2312"/>
                  <a:pt x="18670" y="2307"/>
                </a:cubicBezTo>
                <a:cubicBezTo>
                  <a:pt x="18676" y="2307"/>
                  <a:pt x="18676" y="2307"/>
                  <a:pt x="18682" y="2307"/>
                </a:cubicBezTo>
                <a:cubicBezTo>
                  <a:pt x="18693" y="2300"/>
                  <a:pt x="18699" y="2283"/>
                  <a:pt x="18717" y="2283"/>
                </a:cubicBezTo>
                <a:cubicBezTo>
                  <a:pt x="18723" y="2283"/>
                  <a:pt x="18729" y="2283"/>
                  <a:pt x="18741" y="2283"/>
                </a:cubicBezTo>
                <a:cubicBezTo>
                  <a:pt x="18747" y="2283"/>
                  <a:pt x="18753" y="2277"/>
                  <a:pt x="18753" y="2277"/>
                </a:cubicBezTo>
                <a:cubicBezTo>
                  <a:pt x="18759" y="2277"/>
                  <a:pt x="18765" y="2271"/>
                  <a:pt x="18770" y="2271"/>
                </a:cubicBezTo>
                <a:cubicBezTo>
                  <a:pt x="18782" y="2265"/>
                  <a:pt x="18782" y="2253"/>
                  <a:pt x="18794" y="2247"/>
                </a:cubicBezTo>
                <a:cubicBezTo>
                  <a:pt x="18794" y="2241"/>
                  <a:pt x="18800" y="2235"/>
                  <a:pt x="18806" y="2235"/>
                </a:cubicBezTo>
                <a:cubicBezTo>
                  <a:pt x="18812" y="2235"/>
                  <a:pt x="18818" y="2235"/>
                  <a:pt x="18824" y="2235"/>
                </a:cubicBezTo>
                <a:cubicBezTo>
                  <a:pt x="18842" y="2235"/>
                  <a:pt x="18848" y="2235"/>
                  <a:pt x="18859" y="2241"/>
                </a:cubicBezTo>
                <a:cubicBezTo>
                  <a:pt x="18865" y="2241"/>
                  <a:pt x="18865" y="2247"/>
                  <a:pt x="18871" y="2247"/>
                </a:cubicBezTo>
                <a:cubicBezTo>
                  <a:pt x="18877" y="2253"/>
                  <a:pt x="18877" y="2259"/>
                  <a:pt x="18883" y="2259"/>
                </a:cubicBezTo>
                <a:cubicBezTo>
                  <a:pt x="18889" y="2259"/>
                  <a:pt x="18889" y="2259"/>
                  <a:pt x="18895" y="2265"/>
                </a:cubicBezTo>
                <a:cubicBezTo>
                  <a:pt x="18907" y="2265"/>
                  <a:pt x="18913" y="2265"/>
                  <a:pt x="18925" y="2265"/>
                </a:cubicBezTo>
                <a:cubicBezTo>
                  <a:pt x="18942" y="2265"/>
                  <a:pt x="18942" y="2265"/>
                  <a:pt x="18942" y="2265"/>
                </a:cubicBezTo>
                <a:cubicBezTo>
                  <a:pt x="18948" y="2265"/>
                  <a:pt x="18948" y="2265"/>
                  <a:pt x="18954" y="2265"/>
                </a:cubicBezTo>
                <a:cubicBezTo>
                  <a:pt x="18954" y="2229"/>
                  <a:pt x="18954" y="2229"/>
                  <a:pt x="18954" y="2229"/>
                </a:cubicBezTo>
                <a:cubicBezTo>
                  <a:pt x="18948" y="2223"/>
                  <a:pt x="18948" y="2223"/>
                  <a:pt x="18942" y="2218"/>
                </a:cubicBezTo>
                <a:cubicBezTo>
                  <a:pt x="18942" y="2218"/>
                  <a:pt x="18937" y="2218"/>
                  <a:pt x="18931" y="2212"/>
                </a:cubicBezTo>
                <a:cubicBezTo>
                  <a:pt x="18931" y="2206"/>
                  <a:pt x="18931" y="2206"/>
                  <a:pt x="18931" y="2200"/>
                </a:cubicBezTo>
                <a:cubicBezTo>
                  <a:pt x="18925" y="2188"/>
                  <a:pt x="18925" y="2188"/>
                  <a:pt x="18925" y="2188"/>
                </a:cubicBezTo>
                <a:cubicBezTo>
                  <a:pt x="18919" y="2182"/>
                  <a:pt x="18919" y="2182"/>
                  <a:pt x="18913" y="2176"/>
                </a:cubicBezTo>
                <a:cubicBezTo>
                  <a:pt x="18913" y="2170"/>
                  <a:pt x="18907" y="2170"/>
                  <a:pt x="18907" y="2164"/>
                </a:cubicBezTo>
                <a:cubicBezTo>
                  <a:pt x="18907" y="2164"/>
                  <a:pt x="18907" y="2158"/>
                  <a:pt x="18901" y="2152"/>
                </a:cubicBezTo>
                <a:cubicBezTo>
                  <a:pt x="18901" y="2117"/>
                  <a:pt x="18901" y="2117"/>
                  <a:pt x="18901" y="2117"/>
                </a:cubicBezTo>
                <a:cubicBezTo>
                  <a:pt x="18889" y="2117"/>
                  <a:pt x="18877" y="2123"/>
                  <a:pt x="18871" y="2111"/>
                </a:cubicBezTo>
                <a:cubicBezTo>
                  <a:pt x="18865" y="2111"/>
                  <a:pt x="18865" y="2105"/>
                  <a:pt x="18865" y="2105"/>
                </a:cubicBezTo>
                <a:cubicBezTo>
                  <a:pt x="18859" y="2099"/>
                  <a:pt x="18865" y="2093"/>
                  <a:pt x="18859" y="2093"/>
                </a:cubicBezTo>
                <a:cubicBezTo>
                  <a:pt x="18859" y="2087"/>
                  <a:pt x="18859" y="2081"/>
                  <a:pt x="18853" y="2081"/>
                </a:cubicBezTo>
                <a:cubicBezTo>
                  <a:pt x="18853" y="2075"/>
                  <a:pt x="18848" y="2075"/>
                  <a:pt x="18842" y="2075"/>
                </a:cubicBezTo>
                <a:cubicBezTo>
                  <a:pt x="18782" y="2075"/>
                  <a:pt x="18782" y="2075"/>
                  <a:pt x="18782" y="2075"/>
                </a:cubicBezTo>
                <a:cubicBezTo>
                  <a:pt x="18776" y="2075"/>
                  <a:pt x="18776" y="2075"/>
                  <a:pt x="18770" y="2075"/>
                </a:cubicBezTo>
                <a:cubicBezTo>
                  <a:pt x="18765" y="2069"/>
                  <a:pt x="18770" y="2063"/>
                  <a:pt x="18765" y="2063"/>
                </a:cubicBezTo>
                <a:cubicBezTo>
                  <a:pt x="18770" y="2057"/>
                  <a:pt x="18770" y="2052"/>
                  <a:pt x="18776" y="2052"/>
                </a:cubicBezTo>
                <a:cubicBezTo>
                  <a:pt x="18776" y="2052"/>
                  <a:pt x="18782" y="2052"/>
                  <a:pt x="18788" y="2046"/>
                </a:cubicBezTo>
                <a:cubicBezTo>
                  <a:pt x="18794" y="2046"/>
                  <a:pt x="18794" y="2040"/>
                  <a:pt x="18800" y="2034"/>
                </a:cubicBezTo>
                <a:cubicBezTo>
                  <a:pt x="18800" y="2034"/>
                  <a:pt x="18806" y="2034"/>
                  <a:pt x="18812" y="2034"/>
                </a:cubicBezTo>
                <a:cubicBezTo>
                  <a:pt x="18818" y="2034"/>
                  <a:pt x="18818" y="2034"/>
                  <a:pt x="18818" y="2034"/>
                </a:cubicBezTo>
                <a:cubicBezTo>
                  <a:pt x="18830" y="2040"/>
                  <a:pt x="18836" y="2052"/>
                  <a:pt x="18842" y="2052"/>
                </a:cubicBezTo>
                <a:cubicBezTo>
                  <a:pt x="18913" y="2052"/>
                  <a:pt x="18913" y="2052"/>
                  <a:pt x="18913" y="2052"/>
                </a:cubicBezTo>
                <a:cubicBezTo>
                  <a:pt x="18925" y="2052"/>
                  <a:pt x="18931" y="2052"/>
                  <a:pt x="18937" y="2052"/>
                </a:cubicBezTo>
                <a:cubicBezTo>
                  <a:pt x="18948" y="2052"/>
                  <a:pt x="18954" y="2052"/>
                  <a:pt x="18960" y="2052"/>
                </a:cubicBezTo>
                <a:cubicBezTo>
                  <a:pt x="18972" y="2046"/>
                  <a:pt x="18972" y="2040"/>
                  <a:pt x="18978" y="2034"/>
                </a:cubicBezTo>
                <a:cubicBezTo>
                  <a:pt x="18984" y="2028"/>
                  <a:pt x="18990" y="2022"/>
                  <a:pt x="18990" y="2022"/>
                </a:cubicBezTo>
                <a:cubicBezTo>
                  <a:pt x="18996" y="2016"/>
                  <a:pt x="19002" y="2016"/>
                  <a:pt x="19002" y="2016"/>
                </a:cubicBezTo>
                <a:cubicBezTo>
                  <a:pt x="19008" y="2010"/>
                  <a:pt x="19002" y="2004"/>
                  <a:pt x="19002" y="1998"/>
                </a:cubicBezTo>
                <a:cubicBezTo>
                  <a:pt x="19002" y="1992"/>
                  <a:pt x="19008" y="1986"/>
                  <a:pt x="19002" y="1980"/>
                </a:cubicBezTo>
                <a:cubicBezTo>
                  <a:pt x="19002" y="1975"/>
                  <a:pt x="18996" y="1980"/>
                  <a:pt x="18990" y="1975"/>
                </a:cubicBezTo>
                <a:lnTo>
                  <a:pt x="18990" y="1968"/>
                </a:lnTo>
                <a:cubicBezTo>
                  <a:pt x="18990" y="1933"/>
                  <a:pt x="18990" y="1933"/>
                  <a:pt x="18990" y="1933"/>
                </a:cubicBezTo>
                <a:cubicBezTo>
                  <a:pt x="19002" y="1933"/>
                  <a:pt x="19008" y="1927"/>
                  <a:pt x="19020" y="1927"/>
                </a:cubicBezTo>
                <a:cubicBezTo>
                  <a:pt x="19031" y="1927"/>
                  <a:pt x="19043" y="1939"/>
                  <a:pt x="19049" y="1951"/>
                </a:cubicBezTo>
                <a:cubicBezTo>
                  <a:pt x="19049" y="1957"/>
                  <a:pt x="19043" y="1957"/>
                  <a:pt x="19049" y="1963"/>
                </a:cubicBezTo>
                <a:cubicBezTo>
                  <a:pt x="19049" y="1968"/>
                  <a:pt x="19049" y="1968"/>
                  <a:pt x="19049" y="1975"/>
                </a:cubicBezTo>
                <a:cubicBezTo>
                  <a:pt x="19055" y="1986"/>
                  <a:pt x="19061" y="1986"/>
                  <a:pt x="19067" y="1998"/>
                </a:cubicBezTo>
                <a:cubicBezTo>
                  <a:pt x="19162" y="1998"/>
                  <a:pt x="19162" y="1998"/>
                  <a:pt x="19162" y="1998"/>
                </a:cubicBezTo>
                <a:cubicBezTo>
                  <a:pt x="19168" y="1998"/>
                  <a:pt x="19168" y="1998"/>
                  <a:pt x="19174" y="1998"/>
                </a:cubicBezTo>
                <a:cubicBezTo>
                  <a:pt x="19180" y="1998"/>
                  <a:pt x="19186" y="2004"/>
                  <a:pt x="19192" y="2004"/>
                </a:cubicBezTo>
                <a:cubicBezTo>
                  <a:pt x="19192" y="2010"/>
                  <a:pt x="19197" y="2010"/>
                  <a:pt x="19203" y="2016"/>
                </a:cubicBezTo>
                <a:cubicBezTo>
                  <a:pt x="19203" y="2028"/>
                  <a:pt x="19203" y="2034"/>
                  <a:pt x="19203" y="2046"/>
                </a:cubicBezTo>
                <a:cubicBezTo>
                  <a:pt x="19257" y="2046"/>
                  <a:pt x="19257" y="2046"/>
                  <a:pt x="19257" y="2046"/>
                </a:cubicBezTo>
                <a:cubicBezTo>
                  <a:pt x="19263" y="2046"/>
                  <a:pt x="19269" y="2052"/>
                  <a:pt x="19280" y="2057"/>
                </a:cubicBezTo>
                <a:cubicBezTo>
                  <a:pt x="19280" y="2063"/>
                  <a:pt x="19280" y="2069"/>
                  <a:pt x="19286" y="2069"/>
                </a:cubicBezTo>
                <a:cubicBezTo>
                  <a:pt x="19292" y="2075"/>
                  <a:pt x="19298" y="2081"/>
                  <a:pt x="19310" y="2087"/>
                </a:cubicBezTo>
                <a:cubicBezTo>
                  <a:pt x="19316" y="2087"/>
                  <a:pt x="19316" y="2087"/>
                  <a:pt x="19322" y="2093"/>
                </a:cubicBezTo>
                <a:cubicBezTo>
                  <a:pt x="19328" y="2093"/>
                  <a:pt x="19334" y="2099"/>
                  <a:pt x="19340" y="2099"/>
                </a:cubicBezTo>
                <a:cubicBezTo>
                  <a:pt x="19346" y="2099"/>
                  <a:pt x="19346" y="2099"/>
                  <a:pt x="19346" y="2099"/>
                </a:cubicBezTo>
                <a:cubicBezTo>
                  <a:pt x="19352" y="2099"/>
                  <a:pt x="19358" y="2093"/>
                  <a:pt x="19358" y="2093"/>
                </a:cubicBezTo>
                <a:cubicBezTo>
                  <a:pt x="19358" y="2087"/>
                  <a:pt x="19358" y="2081"/>
                  <a:pt x="19358" y="2081"/>
                </a:cubicBezTo>
                <a:cubicBezTo>
                  <a:pt x="19358" y="2069"/>
                  <a:pt x="19358" y="2063"/>
                  <a:pt x="19358" y="2057"/>
                </a:cubicBezTo>
                <a:cubicBezTo>
                  <a:pt x="19358" y="2052"/>
                  <a:pt x="19358" y="2052"/>
                  <a:pt x="19358" y="2046"/>
                </a:cubicBezTo>
                <a:cubicBezTo>
                  <a:pt x="19369" y="2046"/>
                  <a:pt x="19369" y="2046"/>
                  <a:pt x="19369" y="2046"/>
                </a:cubicBezTo>
                <a:cubicBezTo>
                  <a:pt x="19375" y="2046"/>
                  <a:pt x="19381" y="2046"/>
                  <a:pt x="19387" y="2040"/>
                </a:cubicBezTo>
                <a:cubicBezTo>
                  <a:pt x="19387" y="2028"/>
                  <a:pt x="19393" y="2022"/>
                  <a:pt x="19387" y="2010"/>
                </a:cubicBezTo>
                <a:cubicBezTo>
                  <a:pt x="19387" y="2004"/>
                  <a:pt x="19387" y="1998"/>
                  <a:pt x="19387" y="1998"/>
                </a:cubicBezTo>
                <a:cubicBezTo>
                  <a:pt x="19387" y="1992"/>
                  <a:pt x="19387" y="1986"/>
                  <a:pt x="19387" y="1986"/>
                </a:cubicBezTo>
                <a:cubicBezTo>
                  <a:pt x="19387" y="1980"/>
                  <a:pt x="19387" y="1975"/>
                  <a:pt x="19387" y="1975"/>
                </a:cubicBezTo>
                <a:cubicBezTo>
                  <a:pt x="19393" y="1968"/>
                  <a:pt x="19399" y="1968"/>
                  <a:pt x="19399" y="1968"/>
                </a:cubicBezTo>
                <a:cubicBezTo>
                  <a:pt x="19411" y="1975"/>
                  <a:pt x="19411" y="1980"/>
                  <a:pt x="19423" y="1986"/>
                </a:cubicBezTo>
                <a:cubicBezTo>
                  <a:pt x="19429" y="1986"/>
                  <a:pt x="19429" y="1992"/>
                  <a:pt x="19435" y="1992"/>
                </a:cubicBezTo>
                <a:cubicBezTo>
                  <a:pt x="19446" y="1992"/>
                  <a:pt x="19446" y="1992"/>
                  <a:pt x="19446" y="1992"/>
                </a:cubicBezTo>
                <a:cubicBezTo>
                  <a:pt x="19452" y="1992"/>
                  <a:pt x="19452" y="1992"/>
                  <a:pt x="19458" y="1992"/>
                </a:cubicBezTo>
                <a:cubicBezTo>
                  <a:pt x="19464" y="1992"/>
                  <a:pt x="19464" y="1992"/>
                  <a:pt x="19470" y="1986"/>
                </a:cubicBezTo>
                <a:cubicBezTo>
                  <a:pt x="19470" y="1986"/>
                  <a:pt x="19476" y="1980"/>
                  <a:pt x="19476" y="1975"/>
                </a:cubicBezTo>
                <a:cubicBezTo>
                  <a:pt x="19482" y="1975"/>
                  <a:pt x="19488" y="1968"/>
                  <a:pt x="19488" y="1968"/>
                </a:cubicBezTo>
                <a:cubicBezTo>
                  <a:pt x="19494" y="1963"/>
                  <a:pt x="19494" y="1957"/>
                  <a:pt x="19494" y="1957"/>
                </a:cubicBezTo>
                <a:cubicBezTo>
                  <a:pt x="19500" y="1957"/>
                  <a:pt x="19500" y="1957"/>
                  <a:pt x="19506" y="1957"/>
                </a:cubicBezTo>
                <a:cubicBezTo>
                  <a:pt x="19512" y="1957"/>
                  <a:pt x="19512" y="1951"/>
                  <a:pt x="19518" y="1951"/>
                </a:cubicBezTo>
                <a:cubicBezTo>
                  <a:pt x="19524" y="1945"/>
                  <a:pt x="19529" y="1945"/>
                  <a:pt x="19529" y="1945"/>
                </a:cubicBezTo>
                <a:cubicBezTo>
                  <a:pt x="19529" y="1939"/>
                  <a:pt x="19529" y="1933"/>
                  <a:pt x="19529" y="1933"/>
                </a:cubicBezTo>
                <a:cubicBezTo>
                  <a:pt x="19529" y="1921"/>
                  <a:pt x="19524" y="1915"/>
                  <a:pt x="19512" y="1915"/>
                </a:cubicBezTo>
                <a:cubicBezTo>
                  <a:pt x="19512" y="1909"/>
                  <a:pt x="19506" y="1909"/>
                  <a:pt x="19506" y="1909"/>
                </a:cubicBezTo>
                <a:cubicBezTo>
                  <a:pt x="19494" y="1903"/>
                  <a:pt x="19488" y="1909"/>
                  <a:pt x="19482" y="1903"/>
                </a:cubicBezTo>
                <a:cubicBezTo>
                  <a:pt x="19476" y="1903"/>
                  <a:pt x="19482" y="1897"/>
                  <a:pt x="19476" y="1891"/>
                </a:cubicBezTo>
                <a:cubicBezTo>
                  <a:pt x="19476" y="1891"/>
                  <a:pt x="19470" y="1886"/>
                  <a:pt x="19470" y="1880"/>
                </a:cubicBezTo>
                <a:cubicBezTo>
                  <a:pt x="19464" y="1880"/>
                  <a:pt x="19464" y="1880"/>
                  <a:pt x="19458" y="1874"/>
                </a:cubicBezTo>
                <a:cubicBezTo>
                  <a:pt x="19452" y="1868"/>
                  <a:pt x="19440" y="1868"/>
                  <a:pt x="19435" y="1868"/>
                </a:cubicBezTo>
                <a:cubicBezTo>
                  <a:pt x="19423" y="1868"/>
                  <a:pt x="19423" y="1868"/>
                  <a:pt x="19423" y="1868"/>
                </a:cubicBezTo>
                <a:cubicBezTo>
                  <a:pt x="19411" y="1868"/>
                  <a:pt x="19411" y="1874"/>
                  <a:pt x="19399" y="1874"/>
                </a:cubicBezTo>
                <a:cubicBezTo>
                  <a:pt x="19387" y="1874"/>
                  <a:pt x="19381" y="1868"/>
                  <a:pt x="19369" y="1868"/>
                </a:cubicBezTo>
                <a:cubicBezTo>
                  <a:pt x="19358" y="1868"/>
                  <a:pt x="19358" y="1868"/>
                  <a:pt x="19358" y="1868"/>
                </a:cubicBezTo>
                <a:cubicBezTo>
                  <a:pt x="19352" y="1868"/>
                  <a:pt x="19352" y="1868"/>
                  <a:pt x="19346" y="1868"/>
                </a:cubicBezTo>
                <a:cubicBezTo>
                  <a:pt x="19340" y="1868"/>
                  <a:pt x="19334" y="1862"/>
                  <a:pt x="19334" y="1862"/>
                </a:cubicBezTo>
                <a:cubicBezTo>
                  <a:pt x="19328" y="1856"/>
                  <a:pt x="19328" y="1850"/>
                  <a:pt x="19322" y="1850"/>
                </a:cubicBezTo>
                <a:cubicBezTo>
                  <a:pt x="19316" y="1850"/>
                  <a:pt x="19310" y="1850"/>
                  <a:pt x="19310" y="1850"/>
                </a:cubicBezTo>
                <a:cubicBezTo>
                  <a:pt x="19304" y="1850"/>
                  <a:pt x="19298" y="1850"/>
                  <a:pt x="19292" y="1850"/>
                </a:cubicBezTo>
                <a:cubicBezTo>
                  <a:pt x="19292" y="1850"/>
                  <a:pt x="19286" y="1856"/>
                  <a:pt x="19280" y="1856"/>
                </a:cubicBezTo>
                <a:cubicBezTo>
                  <a:pt x="19286" y="1862"/>
                  <a:pt x="19286" y="1868"/>
                  <a:pt x="19292" y="1868"/>
                </a:cubicBezTo>
                <a:cubicBezTo>
                  <a:pt x="19298" y="1868"/>
                  <a:pt x="19298" y="1868"/>
                  <a:pt x="19304" y="1868"/>
                </a:cubicBezTo>
                <a:cubicBezTo>
                  <a:pt x="19304" y="1868"/>
                  <a:pt x="19310" y="1874"/>
                  <a:pt x="19316" y="1874"/>
                </a:cubicBezTo>
                <a:cubicBezTo>
                  <a:pt x="19322" y="1880"/>
                  <a:pt x="19316" y="1886"/>
                  <a:pt x="19316" y="1891"/>
                </a:cubicBezTo>
                <a:cubicBezTo>
                  <a:pt x="19316" y="1897"/>
                  <a:pt x="19316" y="1897"/>
                  <a:pt x="19316" y="1897"/>
                </a:cubicBezTo>
                <a:cubicBezTo>
                  <a:pt x="19316" y="1897"/>
                  <a:pt x="19316" y="1903"/>
                  <a:pt x="19316" y="1909"/>
                </a:cubicBezTo>
                <a:cubicBezTo>
                  <a:pt x="19310" y="1915"/>
                  <a:pt x="19304" y="1915"/>
                  <a:pt x="19298" y="1915"/>
                </a:cubicBezTo>
                <a:cubicBezTo>
                  <a:pt x="19280" y="1915"/>
                  <a:pt x="19274" y="1909"/>
                  <a:pt x="19269" y="1897"/>
                </a:cubicBezTo>
                <a:cubicBezTo>
                  <a:pt x="19269" y="1891"/>
                  <a:pt x="19269" y="1891"/>
                  <a:pt x="19269" y="1886"/>
                </a:cubicBezTo>
                <a:cubicBezTo>
                  <a:pt x="19269" y="1814"/>
                  <a:pt x="19269" y="1814"/>
                  <a:pt x="19269" y="1814"/>
                </a:cubicBezTo>
                <a:cubicBezTo>
                  <a:pt x="19269" y="1809"/>
                  <a:pt x="19263" y="1809"/>
                  <a:pt x="19257" y="1802"/>
                </a:cubicBezTo>
                <a:cubicBezTo>
                  <a:pt x="19251" y="1802"/>
                  <a:pt x="19251" y="1802"/>
                  <a:pt x="19245" y="1802"/>
                </a:cubicBezTo>
                <a:cubicBezTo>
                  <a:pt x="19239" y="1797"/>
                  <a:pt x="19239" y="1797"/>
                  <a:pt x="19233" y="1797"/>
                </a:cubicBezTo>
                <a:cubicBezTo>
                  <a:pt x="19221" y="1797"/>
                  <a:pt x="19221" y="1797"/>
                  <a:pt x="19221" y="1797"/>
                </a:cubicBezTo>
                <a:cubicBezTo>
                  <a:pt x="19215" y="1797"/>
                  <a:pt x="19215" y="1791"/>
                  <a:pt x="19209" y="1791"/>
                </a:cubicBezTo>
                <a:cubicBezTo>
                  <a:pt x="19197" y="1791"/>
                  <a:pt x="19192" y="1791"/>
                  <a:pt x="19186" y="1791"/>
                </a:cubicBezTo>
                <a:cubicBezTo>
                  <a:pt x="19180" y="1785"/>
                  <a:pt x="19180" y="1779"/>
                  <a:pt x="19174" y="1779"/>
                </a:cubicBezTo>
                <a:cubicBezTo>
                  <a:pt x="19168" y="1773"/>
                  <a:pt x="19162" y="1773"/>
                  <a:pt x="19162" y="1773"/>
                </a:cubicBezTo>
                <a:cubicBezTo>
                  <a:pt x="19156" y="1773"/>
                  <a:pt x="19150" y="1767"/>
                  <a:pt x="19144" y="1767"/>
                </a:cubicBezTo>
                <a:cubicBezTo>
                  <a:pt x="19138" y="1767"/>
                  <a:pt x="19132" y="1761"/>
                  <a:pt x="19126" y="1761"/>
                </a:cubicBezTo>
                <a:cubicBezTo>
                  <a:pt x="19120" y="1755"/>
                  <a:pt x="19114" y="1755"/>
                  <a:pt x="19114" y="1749"/>
                </a:cubicBezTo>
                <a:cubicBezTo>
                  <a:pt x="19108" y="1743"/>
                  <a:pt x="19103" y="1743"/>
                  <a:pt x="19103" y="1737"/>
                </a:cubicBezTo>
                <a:cubicBezTo>
                  <a:pt x="19097" y="1731"/>
                  <a:pt x="19103" y="1725"/>
                  <a:pt x="19097" y="1725"/>
                </a:cubicBezTo>
                <a:cubicBezTo>
                  <a:pt x="19097" y="1725"/>
                  <a:pt x="19091" y="1725"/>
                  <a:pt x="19085" y="1725"/>
                </a:cubicBezTo>
                <a:cubicBezTo>
                  <a:pt x="19079" y="1720"/>
                  <a:pt x="19079" y="1720"/>
                  <a:pt x="19073" y="1720"/>
                </a:cubicBezTo>
                <a:cubicBezTo>
                  <a:pt x="19061" y="1720"/>
                  <a:pt x="19055" y="1720"/>
                  <a:pt x="19049" y="1720"/>
                </a:cubicBezTo>
                <a:cubicBezTo>
                  <a:pt x="19043" y="1720"/>
                  <a:pt x="19037" y="1714"/>
                  <a:pt x="19037" y="1714"/>
                </a:cubicBezTo>
                <a:cubicBezTo>
                  <a:pt x="19025" y="1714"/>
                  <a:pt x="19020" y="1714"/>
                  <a:pt x="19008" y="1714"/>
                </a:cubicBezTo>
                <a:cubicBezTo>
                  <a:pt x="19008" y="1702"/>
                  <a:pt x="19014" y="1690"/>
                  <a:pt x="19002" y="1684"/>
                </a:cubicBezTo>
                <a:cubicBezTo>
                  <a:pt x="18996" y="1672"/>
                  <a:pt x="18984" y="1666"/>
                  <a:pt x="18972" y="1660"/>
                </a:cubicBezTo>
                <a:cubicBezTo>
                  <a:pt x="18960" y="1654"/>
                  <a:pt x="18960" y="1648"/>
                  <a:pt x="18954" y="1648"/>
                </a:cubicBezTo>
                <a:cubicBezTo>
                  <a:pt x="18948" y="1642"/>
                  <a:pt x="18942" y="1642"/>
                  <a:pt x="18931" y="1642"/>
                </a:cubicBezTo>
                <a:cubicBezTo>
                  <a:pt x="18925" y="1636"/>
                  <a:pt x="18919" y="1642"/>
                  <a:pt x="18907" y="1642"/>
                </a:cubicBezTo>
                <a:cubicBezTo>
                  <a:pt x="18901" y="1642"/>
                  <a:pt x="18901" y="1636"/>
                  <a:pt x="18895" y="1636"/>
                </a:cubicBezTo>
                <a:cubicBezTo>
                  <a:pt x="18889" y="1631"/>
                  <a:pt x="18883" y="1631"/>
                  <a:pt x="18883" y="1631"/>
                </a:cubicBezTo>
                <a:cubicBezTo>
                  <a:pt x="18877" y="1625"/>
                  <a:pt x="18877" y="1619"/>
                  <a:pt x="18871" y="1619"/>
                </a:cubicBezTo>
                <a:cubicBezTo>
                  <a:pt x="18865" y="1619"/>
                  <a:pt x="18859" y="1619"/>
                  <a:pt x="18859" y="1619"/>
                </a:cubicBezTo>
                <a:cubicBezTo>
                  <a:pt x="18853" y="1613"/>
                  <a:pt x="18853" y="1613"/>
                  <a:pt x="18848" y="1613"/>
                </a:cubicBezTo>
                <a:cubicBezTo>
                  <a:pt x="18836" y="1613"/>
                  <a:pt x="18836" y="1613"/>
                  <a:pt x="18836" y="1613"/>
                </a:cubicBezTo>
                <a:cubicBezTo>
                  <a:pt x="18824" y="1613"/>
                  <a:pt x="18824" y="1613"/>
                  <a:pt x="18824" y="1613"/>
                </a:cubicBezTo>
                <a:cubicBezTo>
                  <a:pt x="18818" y="1613"/>
                  <a:pt x="18818" y="1607"/>
                  <a:pt x="18812" y="1607"/>
                </a:cubicBezTo>
                <a:cubicBezTo>
                  <a:pt x="18806" y="1607"/>
                  <a:pt x="18800" y="1601"/>
                  <a:pt x="18800" y="1601"/>
                </a:cubicBezTo>
                <a:cubicBezTo>
                  <a:pt x="18788" y="1595"/>
                  <a:pt x="18776" y="1595"/>
                  <a:pt x="18770" y="1589"/>
                </a:cubicBezTo>
                <a:cubicBezTo>
                  <a:pt x="18765" y="1589"/>
                  <a:pt x="18765" y="1583"/>
                  <a:pt x="18759" y="1577"/>
                </a:cubicBezTo>
                <a:cubicBezTo>
                  <a:pt x="18747" y="1577"/>
                  <a:pt x="18735" y="1577"/>
                  <a:pt x="18723" y="1577"/>
                </a:cubicBezTo>
                <a:cubicBezTo>
                  <a:pt x="18705" y="1577"/>
                  <a:pt x="18705" y="1577"/>
                  <a:pt x="18705" y="1577"/>
                </a:cubicBezTo>
                <a:cubicBezTo>
                  <a:pt x="18699" y="1577"/>
                  <a:pt x="18699" y="1583"/>
                  <a:pt x="18693" y="1583"/>
                </a:cubicBezTo>
                <a:cubicBezTo>
                  <a:pt x="18687" y="1589"/>
                  <a:pt x="18687" y="1595"/>
                  <a:pt x="18682" y="1595"/>
                </a:cubicBezTo>
                <a:cubicBezTo>
                  <a:pt x="18676" y="1601"/>
                  <a:pt x="18670" y="1601"/>
                  <a:pt x="18664" y="1601"/>
                </a:cubicBezTo>
                <a:cubicBezTo>
                  <a:pt x="18652" y="1601"/>
                  <a:pt x="18646" y="1595"/>
                  <a:pt x="18634" y="1595"/>
                </a:cubicBezTo>
                <a:cubicBezTo>
                  <a:pt x="18622" y="1595"/>
                  <a:pt x="18622" y="1595"/>
                  <a:pt x="18622" y="1595"/>
                </a:cubicBezTo>
                <a:cubicBezTo>
                  <a:pt x="18616" y="1595"/>
                  <a:pt x="18610" y="1595"/>
                  <a:pt x="18604" y="1589"/>
                </a:cubicBezTo>
                <a:cubicBezTo>
                  <a:pt x="18599" y="1589"/>
                  <a:pt x="18599" y="1583"/>
                  <a:pt x="18593" y="1577"/>
                </a:cubicBezTo>
                <a:cubicBezTo>
                  <a:pt x="18593" y="1577"/>
                  <a:pt x="18587" y="1583"/>
                  <a:pt x="18587" y="1577"/>
                </a:cubicBezTo>
                <a:cubicBezTo>
                  <a:pt x="18575" y="1577"/>
                  <a:pt x="18569" y="1577"/>
                  <a:pt x="18557" y="1571"/>
                </a:cubicBezTo>
                <a:cubicBezTo>
                  <a:pt x="18551" y="1565"/>
                  <a:pt x="18545" y="1559"/>
                  <a:pt x="18533" y="1559"/>
                </a:cubicBezTo>
                <a:cubicBezTo>
                  <a:pt x="18533" y="1554"/>
                  <a:pt x="18527" y="1554"/>
                  <a:pt x="18522" y="1554"/>
                </a:cubicBezTo>
                <a:cubicBezTo>
                  <a:pt x="18515" y="1554"/>
                  <a:pt x="18515" y="1554"/>
                  <a:pt x="18510" y="1554"/>
                </a:cubicBezTo>
                <a:cubicBezTo>
                  <a:pt x="18498" y="1554"/>
                  <a:pt x="18498" y="1554"/>
                  <a:pt x="18492" y="1554"/>
                </a:cubicBezTo>
                <a:cubicBezTo>
                  <a:pt x="18486" y="1554"/>
                  <a:pt x="18480" y="1559"/>
                  <a:pt x="18480" y="1559"/>
                </a:cubicBezTo>
                <a:cubicBezTo>
                  <a:pt x="18474" y="1565"/>
                  <a:pt x="18468" y="1565"/>
                  <a:pt x="18468" y="1571"/>
                </a:cubicBezTo>
                <a:cubicBezTo>
                  <a:pt x="18468" y="1571"/>
                  <a:pt x="18474" y="1577"/>
                  <a:pt x="18468" y="1577"/>
                </a:cubicBezTo>
                <a:cubicBezTo>
                  <a:pt x="18468" y="1583"/>
                  <a:pt x="18462" y="1589"/>
                  <a:pt x="18462" y="1589"/>
                </a:cubicBezTo>
                <a:cubicBezTo>
                  <a:pt x="18462" y="1595"/>
                  <a:pt x="18456" y="1601"/>
                  <a:pt x="18456" y="1601"/>
                </a:cubicBezTo>
                <a:cubicBezTo>
                  <a:pt x="18450" y="1607"/>
                  <a:pt x="18450" y="1607"/>
                  <a:pt x="18444" y="1613"/>
                </a:cubicBezTo>
                <a:cubicBezTo>
                  <a:pt x="18450" y="1613"/>
                  <a:pt x="18450" y="1613"/>
                  <a:pt x="18456" y="1619"/>
                </a:cubicBezTo>
                <a:cubicBezTo>
                  <a:pt x="18462" y="1619"/>
                  <a:pt x="18462" y="1625"/>
                  <a:pt x="18468" y="1625"/>
                </a:cubicBezTo>
                <a:cubicBezTo>
                  <a:pt x="18468" y="1631"/>
                  <a:pt x="18474" y="1631"/>
                  <a:pt x="18480" y="1631"/>
                </a:cubicBezTo>
                <a:cubicBezTo>
                  <a:pt x="18486" y="1636"/>
                  <a:pt x="18486" y="1648"/>
                  <a:pt x="18486" y="1654"/>
                </a:cubicBezTo>
                <a:cubicBezTo>
                  <a:pt x="18486" y="1660"/>
                  <a:pt x="18486" y="1660"/>
                  <a:pt x="18486" y="1666"/>
                </a:cubicBezTo>
                <a:cubicBezTo>
                  <a:pt x="18480" y="1672"/>
                  <a:pt x="18474" y="1672"/>
                  <a:pt x="18474" y="1678"/>
                </a:cubicBezTo>
                <a:cubicBezTo>
                  <a:pt x="18468" y="1678"/>
                  <a:pt x="18468" y="1684"/>
                  <a:pt x="18468" y="1690"/>
                </a:cubicBezTo>
                <a:cubicBezTo>
                  <a:pt x="18462" y="1690"/>
                  <a:pt x="18462" y="1696"/>
                  <a:pt x="18456" y="1696"/>
                </a:cubicBezTo>
                <a:cubicBezTo>
                  <a:pt x="18409" y="1696"/>
                  <a:pt x="18409" y="1696"/>
                  <a:pt x="18409" y="1696"/>
                </a:cubicBezTo>
                <a:cubicBezTo>
                  <a:pt x="18409" y="1654"/>
                  <a:pt x="18409" y="1654"/>
                  <a:pt x="18409" y="1654"/>
                </a:cubicBezTo>
                <a:cubicBezTo>
                  <a:pt x="18349" y="1654"/>
                  <a:pt x="18349" y="1654"/>
                  <a:pt x="18349" y="1654"/>
                </a:cubicBezTo>
                <a:cubicBezTo>
                  <a:pt x="18349" y="1613"/>
                  <a:pt x="18349" y="1613"/>
                  <a:pt x="18349" y="1613"/>
                </a:cubicBezTo>
                <a:cubicBezTo>
                  <a:pt x="18356" y="1613"/>
                  <a:pt x="18356" y="1613"/>
                  <a:pt x="18356" y="1613"/>
                </a:cubicBezTo>
                <a:cubicBezTo>
                  <a:pt x="18373" y="1613"/>
                  <a:pt x="18379" y="1613"/>
                  <a:pt x="18391" y="1613"/>
                </a:cubicBezTo>
                <a:cubicBezTo>
                  <a:pt x="18403" y="1607"/>
                  <a:pt x="18409" y="1601"/>
                  <a:pt x="18415" y="1595"/>
                </a:cubicBezTo>
                <a:cubicBezTo>
                  <a:pt x="18415" y="1583"/>
                  <a:pt x="18415" y="1583"/>
                  <a:pt x="18415" y="1583"/>
                </a:cubicBezTo>
                <a:cubicBezTo>
                  <a:pt x="18409" y="1583"/>
                  <a:pt x="18403" y="1583"/>
                  <a:pt x="18403" y="1583"/>
                </a:cubicBezTo>
                <a:cubicBezTo>
                  <a:pt x="18397" y="1583"/>
                  <a:pt x="18397" y="1577"/>
                  <a:pt x="18391" y="1577"/>
                </a:cubicBezTo>
                <a:cubicBezTo>
                  <a:pt x="18314" y="1577"/>
                  <a:pt x="18314" y="1577"/>
                  <a:pt x="18314" y="1577"/>
                </a:cubicBezTo>
                <a:cubicBezTo>
                  <a:pt x="18314" y="1589"/>
                  <a:pt x="18314" y="1595"/>
                  <a:pt x="18314" y="1601"/>
                </a:cubicBezTo>
                <a:cubicBezTo>
                  <a:pt x="18314" y="1607"/>
                  <a:pt x="18314" y="1613"/>
                  <a:pt x="18314" y="1613"/>
                </a:cubicBezTo>
                <a:cubicBezTo>
                  <a:pt x="18314" y="1619"/>
                  <a:pt x="18308" y="1625"/>
                  <a:pt x="18308" y="1625"/>
                </a:cubicBezTo>
                <a:cubicBezTo>
                  <a:pt x="18302" y="1631"/>
                  <a:pt x="18296" y="1625"/>
                  <a:pt x="18296" y="1631"/>
                </a:cubicBezTo>
                <a:cubicBezTo>
                  <a:pt x="18290" y="1631"/>
                  <a:pt x="18284" y="1636"/>
                  <a:pt x="18278" y="1636"/>
                </a:cubicBezTo>
                <a:cubicBezTo>
                  <a:pt x="18272" y="1636"/>
                  <a:pt x="18272" y="1636"/>
                  <a:pt x="18272" y="1636"/>
                </a:cubicBezTo>
                <a:cubicBezTo>
                  <a:pt x="18267" y="1631"/>
                  <a:pt x="18260" y="1631"/>
                  <a:pt x="18260" y="1625"/>
                </a:cubicBezTo>
                <a:cubicBezTo>
                  <a:pt x="18249" y="1625"/>
                  <a:pt x="18243" y="1619"/>
                  <a:pt x="18237" y="1619"/>
                </a:cubicBezTo>
                <a:cubicBezTo>
                  <a:pt x="18213" y="1613"/>
                  <a:pt x="18195" y="1619"/>
                  <a:pt x="18172" y="1619"/>
                </a:cubicBezTo>
                <a:cubicBezTo>
                  <a:pt x="18124" y="1619"/>
                  <a:pt x="18124" y="1619"/>
                  <a:pt x="18124" y="1619"/>
                </a:cubicBezTo>
                <a:cubicBezTo>
                  <a:pt x="18118" y="1619"/>
                  <a:pt x="18112" y="1619"/>
                  <a:pt x="18106" y="1619"/>
                </a:cubicBezTo>
                <a:cubicBezTo>
                  <a:pt x="18095" y="1619"/>
                  <a:pt x="18089" y="1631"/>
                  <a:pt x="18077" y="1631"/>
                </a:cubicBezTo>
                <a:cubicBezTo>
                  <a:pt x="18071" y="1631"/>
                  <a:pt x="18071" y="1631"/>
                  <a:pt x="18059" y="1631"/>
                </a:cubicBezTo>
                <a:cubicBezTo>
                  <a:pt x="18053" y="1631"/>
                  <a:pt x="18053" y="1631"/>
                  <a:pt x="18047" y="1631"/>
                </a:cubicBezTo>
                <a:cubicBezTo>
                  <a:pt x="18041" y="1631"/>
                  <a:pt x="18035" y="1631"/>
                  <a:pt x="18029" y="1625"/>
                </a:cubicBezTo>
                <a:cubicBezTo>
                  <a:pt x="18024" y="1619"/>
                  <a:pt x="18024" y="1613"/>
                  <a:pt x="18017" y="1613"/>
                </a:cubicBezTo>
                <a:cubicBezTo>
                  <a:pt x="18017" y="1607"/>
                  <a:pt x="18012" y="1607"/>
                  <a:pt x="18006" y="1607"/>
                </a:cubicBezTo>
                <a:cubicBezTo>
                  <a:pt x="17982" y="1607"/>
                  <a:pt x="17982" y="1607"/>
                  <a:pt x="17982" y="1607"/>
                </a:cubicBezTo>
                <a:cubicBezTo>
                  <a:pt x="17982" y="1613"/>
                  <a:pt x="17982" y="1619"/>
                  <a:pt x="17982" y="1625"/>
                </a:cubicBezTo>
                <a:cubicBezTo>
                  <a:pt x="17982" y="1631"/>
                  <a:pt x="17982" y="1631"/>
                  <a:pt x="17982" y="1636"/>
                </a:cubicBezTo>
                <a:cubicBezTo>
                  <a:pt x="17982" y="1672"/>
                  <a:pt x="17982" y="1672"/>
                  <a:pt x="17982" y="1672"/>
                </a:cubicBezTo>
                <a:cubicBezTo>
                  <a:pt x="17970" y="1678"/>
                  <a:pt x="17970" y="1678"/>
                  <a:pt x="17970" y="1678"/>
                </a:cubicBezTo>
                <a:cubicBezTo>
                  <a:pt x="17958" y="1672"/>
                  <a:pt x="17958" y="1672"/>
                  <a:pt x="17958" y="1672"/>
                </a:cubicBezTo>
                <a:cubicBezTo>
                  <a:pt x="17958" y="1648"/>
                  <a:pt x="17958" y="1648"/>
                  <a:pt x="17958" y="1648"/>
                </a:cubicBezTo>
                <a:cubicBezTo>
                  <a:pt x="17958" y="1642"/>
                  <a:pt x="17958" y="1631"/>
                  <a:pt x="17952" y="1625"/>
                </a:cubicBezTo>
                <a:cubicBezTo>
                  <a:pt x="17952" y="1619"/>
                  <a:pt x="17946" y="1619"/>
                  <a:pt x="17940" y="1619"/>
                </a:cubicBezTo>
                <a:cubicBezTo>
                  <a:pt x="17940" y="1613"/>
                  <a:pt x="17935" y="1613"/>
                  <a:pt x="17929" y="1613"/>
                </a:cubicBezTo>
                <a:cubicBezTo>
                  <a:pt x="17929" y="1613"/>
                  <a:pt x="17923" y="1607"/>
                  <a:pt x="17917" y="1607"/>
                </a:cubicBezTo>
                <a:cubicBezTo>
                  <a:pt x="17917" y="1607"/>
                  <a:pt x="17911" y="1607"/>
                  <a:pt x="17905" y="1601"/>
                </a:cubicBezTo>
                <a:cubicBezTo>
                  <a:pt x="17905" y="1601"/>
                  <a:pt x="17899" y="1595"/>
                  <a:pt x="17893" y="1589"/>
                </a:cubicBezTo>
                <a:cubicBezTo>
                  <a:pt x="17893" y="1583"/>
                  <a:pt x="17887" y="1577"/>
                  <a:pt x="17887" y="1571"/>
                </a:cubicBezTo>
                <a:cubicBezTo>
                  <a:pt x="17887" y="1559"/>
                  <a:pt x="17893" y="1554"/>
                  <a:pt x="17893" y="1542"/>
                </a:cubicBezTo>
                <a:cubicBezTo>
                  <a:pt x="17893" y="1542"/>
                  <a:pt x="17899" y="1536"/>
                  <a:pt x="17899" y="1530"/>
                </a:cubicBezTo>
                <a:cubicBezTo>
                  <a:pt x="17899" y="1524"/>
                  <a:pt x="17893" y="1524"/>
                  <a:pt x="17893" y="1518"/>
                </a:cubicBezTo>
                <a:cubicBezTo>
                  <a:pt x="17893" y="1512"/>
                  <a:pt x="17887" y="1512"/>
                  <a:pt x="17887" y="1506"/>
                </a:cubicBezTo>
                <a:cubicBezTo>
                  <a:pt x="17881" y="1506"/>
                  <a:pt x="17881" y="1500"/>
                  <a:pt x="17881" y="1494"/>
                </a:cubicBezTo>
                <a:cubicBezTo>
                  <a:pt x="17875" y="1494"/>
                  <a:pt x="17869" y="1494"/>
                  <a:pt x="17869" y="1494"/>
                </a:cubicBezTo>
                <a:cubicBezTo>
                  <a:pt x="17863" y="1488"/>
                  <a:pt x="17858" y="1488"/>
                  <a:pt x="17858" y="1488"/>
                </a:cubicBezTo>
                <a:cubicBezTo>
                  <a:pt x="17851" y="1482"/>
                  <a:pt x="17858" y="1476"/>
                  <a:pt x="17851" y="1476"/>
                </a:cubicBezTo>
                <a:cubicBezTo>
                  <a:pt x="17851" y="1470"/>
                  <a:pt x="17846" y="1470"/>
                  <a:pt x="17840" y="1470"/>
                </a:cubicBezTo>
                <a:cubicBezTo>
                  <a:pt x="17840" y="1470"/>
                  <a:pt x="17834" y="1470"/>
                  <a:pt x="17828" y="1470"/>
                </a:cubicBezTo>
                <a:cubicBezTo>
                  <a:pt x="17828" y="1470"/>
                  <a:pt x="17822" y="1465"/>
                  <a:pt x="17816" y="1465"/>
                </a:cubicBezTo>
                <a:cubicBezTo>
                  <a:pt x="17816" y="1465"/>
                  <a:pt x="17810" y="1465"/>
                  <a:pt x="17804" y="1465"/>
                </a:cubicBezTo>
                <a:cubicBezTo>
                  <a:pt x="17798" y="1465"/>
                  <a:pt x="17798" y="1459"/>
                  <a:pt x="17792" y="1459"/>
                </a:cubicBezTo>
                <a:cubicBezTo>
                  <a:pt x="17786" y="1459"/>
                  <a:pt x="17780" y="1459"/>
                  <a:pt x="17769" y="1459"/>
                </a:cubicBezTo>
                <a:cubicBezTo>
                  <a:pt x="17763" y="1459"/>
                  <a:pt x="17757" y="1459"/>
                  <a:pt x="17745" y="1459"/>
                </a:cubicBezTo>
                <a:cubicBezTo>
                  <a:pt x="17739" y="1459"/>
                  <a:pt x="17739" y="1459"/>
                  <a:pt x="17733" y="1459"/>
                </a:cubicBezTo>
                <a:cubicBezTo>
                  <a:pt x="17727" y="1459"/>
                  <a:pt x="17727" y="1459"/>
                  <a:pt x="17721" y="1465"/>
                </a:cubicBezTo>
                <a:cubicBezTo>
                  <a:pt x="17715" y="1465"/>
                  <a:pt x="17715" y="1465"/>
                  <a:pt x="17709" y="1470"/>
                </a:cubicBezTo>
                <a:cubicBezTo>
                  <a:pt x="17703" y="1470"/>
                  <a:pt x="17709" y="1476"/>
                  <a:pt x="17703" y="1482"/>
                </a:cubicBezTo>
                <a:cubicBezTo>
                  <a:pt x="17697" y="1482"/>
                  <a:pt x="17691" y="1482"/>
                  <a:pt x="17685" y="1482"/>
                </a:cubicBezTo>
                <a:cubicBezTo>
                  <a:pt x="17685" y="1482"/>
                  <a:pt x="17680" y="1488"/>
                  <a:pt x="17674" y="1488"/>
                </a:cubicBezTo>
                <a:cubicBezTo>
                  <a:pt x="17650" y="1488"/>
                  <a:pt x="17650" y="1488"/>
                  <a:pt x="17650" y="1488"/>
                </a:cubicBezTo>
                <a:cubicBezTo>
                  <a:pt x="17644" y="1488"/>
                  <a:pt x="17638" y="1488"/>
                  <a:pt x="17638" y="1488"/>
                </a:cubicBezTo>
                <a:cubicBezTo>
                  <a:pt x="17620" y="1488"/>
                  <a:pt x="17614" y="1488"/>
                  <a:pt x="17597" y="1488"/>
                </a:cubicBezTo>
                <a:cubicBezTo>
                  <a:pt x="17585" y="1488"/>
                  <a:pt x="17579" y="1488"/>
                  <a:pt x="17573" y="1494"/>
                </a:cubicBezTo>
                <a:cubicBezTo>
                  <a:pt x="17567" y="1494"/>
                  <a:pt x="17567" y="1500"/>
                  <a:pt x="17561" y="1500"/>
                </a:cubicBezTo>
                <a:cubicBezTo>
                  <a:pt x="17549" y="1500"/>
                  <a:pt x="17549" y="1500"/>
                  <a:pt x="17549" y="1500"/>
                </a:cubicBezTo>
                <a:cubicBezTo>
                  <a:pt x="17543" y="1500"/>
                  <a:pt x="17537" y="1500"/>
                  <a:pt x="17537" y="1500"/>
                </a:cubicBezTo>
                <a:cubicBezTo>
                  <a:pt x="17531" y="1500"/>
                  <a:pt x="17531" y="1494"/>
                  <a:pt x="17525" y="1494"/>
                </a:cubicBezTo>
                <a:cubicBezTo>
                  <a:pt x="17519" y="1494"/>
                  <a:pt x="17519" y="1494"/>
                  <a:pt x="17514" y="1494"/>
                </a:cubicBezTo>
                <a:cubicBezTo>
                  <a:pt x="17508" y="1488"/>
                  <a:pt x="17508" y="1482"/>
                  <a:pt x="17502" y="1482"/>
                </a:cubicBezTo>
                <a:cubicBezTo>
                  <a:pt x="17496" y="1476"/>
                  <a:pt x="17496" y="1470"/>
                  <a:pt x="17490" y="1470"/>
                </a:cubicBezTo>
                <a:cubicBezTo>
                  <a:pt x="17484" y="1470"/>
                  <a:pt x="17478" y="1470"/>
                  <a:pt x="17478" y="1470"/>
                </a:cubicBezTo>
                <a:cubicBezTo>
                  <a:pt x="17448" y="1470"/>
                  <a:pt x="17448" y="1470"/>
                  <a:pt x="17448" y="1470"/>
                </a:cubicBezTo>
                <a:cubicBezTo>
                  <a:pt x="17442" y="1470"/>
                  <a:pt x="17442" y="1465"/>
                  <a:pt x="17436" y="1465"/>
                </a:cubicBezTo>
                <a:cubicBezTo>
                  <a:pt x="17431" y="1465"/>
                  <a:pt x="17425" y="1465"/>
                  <a:pt x="17419" y="1465"/>
                </a:cubicBezTo>
                <a:cubicBezTo>
                  <a:pt x="17413" y="1465"/>
                  <a:pt x="17407" y="1459"/>
                  <a:pt x="17401" y="1459"/>
                </a:cubicBezTo>
                <a:cubicBezTo>
                  <a:pt x="17395" y="1459"/>
                  <a:pt x="17395" y="1453"/>
                  <a:pt x="17389" y="1453"/>
                </a:cubicBezTo>
                <a:cubicBezTo>
                  <a:pt x="17401" y="1441"/>
                  <a:pt x="17401" y="1441"/>
                  <a:pt x="17401" y="1441"/>
                </a:cubicBezTo>
                <a:cubicBezTo>
                  <a:pt x="17389" y="1435"/>
                  <a:pt x="17383" y="1435"/>
                  <a:pt x="17377" y="1429"/>
                </a:cubicBezTo>
                <a:cubicBezTo>
                  <a:pt x="17371" y="1423"/>
                  <a:pt x="17371" y="1423"/>
                  <a:pt x="17365" y="1417"/>
                </a:cubicBezTo>
                <a:cubicBezTo>
                  <a:pt x="17359" y="1417"/>
                  <a:pt x="17365" y="1411"/>
                  <a:pt x="17359" y="1411"/>
                </a:cubicBezTo>
                <a:cubicBezTo>
                  <a:pt x="17353" y="1405"/>
                  <a:pt x="17348" y="1405"/>
                  <a:pt x="17336" y="1405"/>
                </a:cubicBezTo>
                <a:cubicBezTo>
                  <a:pt x="17312" y="1405"/>
                  <a:pt x="17312" y="1405"/>
                  <a:pt x="17312" y="1405"/>
                </a:cubicBezTo>
                <a:cubicBezTo>
                  <a:pt x="17306" y="1393"/>
                  <a:pt x="17306" y="1393"/>
                  <a:pt x="17306" y="1393"/>
                </a:cubicBezTo>
                <a:cubicBezTo>
                  <a:pt x="17312" y="1393"/>
                  <a:pt x="17312" y="1387"/>
                  <a:pt x="17318" y="1382"/>
                </a:cubicBezTo>
                <a:cubicBezTo>
                  <a:pt x="17324" y="1376"/>
                  <a:pt x="17330" y="1376"/>
                  <a:pt x="17342" y="1370"/>
                </a:cubicBezTo>
                <a:cubicBezTo>
                  <a:pt x="17336" y="1358"/>
                  <a:pt x="17336" y="1358"/>
                  <a:pt x="17336" y="1358"/>
                </a:cubicBezTo>
                <a:cubicBezTo>
                  <a:pt x="17330" y="1358"/>
                  <a:pt x="17324" y="1358"/>
                  <a:pt x="17324" y="1358"/>
                </a:cubicBezTo>
                <a:cubicBezTo>
                  <a:pt x="17318" y="1358"/>
                  <a:pt x="17312" y="1352"/>
                  <a:pt x="17306" y="1352"/>
                </a:cubicBezTo>
                <a:cubicBezTo>
                  <a:pt x="17164" y="1352"/>
                  <a:pt x="17164" y="1352"/>
                  <a:pt x="17164" y="1352"/>
                </a:cubicBezTo>
                <a:cubicBezTo>
                  <a:pt x="17164" y="1364"/>
                  <a:pt x="17164" y="1364"/>
                  <a:pt x="17164" y="1376"/>
                </a:cubicBezTo>
                <a:cubicBezTo>
                  <a:pt x="17164" y="1382"/>
                  <a:pt x="17158" y="1382"/>
                  <a:pt x="17152" y="1387"/>
                </a:cubicBezTo>
                <a:cubicBezTo>
                  <a:pt x="17146" y="1393"/>
                  <a:pt x="17146" y="1399"/>
                  <a:pt x="17134" y="1405"/>
                </a:cubicBezTo>
                <a:cubicBezTo>
                  <a:pt x="17128" y="1405"/>
                  <a:pt x="17128" y="1405"/>
                  <a:pt x="17122" y="1405"/>
                </a:cubicBezTo>
                <a:cubicBezTo>
                  <a:pt x="17110" y="1405"/>
                  <a:pt x="17110" y="1405"/>
                  <a:pt x="17110" y="1405"/>
                </a:cubicBezTo>
                <a:cubicBezTo>
                  <a:pt x="17104" y="1405"/>
                  <a:pt x="17104" y="1399"/>
                  <a:pt x="17099" y="1399"/>
                </a:cubicBezTo>
                <a:cubicBezTo>
                  <a:pt x="17104" y="1393"/>
                  <a:pt x="17104" y="1387"/>
                  <a:pt x="17104" y="1387"/>
                </a:cubicBezTo>
                <a:cubicBezTo>
                  <a:pt x="17104" y="1382"/>
                  <a:pt x="17110" y="1376"/>
                  <a:pt x="17110" y="1370"/>
                </a:cubicBezTo>
                <a:cubicBezTo>
                  <a:pt x="17110" y="1370"/>
                  <a:pt x="17110" y="1364"/>
                  <a:pt x="17110" y="1358"/>
                </a:cubicBezTo>
                <a:cubicBezTo>
                  <a:pt x="17110" y="1358"/>
                  <a:pt x="17116" y="1352"/>
                  <a:pt x="17122" y="1346"/>
                </a:cubicBezTo>
                <a:lnTo>
                  <a:pt x="17128" y="1346"/>
                </a:lnTo>
                <a:cubicBezTo>
                  <a:pt x="17134" y="1346"/>
                  <a:pt x="17128" y="1340"/>
                  <a:pt x="17128" y="1334"/>
                </a:cubicBezTo>
                <a:cubicBezTo>
                  <a:pt x="17122" y="1334"/>
                  <a:pt x="17116" y="1334"/>
                  <a:pt x="17110" y="1334"/>
                </a:cubicBezTo>
                <a:cubicBezTo>
                  <a:pt x="17104" y="1334"/>
                  <a:pt x="17099" y="1328"/>
                  <a:pt x="17093" y="1328"/>
                </a:cubicBezTo>
                <a:cubicBezTo>
                  <a:pt x="17087" y="1328"/>
                  <a:pt x="17087" y="1322"/>
                  <a:pt x="17081" y="1322"/>
                </a:cubicBezTo>
                <a:cubicBezTo>
                  <a:pt x="17075" y="1322"/>
                  <a:pt x="17075" y="1322"/>
                  <a:pt x="17069" y="1322"/>
                </a:cubicBezTo>
                <a:cubicBezTo>
                  <a:pt x="17057" y="1316"/>
                  <a:pt x="17057" y="1310"/>
                  <a:pt x="17045" y="1310"/>
                </a:cubicBezTo>
                <a:cubicBezTo>
                  <a:pt x="17039" y="1310"/>
                  <a:pt x="17039" y="1310"/>
                  <a:pt x="17033" y="1310"/>
                </a:cubicBezTo>
                <a:cubicBezTo>
                  <a:pt x="17027" y="1310"/>
                  <a:pt x="17027" y="1310"/>
                  <a:pt x="17021" y="1310"/>
                </a:cubicBezTo>
                <a:cubicBezTo>
                  <a:pt x="17010" y="1310"/>
                  <a:pt x="17004" y="1310"/>
                  <a:pt x="16992" y="1310"/>
                </a:cubicBezTo>
                <a:cubicBezTo>
                  <a:pt x="16986" y="1310"/>
                  <a:pt x="16980" y="1310"/>
                  <a:pt x="16968" y="1310"/>
                </a:cubicBezTo>
                <a:cubicBezTo>
                  <a:pt x="16962" y="1304"/>
                  <a:pt x="16962" y="1299"/>
                  <a:pt x="16956" y="1299"/>
                </a:cubicBezTo>
                <a:cubicBezTo>
                  <a:pt x="16950" y="1299"/>
                  <a:pt x="16944" y="1299"/>
                  <a:pt x="16938" y="1299"/>
                </a:cubicBezTo>
                <a:cubicBezTo>
                  <a:pt x="16933" y="1299"/>
                  <a:pt x="16926" y="1293"/>
                  <a:pt x="16915" y="1293"/>
                </a:cubicBezTo>
                <a:cubicBezTo>
                  <a:pt x="16903" y="1287"/>
                  <a:pt x="16891" y="1293"/>
                  <a:pt x="16879" y="1293"/>
                </a:cubicBezTo>
                <a:cubicBezTo>
                  <a:pt x="16873" y="1293"/>
                  <a:pt x="16867" y="1287"/>
                  <a:pt x="16855" y="1287"/>
                </a:cubicBezTo>
                <a:cubicBezTo>
                  <a:pt x="16855" y="1287"/>
                  <a:pt x="16849" y="1281"/>
                  <a:pt x="16844" y="1281"/>
                </a:cubicBezTo>
                <a:cubicBezTo>
                  <a:pt x="16838" y="1281"/>
                  <a:pt x="16838" y="1287"/>
                  <a:pt x="16832" y="1293"/>
                </a:cubicBezTo>
                <a:cubicBezTo>
                  <a:pt x="16832" y="1293"/>
                  <a:pt x="16838" y="1299"/>
                  <a:pt x="16832" y="1304"/>
                </a:cubicBezTo>
                <a:cubicBezTo>
                  <a:pt x="16832" y="1310"/>
                  <a:pt x="16832" y="1316"/>
                  <a:pt x="16832" y="1328"/>
                </a:cubicBezTo>
                <a:cubicBezTo>
                  <a:pt x="16767" y="1328"/>
                  <a:pt x="16767" y="1328"/>
                  <a:pt x="16767" y="1328"/>
                </a:cubicBezTo>
                <a:cubicBezTo>
                  <a:pt x="16760" y="1328"/>
                  <a:pt x="16755" y="1334"/>
                  <a:pt x="16743" y="1334"/>
                </a:cubicBezTo>
                <a:cubicBezTo>
                  <a:pt x="16743" y="1340"/>
                  <a:pt x="16743" y="1340"/>
                  <a:pt x="16743" y="1346"/>
                </a:cubicBezTo>
                <a:cubicBezTo>
                  <a:pt x="16743" y="1352"/>
                  <a:pt x="16743" y="1358"/>
                  <a:pt x="16749" y="1358"/>
                </a:cubicBezTo>
                <a:cubicBezTo>
                  <a:pt x="16749" y="1364"/>
                  <a:pt x="16755" y="1370"/>
                  <a:pt x="16755" y="1370"/>
                </a:cubicBezTo>
                <a:cubicBezTo>
                  <a:pt x="16760" y="1376"/>
                  <a:pt x="16767" y="1376"/>
                  <a:pt x="16767" y="1376"/>
                </a:cubicBezTo>
                <a:cubicBezTo>
                  <a:pt x="16772" y="1382"/>
                  <a:pt x="16778" y="1376"/>
                  <a:pt x="16778" y="1382"/>
                </a:cubicBezTo>
                <a:cubicBezTo>
                  <a:pt x="16784" y="1382"/>
                  <a:pt x="16784" y="1387"/>
                  <a:pt x="16784" y="1393"/>
                </a:cubicBezTo>
                <a:cubicBezTo>
                  <a:pt x="16790" y="1393"/>
                  <a:pt x="16796" y="1393"/>
                  <a:pt x="16796" y="1399"/>
                </a:cubicBezTo>
                <a:cubicBezTo>
                  <a:pt x="16796" y="1405"/>
                  <a:pt x="16796" y="1405"/>
                  <a:pt x="16802" y="1411"/>
                </a:cubicBezTo>
                <a:cubicBezTo>
                  <a:pt x="16802" y="1417"/>
                  <a:pt x="16802" y="1417"/>
                  <a:pt x="16802" y="1423"/>
                </a:cubicBezTo>
                <a:cubicBezTo>
                  <a:pt x="16802" y="1429"/>
                  <a:pt x="16802" y="1429"/>
                  <a:pt x="16802" y="1435"/>
                </a:cubicBezTo>
                <a:cubicBezTo>
                  <a:pt x="16790" y="1435"/>
                  <a:pt x="16790" y="1435"/>
                  <a:pt x="16790" y="1435"/>
                </a:cubicBezTo>
                <a:cubicBezTo>
                  <a:pt x="16778" y="1435"/>
                  <a:pt x="16772" y="1429"/>
                  <a:pt x="16767" y="1429"/>
                </a:cubicBezTo>
                <a:cubicBezTo>
                  <a:pt x="16760" y="1429"/>
                  <a:pt x="16760" y="1423"/>
                  <a:pt x="16755" y="1423"/>
                </a:cubicBezTo>
                <a:cubicBezTo>
                  <a:pt x="16749" y="1423"/>
                  <a:pt x="16743" y="1429"/>
                  <a:pt x="16737" y="1423"/>
                </a:cubicBezTo>
                <a:lnTo>
                  <a:pt x="16731" y="1423"/>
                </a:lnTo>
                <a:cubicBezTo>
                  <a:pt x="16725" y="1423"/>
                  <a:pt x="16719" y="1417"/>
                  <a:pt x="16719" y="1417"/>
                </a:cubicBezTo>
                <a:cubicBezTo>
                  <a:pt x="16713" y="1411"/>
                  <a:pt x="16707" y="1411"/>
                  <a:pt x="16707" y="1411"/>
                </a:cubicBezTo>
                <a:cubicBezTo>
                  <a:pt x="16701" y="1411"/>
                  <a:pt x="16701" y="1417"/>
                  <a:pt x="16695" y="1417"/>
                </a:cubicBezTo>
                <a:cubicBezTo>
                  <a:pt x="16683" y="1417"/>
                  <a:pt x="16678" y="1411"/>
                  <a:pt x="16666" y="1411"/>
                </a:cubicBezTo>
                <a:cubicBezTo>
                  <a:pt x="16666" y="1429"/>
                  <a:pt x="16666" y="1429"/>
                  <a:pt x="16666" y="1429"/>
                </a:cubicBezTo>
                <a:cubicBezTo>
                  <a:pt x="16678" y="1435"/>
                  <a:pt x="16678" y="1435"/>
                  <a:pt x="16678" y="1435"/>
                </a:cubicBezTo>
                <a:cubicBezTo>
                  <a:pt x="16683" y="1435"/>
                  <a:pt x="16683" y="1435"/>
                  <a:pt x="16689" y="1441"/>
                </a:cubicBezTo>
                <a:cubicBezTo>
                  <a:pt x="16695" y="1441"/>
                  <a:pt x="16701" y="1447"/>
                  <a:pt x="16701" y="1453"/>
                </a:cubicBezTo>
                <a:cubicBezTo>
                  <a:pt x="16701" y="1465"/>
                  <a:pt x="16695" y="1465"/>
                  <a:pt x="16695" y="1476"/>
                </a:cubicBezTo>
                <a:cubicBezTo>
                  <a:pt x="16683" y="1470"/>
                  <a:pt x="16678" y="1470"/>
                  <a:pt x="16666" y="1465"/>
                </a:cubicBezTo>
                <a:cubicBezTo>
                  <a:pt x="16666" y="1459"/>
                  <a:pt x="16660" y="1459"/>
                  <a:pt x="16660" y="1453"/>
                </a:cubicBezTo>
                <a:cubicBezTo>
                  <a:pt x="16654" y="1453"/>
                  <a:pt x="16648" y="1447"/>
                  <a:pt x="16648" y="1441"/>
                </a:cubicBezTo>
                <a:cubicBezTo>
                  <a:pt x="16642" y="1441"/>
                  <a:pt x="16636" y="1441"/>
                  <a:pt x="16636" y="1435"/>
                </a:cubicBezTo>
                <a:cubicBezTo>
                  <a:pt x="16630" y="1435"/>
                  <a:pt x="16630" y="1429"/>
                  <a:pt x="16624" y="1423"/>
                </a:cubicBezTo>
                <a:cubicBezTo>
                  <a:pt x="16624" y="1423"/>
                  <a:pt x="16630" y="1417"/>
                  <a:pt x="16624" y="1417"/>
                </a:cubicBezTo>
                <a:cubicBezTo>
                  <a:pt x="16624" y="1411"/>
                  <a:pt x="16618" y="1411"/>
                  <a:pt x="16612" y="1411"/>
                </a:cubicBezTo>
                <a:cubicBezTo>
                  <a:pt x="16606" y="1411"/>
                  <a:pt x="16601" y="1411"/>
                  <a:pt x="16589" y="1411"/>
                </a:cubicBezTo>
                <a:cubicBezTo>
                  <a:pt x="16583" y="1411"/>
                  <a:pt x="16583" y="1411"/>
                  <a:pt x="16577" y="1411"/>
                </a:cubicBezTo>
                <a:cubicBezTo>
                  <a:pt x="16571" y="1411"/>
                  <a:pt x="16571" y="1411"/>
                  <a:pt x="16565" y="1411"/>
                </a:cubicBezTo>
                <a:cubicBezTo>
                  <a:pt x="16565" y="1411"/>
                  <a:pt x="16565" y="1417"/>
                  <a:pt x="16565" y="1423"/>
                </a:cubicBezTo>
                <a:cubicBezTo>
                  <a:pt x="16565" y="1429"/>
                  <a:pt x="16559" y="1429"/>
                  <a:pt x="16553" y="1429"/>
                </a:cubicBezTo>
                <a:cubicBezTo>
                  <a:pt x="16547" y="1441"/>
                  <a:pt x="16535" y="1441"/>
                  <a:pt x="16517" y="1441"/>
                </a:cubicBezTo>
                <a:cubicBezTo>
                  <a:pt x="16506" y="1441"/>
                  <a:pt x="16500" y="1435"/>
                  <a:pt x="16488" y="1429"/>
                </a:cubicBezTo>
                <a:cubicBezTo>
                  <a:pt x="16476" y="1429"/>
                  <a:pt x="16470" y="1429"/>
                  <a:pt x="16458" y="1423"/>
                </a:cubicBezTo>
                <a:cubicBezTo>
                  <a:pt x="16458" y="1423"/>
                  <a:pt x="16452" y="1429"/>
                  <a:pt x="16446" y="1423"/>
                </a:cubicBezTo>
                <a:cubicBezTo>
                  <a:pt x="16446" y="1423"/>
                  <a:pt x="16446" y="1417"/>
                  <a:pt x="16440" y="1417"/>
                </a:cubicBezTo>
                <a:cubicBezTo>
                  <a:pt x="16435" y="1411"/>
                  <a:pt x="16435" y="1411"/>
                  <a:pt x="16428" y="1411"/>
                </a:cubicBezTo>
                <a:cubicBezTo>
                  <a:pt x="16423" y="1411"/>
                  <a:pt x="16423" y="1411"/>
                  <a:pt x="16417" y="1417"/>
                </a:cubicBezTo>
                <a:cubicBezTo>
                  <a:pt x="16411" y="1417"/>
                  <a:pt x="16417" y="1423"/>
                  <a:pt x="16411" y="1423"/>
                </a:cubicBezTo>
                <a:cubicBezTo>
                  <a:pt x="16393" y="1423"/>
                  <a:pt x="16393" y="1417"/>
                  <a:pt x="16375" y="1417"/>
                </a:cubicBezTo>
                <a:cubicBezTo>
                  <a:pt x="16369" y="1417"/>
                  <a:pt x="16363" y="1417"/>
                  <a:pt x="16357" y="1423"/>
                </a:cubicBezTo>
                <a:cubicBezTo>
                  <a:pt x="16357" y="1429"/>
                  <a:pt x="16363" y="1441"/>
                  <a:pt x="16363" y="1447"/>
                </a:cubicBezTo>
                <a:cubicBezTo>
                  <a:pt x="16363" y="1465"/>
                  <a:pt x="16363" y="1470"/>
                  <a:pt x="16363" y="1482"/>
                </a:cubicBezTo>
                <a:cubicBezTo>
                  <a:pt x="16363" y="1494"/>
                  <a:pt x="16363" y="1494"/>
                  <a:pt x="16357" y="1506"/>
                </a:cubicBezTo>
                <a:cubicBezTo>
                  <a:pt x="16298" y="1506"/>
                  <a:pt x="16298" y="1506"/>
                  <a:pt x="16298" y="1506"/>
                </a:cubicBezTo>
                <a:cubicBezTo>
                  <a:pt x="16298" y="1494"/>
                  <a:pt x="16304" y="1482"/>
                  <a:pt x="16292" y="1470"/>
                </a:cubicBezTo>
                <a:cubicBezTo>
                  <a:pt x="16292" y="1465"/>
                  <a:pt x="16286" y="1465"/>
                  <a:pt x="16280" y="1465"/>
                </a:cubicBezTo>
                <a:cubicBezTo>
                  <a:pt x="16280" y="1459"/>
                  <a:pt x="16274" y="1453"/>
                  <a:pt x="16269" y="1453"/>
                </a:cubicBezTo>
                <a:cubicBezTo>
                  <a:pt x="16262" y="1453"/>
                  <a:pt x="16262" y="1453"/>
                  <a:pt x="16257" y="1447"/>
                </a:cubicBezTo>
                <a:cubicBezTo>
                  <a:pt x="16251" y="1447"/>
                  <a:pt x="16251" y="1441"/>
                  <a:pt x="16245" y="1441"/>
                </a:cubicBezTo>
                <a:cubicBezTo>
                  <a:pt x="16239" y="1435"/>
                  <a:pt x="16239" y="1435"/>
                  <a:pt x="16233" y="1429"/>
                </a:cubicBezTo>
                <a:cubicBezTo>
                  <a:pt x="16227" y="1429"/>
                  <a:pt x="16227" y="1423"/>
                  <a:pt x="16221" y="1417"/>
                </a:cubicBezTo>
                <a:cubicBezTo>
                  <a:pt x="16209" y="1411"/>
                  <a:pt x="16203" y="1405"/>
                  <a:pt x="16203" y="1393"/>
                </a:cubicBezTo>
                <a:cubicBezTo>
                  <a:pt x="16203" y="1387"/>
                  <a:pt x="16203" y="1387"/>
                  <a:pt x="16203" y="1387"/>
                </a:cubicBezTo>
                <a:cubicBezTo>
                  <a:pt x="16203" y="1382"/>
                  <a:pt x="16203" y="1382"/>
                  <a:pt x="16203" y="1376"/>
                </a:cubicBezTo>
                <a:cubicBezTo>
                  <a:pt x="16203" y="1376"/>
                  <a:pt x="16215" y="1376"/>
                  <a:pt x="16215" y="1370"/>
                </a:cubicBezTo>
                <a:cubicBezTo>
                  <a:pt x="16215" y="1364"/>
                  <a:pt x="16209" y="1364"/>
                  <a:pt x="16209" y="1358"/>
                </a:cubicBezTo>
                <a:cubicBezTo>
                  <a:pt x="16209" y="1346"/>
                  <a:pt x="16209" y="1340"/>
                  <a:pt x="16209" y="1334"/>
                </a:cubicBezTo>
                <a:cubicBezTo>
                  <a:pt x="16209" y="1322"/>
                  <a:pt x="16209" y="1316"/>
                  <a:pt x="16209" y="1310"/>
                </a:cubicBezTo>
                <a:cubicBezTo>
                  <a:pt x="16209" y="1299"/>
                  <a:pt x="16203" y="1293"/>
                  <a:pt x="16203" y="1281"/>
                </a:cubicBezTo>
                <a:cubicBezTo>
                  <a:pt x="16203" y="1275"/>
                  <a:pt x="16209" y="1269"/>
                  <a:pt x="16203" y="1263"/>
                </a:cubicBezTo>
                <a:cubicBezTo>
                  <a:pt x="16203" y="1257"/>
                  <a:pt x="16203" y="1251"/>
                  <a:pt x="16203" y="1251"/>
                </a:cubicBezTo>
                <a:cubicBezTo>
                  <a:pt x="16197" y="1245"/>
                  <a:pt x="16191" y="1245"/>
                  <a:pt x="16191" y="1239"/>
                </a:cubicBezTo>
                <a:cubicBezTo>
                  <a:pt x="16185" y="1233"/>
                  <a:pt x="16180" y="1233"/>
                  <a:pt x="16174" y="1227"/>
                </a:cubicBezTo>
                <a:cubicBezTo>
                  <a:pt x="16168" y="1227"/>
                  <a:pt x="16168" y="1221"/>
                  <a:pt x="16162" y="1221"/>
                </a:cubicBezTo>
                <a:cubicBezTo>
                  <a:pt x="16156" y="1221"/>
                  <a:pt x="16150" y="1221"/>
                  <a:pt x="16138" y="1221"/>
                </a:cubicBezTo>
                <a:cubicBezTo>
                  <a:pt x="16132" y="1221"/>
                  <a:pt x="16126" y="1221"/>
                  <a:pt x="16120" y="1227"/>
                </a:cubicBezTo>
                <a:cubicBezTo>
                  <a:pt x="16120" y="1227"/>
                  <a:pt x="16120" y="1233"/>
                  <a:pt x="16114" y="1239"/>
                </a:cubicBezTo>
                <a:cubicBezTo>
                  <a:pt x="16114" y="1239"/>
                  <a:pt x="16114" y="1245"/>
                  <a:pt x="16114" y="1251"/>
                </a:cubicBezTo>
                <a:cubicBezTo>
                  <a:pt x="16108" y="1251"/>
                  <a:pt x="16102" y="1251"/>
                  <a:pt x="16091" y="1251"/>
                </a:cubicBezTo>
                <a:cubicBezTo>
                  <a:pt x="16079" y="1251"/>
                  <a:pt x="16067" y="1251"/>
                  <a:pt x="16061" y="1239"/>
                </a:cubicBezTo>
                <a:cubicBezTo>
                  <a:pt x="16061" y="1233"/>
                  <a:pt x="16061" y="1227"/>
                  <a:pt x="16055" y="1227"/>
                </a:cubicBezTo>
                <a:cubicBezTo>
                  <a:pt x="16055" y="1221"/>
                  <a:pt x="16049" y="1215"/>
                  <a:pt x="16049" y="1215"/>
                </a:cubicBezTo>
                <a:cubicBezTo>
                  <a:pt x="16043" y="1210"/>
                  <a:pt x="16043" y="1204"/>
                  <a:pt x="16037" y="1204"/>
                </a:cubicBezTo>
                <a:cubicBezTo>
                  <a:pt x="16031" y="1204"/>
                  <a:pt x="16031" y="1204"/>
                  <a:pt x="16025" y="1204"/>
                </a:cubicBezTo>
                <a:cubicBezTo>
                  <a:pt x="16014" y="1204"/>
                  <a:pt x="16008" y="1204"/>
                  <a:pt x="15996" y="1198"/>
                </a:cubicBezTo>
                <a:cubicBezTo>
                  <a:pt x="15990" y="1198"/>
                  <a:pt x="15996" y="1192"/>
                  <a:pt x="15990" y="1186"/>
                </a:cubicBezTo>
                <a:cubicBezTo>
                  <a:pt x="15978" y="1180"/>
                  <a:pt x="15972" y="1180"/>
                  <a:pt x="15960" y="1180"/>
                </a:cubicBezTo>
                <a:cubicBezTo>
                  <a:pt x="15954" y="1180"/>
                  <a:pt x="15948" y="1180"/>
                  <a:pt x="15942" y="1186"/>
                </a:cubicBezTo>
                <a:cubicBezTo>
                  <a:pt x="15936" y="1186"/>
                  <a:pt x="15930" y="1186"/>
                  <a:pt x="15925" y="1186"/>
                </a:cubicBezTo>
                <a:cubicBezTo>
                  <a:pt x="15919" y="1192"/>
                  <a:pt x="15919" y="1192"/>
                  <a:pt x="15913" y="1198"/>
                </a:cubicBezTo>
                <a:cubicBezTo>
                  <a:pt x="15907" y="1198"/>
                  <a:pt x="15901" y="1204"/>
                  <a:pt x="15895" y="1204"/>
                </a:cubicBezTo>
                <a:cubicBezTo>
                  <a:pt x="15889" y="1204"/>
                  <a:pt x="15889" y="1210"/>
                  <a:pt x="15883" y="1215"/>
                </a:cubicBezTo>
                <a:cubicBezTo>
                  <a:pt x="15895" y="1239"/>
                  <a:pt x="15895" y="1239"/>
                  <a:pt x="15895" y="1239"/>
                </a:cubicBezTo>
                <a:cubicBezTo>
                  <a:pt x="15895" y="1245"/>
                  <a:pt x="15901" y="1245"/>
                  <a:pt x="15901" y="1251"/>
                </a:cubicBezTo>
                <a:cubicBezTo>
                  <a:pt x="15907" y="1251"/>
                  <a:pt x="15913" y="1257"/>
                  <a:pt x="15913" y="1263"/>
                </a:cubicBezTo>
                <a:cubicBezTo>
                  <a:pt x="15913" y="1263"/>
                  <a:pt x="15913" y="1269"/>
                  <a:pt x="15913" y="1275"/>
                </a:cubicBezTo>
                <a:cubicBezTo>
                  <a:pt x="15913" y="1281"/>
                  <a:pt x="15913" y="1281"/>
                  <a:pt x="15913" y="1287"/>
                </a:cubicBezTo>
                <a:cubicBezTo>
                  <a:pt x="15836" y="1287"/>
                  <a:pt x="15836" y="1287"/>
                  <a:pt x="15836" y="1287"/>
                </a:cubicBezTo>
                <a:cubicBezTo>
                  <a:pt x="15830" y="1287"/>
                  <a:pt x="15830" y="1293"/>
                  <a:pt x="15824" y="1293"/>
                </a:cubicBezTo>
                <a:cubicBezTo>
                  <a:pt x="15812" y="1299"/>
                  <a:pt x="15806" y="1304"/>
                  <a:pt x="15788" y="1304"/>
                </a:cubicBezTo>
                <a:cubicBezTo>
                  <a:pt x="15776" y="1304"/>
                  <a:pt x="15770" y="1299"/>
                  <a:pt x="15759" y="1293"/>
                </a:cubicBezTo>
                <a:cubicBezTo>
                  <a:pt x="15753" y="1293"/>
                  <a:pt x="15747" y="1287"/>
                  <a:pt x="15741" y="1287"/>
                </a:cubicBezTo>
                <a:cubicBezTo>
                  <a:pt x="15729" y="1281"/>
                  <a:pt x="15723" y="1281"/>
                  <a:pt x="15717" y="1281"/>
                </a:cubicBezTo>
                <a:cubicBezTo>
                  <a:pt x="15711" y="1281"/>
                  <a:pt x="15711" y="1269"/>
                  <a:pt x="15705" y="1269"/>
                </a:cubicBezTo>
                <a:cubicBezTo>
                  <a:pt x="15699" y="1263"/>
                  <a:pt x="15693" y="1263"/>
                  <a:pt x="15687" y="1263"/>
                </a:cubicBezTo>
                <a:cubicBezTo>
                  <a:pt x="15681" y="1263"/>
                  <a:pt x="15681" y="1269"/>
                  <a:pt x="15676" y="1269"/>
                </a:cubicBezTo>
                <a:cubicBezTo>
                  <a:pt x="15670" y="1269"/>
                  <a:pt x="15670" y="1281"/>
                  <a:pt x="15664" y="1281"/>
                </a:cubicBezTo>
                <a:cubicBezTo>
                  <a:pt x="15658" y="1281"/>
                  <a:pt x="15652" y="1275"/>
                  <a:pt x="15646" y="1269"/>
                </a:cubicBezTo>
                <a:cubicBezTo>
                  <a:pt x="15640" y="1263"/>
                  <a:pt x="15646" y="1257"/>
                  <a:pt x="15646" y="1251"/>
                </a:cubicBezTo>
                <a:cubicBezTo>
                  <a:pt x="15646" y="1227"/>
                  <a:pt x="15646" y="1227"/>
                  <a:pt x="15646" y="1227"/>
                </a:cubicBezTo>
                <a:cubicBezTo>
                  <a:pt x="15640" y="1221"/>
                  <a:pt x="15634" y="1215"/>
                  <a:pt x="15628" y="1215"/>
                </a:cubicBezTo>
                <a:cubicBezTo>
                  <a:pt x="15622" y="1210"/>
                  <a:pt x="15622" y="1204"/>
                  <a:pt x="15616" y="1204"/>
                </a:cubicBezTo>
                <a:cubicBezTo>
                  <a:pt x="15616" y="1204"/>
                  <a:pt x="15610" y="1204"/>
                  <a:pt x="15604" y="1204"/>
                </a:cubicBezTo>
                <a:cubicBezTo>
                  <a:pt x="15604" y="1204"/>
                  <a:pt x="15598" y="1204"/>
                  <a:pt x="15592" y="1204"/>
                </a:cubicBezTo>
                <a:cubicBezTo>
                  <a:pt x="15592" y="1204"/>
                  <a:pt x="15587" y="1204"/>
                  <a:pt x="15581" y="1210"/>
                </a:cubicBezTo>
                <a:cubicBezTo>
                  <a:pt x="15581" y="1210"/>
                  <a:pt x="15581" y="1221"/>
                  <a:pt x="15575" y="1221"/>
                </a:cubicBezTo>
                <a:cubicBezTo>
                  <a:pt x="15569" y="1221"/>
                  <a:pt x="15563" y="1215"/>
                  <a:pt x="15557" y="1215"/>
                </a:cubicBezTo>
                <a:cubicBezTo>
                  <a:pt x="15545" y="1215"/>
                  <a:pt x="15545" y="1215"/>
                  <a:pt x="15545" y="1215"/>
                </a:cubicBezTo>
                <a:cubicBezTo>
                  <a:pt x="15539" y="1215"/>
                  <a:pt x="15539" y="1210"/>
                  <a:pt x="15533" y="1210"/>
                </a:cubicBezTo>
                <a:cubicBezTo>
                  <a:pt x="15474" y="1210"/>
                  <a:pt x="15474" y="1210"/>
                  <a:pt x="15474" y="1210"/>
                </a:cubicBezTo>
                <a:cubicBezTo>
                  <a:pt x="15450" y="1215"/>
                  <a:pt x="15450" y="1215"/>
                  <a:pt x="15450" y="1215"/>
                </a:cubicBezTo>
                <a:cubicBezTo>
                  <a:pt x="15438" y="1215"/>
                  <a:pt x="15432" y="1210"/>
                  <a:pt x="15421" y="1210"/>
                </a:cubicBezTo>
                <a:cubicBezTo>
                  <a:pt x="15415" y="1210"/>
                  <a:pt x="15415" y="1210"/>
                  <a:pt x="15409" y="1210"/>
                </a:cubicBezTo>
                <a:lnTo>
                  <a:pt x="15409" y="1221"/>
                </a:lnTo>
                <a:cubicBezTo>
                  <a:pt x="15403" y="1227"/>
                  <a:pt x="15397" y="1221"/>
                  <a:pt x="15385" y="1221"/>
                </a:cubicBezTo>
                <a:cubicBezTo>
                  <a:pt x="15367" y="1221"/>
                  <a:pt x="15367" y="1221"/>
                  <a:pt x="15367" y="1221"/>
                </a:cubicBezTo>
                <a:cubicBezTo>
                  <a:pt x="15367" y="1221"/>
                  <a:pt x="15361" y="1221"/>
                  <a:pt x="15355" y="1221"/>
                </a:cubicBezTo>
                <a:cubicBezTo>
                  <a:pt x="15355" y="1221"/>
                  <a:pt x="15349" y="1221"/>
                  <a:pt x="15344" y="1221"/>
                </a:cubicBezTo>
                <a:cubicBezTo>
                  <a:pt x="15344" y="1215"/>
                  <a:pt x="15349" y="1210"/>
                  <a:pt x="15349" y="1198"/>
                </a:cubicBezTo>
                <a:cubicBezTo>
                  <a:pt x="15349" y="1198"/>
                  <a:pt x="15344" y="1192"/>
                  <a:pt x="15344" y="1186"/>
                </a:cubicBezTo>
                <a:lnTo>
                  <a:pt x="15344" y="1180"/>
                </a:lnTo>
                <a:cubicBezTo>
                  <a:pt x="15326" y="1174"/>
                  <a:pt x="15326" y="1174"/>
                  <a:pt x="15326" y="1174"/>
                </a:cubicBezTo>
                <a:cubicBezTo>
                  <a:pt x="15326" y="1174"/>
                  <a:pt x="15320" y="1174"/>
                  <a:pt x="15314" y="1180"/>
                </a:cubicBezTo>
                <a:cubicBezTo>
                  <a:pt x="15314" y="1180"/>
                  <a:pt x="15314" y="1186"/>
                  <a:pt x="15308" y="1186"/>
                </a:cubicBezTo>
                <a:cubicBezTo>
                  <a:pt x="15302" y="1198"/>
                  <a:pt x="15296" y="1204"/>
                  <a:pt x="15278" y="1204"/>
                </a:cubicBezTo>
                <a:cubicBezTo>
                  <a:pt x="15272" y="1204"/>
                  <a:pt x="15272" y="1204"/>
                  <a:pt x="15266" y="1198"/>
                </a:cubicBezTo>
                <a:cubicBezTo>
                  <a:pt x="15260" y="1198"/>
                  <a:pt x="15255" y="1192"/>
                  <a:pt x="15255" y="1186"/>
                </a:cubicBezTo>
                <a:cubicBezTo>
                  <a:pt x="15255" y="1180"/>
                  <a:pt x="15255" y="1180"/>
                  <a:pt x="15255" y="1180"/>
                </a:cubicBezTo>
                <a:cubicBezTo>
                  <a:pt x="15266" y="1180"/>
                  <a:pt x="15272" y="1180"/>
                  <a:pt x="15278" y="1180"/>
                </a:cubicBezTo>
                <a:cubicBezTo>
                  <a:pt x="15284" y="1180"/>
                  <a:pt x="15284" y="1180"/>
                  <a:pt x="15290" y="1180"/>
                </a:cubicBezTo>
                <a:cubicBezTo>
                  <a:pt x="15296" y="1174"/>
                  <a:pt x="15296" y="1174"/>
                  <a:pt x="15302" y="1168"/>
                </a:cubicBezTo>
                <a:cubicBezTo>
                  <a:pt x="15302" y="1168"/>
                  <a:pt x="15302" y="1162"/>
                  <a:pt x="15308" y="1156"/>
                </a:cubicBezTo>
                <a:cubicBezTo>
                  <a:pt x="15308" y="1156"/>
                  <a:pt x="15314" y="1156"/>
                  <a:pt x="15320" y="1156"/>
                </a:cubicBezTo>
                <a:cubicBezTo>
                  <a:pt x="15320" y="1150"/>
                  <a:pt x="15326" y="1150"/>
                  <a:pt x="15332" y="1150"/>
                </a:cubicBezTo>
                <a:cubicBezTo>
                  <a:pt x="15337" y="1144"/>
                  <a:pt x="15337" y="1138"/>
                  <a:pt x="15337" y="1132"/>
                </a:cubicBezTo>
                <a:cubicBezTo>
                  <a:pt x="15337" y="1127"/>
                  <a:pt x="15337" y="1127"/>
                  <a:pt x="15337" y="1127"/>
                </a:cubicBezTo>
                <a:cubicBezTo>
                  <a:pt x="15337" y="1121"/>
                  <a:pt x="15337" y="1121"/>
                  <a:pt x="15332" y="1115"/>
                </a:cubicBezTo>
                <a:cubicBezTo>
                  <a:pt x="15326" y="1109"/>
                  <a:pt x="15320" y="1115"/>
                  <a:pt x="15314" y="1115"/>
                </a:cubicBezTo>
                <a:cubicBezTo>
                  <a:pt x="15302" y="1115"/>
                  <a:pt x="15296" y="1115"/>
                  <a:pt x="15284" y="1115"/>
                </a:cubicBezTo>
                <a:cubicBezTo>
                  <a:pt x="15284" y="1121"/>
                  <a:pt x="15278" y="1121"/>
                  <a:pt x="15278" y="1127"/>
                </a:cubicBezTo>
                <a:cubicBezTo>
                  <a:pt x="15272" y="1127"/>
                  <a:pt x="15266" y="1127"/>
                  <a:pt x="15266" y="1132"/>
                </a:cubicBezTo>
                <a:cubicBezTo>
                  <a:pt x="15260" y="1132"/>
                  <a:pt x="15260" y="1144"/>
                  <a:pt x="15260" y="1144"/>
                </a:cubicBezTo>
                <a:cubicBezTo>
                  <a:pt x="15255" y="1150"/>
                  <a:pt x="15255" y="1156"/>
                  <a:pt x="15249" y="1156"/>
                </a:cubicBezTo>
                <a:cubicBezTo>
                  <a:pt x="15249" y="1162"/>
                  <a:pt x="15243" y="1162"/>
                  <a:pt x="15237" y="1168"/>
                </a:cubicBezTo>
                <a:cubicBezTo>
                  <a:pt x="15231" y="1168"/>
                  <a:pt x="15231" y="1180"/>
                  <a:pt x="15225" y="1180"/>
                </a:cubicBezTo>
                <a:cubicBezTo>
                  <a:pt x="15154" y="1180"/>
                  <a:pt x="15154" y="1180"/>
                  <a:pt x="15154" y="1180"/>
                </a:cubicBezTo>
                <a:cubicBezTo>
                  <a:pt x="15142" y="1186"/>
                  <a:pt x="15142" y="1186"/>
                  <a:pt x="15142" y="1186"/>
                </a:cubicBezTo>
                <a:lnTo>
                  <a:pt x="15142" y="1192"/>
                </a:lnTo>
                <a:cubicBezTo>
                  <a:pt x="15148" y="1204"/>
                  <a:pt x="15154" y="1204"/>
                  <a:pt x="15154" y="1210"/>
                </a:cubicBezTo>
                <a:cubicBezTo>
                  <a:pt x="15154" y="1215"/>
                  <a:pt x="15154" y="1215"/>
                  <a:pt x="15154" y="1215"/>
                </a:cubicBezTo>
                <a:cubicBezTo>
                  <a:pt x="15154" y="1221"/>
                  <a:pt x="15142" y="1221"/>
                  <a:pt x="15142" y="1221"/>
                </a:cubicBezTo>
                <a:cubicBezTo>
                  <a:pt x="15136" y="1227"/>
                  <a:pt x="15136" y="1233"/>
                  <a:pt x="15130" y="1233"/>
                </a:cubicBezTo>
                <a:cubicBezTo>
                  <a:pt x="15124" y="1239"/>
                  <a:pt x="15118" y="1239"/>
                  <a:pt x="15112" y="1239"/>
                </a:cubicBezTo>
                <a:cubicBezTo>
                  <a:pt x="15106" y="1239"/>
                  <a:pt x="15106" y="1239"/>
                  <a:pt x="15106" y="1239"/>
                </a:cubicBezTo>
                <a:cubicBezTo>
                  <a:pt x="15100" y="1239"/>
                  <a:pt x="15100" y="1233"/>
                  <a:pt x="15094" y="1233"/>
                </a:cubicBezTo>
                <a:cubicBezTo>
                  <a:pt x="15089" y="1233"/>
                  <a:pt x="15083" y="1233"/>
                  <a:pt x="15071" y="1233"/>
                </a:cubicBezTo>
                <a:cubicBezTo>
                  <a:pt x="15065" y="1233"/>
                  <a:pt x="15065" y="1239"/>
                  <a:pt x="15059" y="1239"/>
                </a:cubicBezTo>
                <a:cubicBezTo>
                  <a:pt x="15053" y="1245"/>
                  <a:pt x="15053" y="1245"/>
                  <a:pt x="15047" y="1251"/>
                </a:cubicBezTo>
                <a:cubicBezTo>
                  <a:pt x="15041" y="1251"/>
                  <a:pt x="15035" y="1251"/>
                  <a:pt x="15023" y="1251"/>
                </a:cubicBezTo>
                <a:cubicBezTo>
                  <a:pt x="15000" y="1251"/>
                  <a:pt x="15000" y="1251"/>
                  <a:pt x="15000" y="1251"/>
                </a:cubicBezTo>
                <a:cubicBezTo>
                  <a:pt x="14988" y="1251"/>
                  <a:pt x="14982" y="1257"/>
                  <a:pt x="14970" y="1257"/>
                </a:cubicBezTo>
                <a:cubicBezTo>
                  <a:pt x="14964" y="1257"/>
                  <a:pt x="14964" y="1257"/>
                  <a:pt x="14964" y="1257"/>
                </a:cubicBezTo>
                <a:lnTo>
                  <a:pt x="14964" y="1251"/>
                </a:lnTo>
                <a:cubicBezTo>
                  <a:pt x="14970" y="1251"/>
                  <a:pt x="14976" y="1251"/>
                  <a:pt x="14976" y="1251"/>
                </a:cubicBezTo>
                <a:cubicBezTo>
                  <a:pt x="14982" y="1245"/>
                  <a:pt x="14982" y="1239"/>
                  <a:pt x="14988" y="1239"/>
                </a:cubicBezTo>
                <a:cubicBezTo>
                  <a:pt x="14988" y="1233"/>
                  <a:pt x="14994" y="1233"/>
                  <a:pt x="15000" y="1227"/>
                </a:cubicBezTo>
                <a:cubicBezTo>
                  <a:pt x="15000" y="1227"/>
                  <a:pt x="15005" y="1221"/>
                  <a:pt x="15005" y="1215"/>
                </a:cubicBezTo>
                <a:cubicBezTo>
                  <a:pt x="15012" y="1215"/>
                  <a:pt x="15012" y="1215"/>
                  <a:pt x="15017" y="1210"/>
                </a:cubicBezTo>
                <a:cubicBezTo>
                  <a:pt x="15023" y="1210"/>
                  <a:pt x="15035" y="1215"/>
                  <a:pt x="15041" y="1210"/>
                </a:cubicBezTo>
                <a:cubicBezTo>
                  <a:pt x="15047" y="1210"/>
                  <a:pt x="15047" y="1215"/>
                  <a:pt x="15053" y="1210"/>
                </a:cubicBezTo>
                <a:cubicBezTo>
                  <a:pt x="15059" y="1210"/>
                  <a:pt x="15053" y="1204"/>
                  <a:pt x="15059" y="1198"/>
                </a:cubicBezTo>
                <a:cubicBezTo>
                  <a:pt x="15065" y="1198"/>
                  <a:pt x="15065" y="1192"/>
                  <a:pt x="15071" y="1192"/>
                </a:cubicBezTo>
                <a:cubicBezTo>
                  <a:pt x="15077" y="1186"/>
                  <a:pt x="15089" y="1186"/>
                  <a:pt x="15094" y="1174"/>
                </a:cubicBezTo>
                <a:cubicBezTo>
                  <a:pt x="15100" y="1168"/>
                  <a:pt x="15100" y="1156"/>
                  <a:pt x="15106" y="1150"/>
                </a:cubicBezTo>
                <a:cubicBezTo>
                  <a:pt x="15112" y="1144"/>
                  <a:pt x="15118" y="1144"/>
                  <a:pt x="15130" y="1144"/>
                </a:cubicBezTo>
                <a:cubicBezTo>
                  <a:pt x="15142" y="1144"/>
                  <a:pt x="15142" y="1144"/>
                  <a:pt x="15142" y="1144"/>
                </a:cubicBezTo>
                <a:cubicBezTo>
                  <a:pt x="15148" y="1144"/>
                  <a:pt x="15148" y="1144"/>
                  <a:pt x="15154" y="1144"/>
                </a:cubicBezTo>
                <a:cubicBezTo>
                  <a:pt x="15154" y="1144"/>
                  <a:pt x="15160" y="1144"/>
                  <a:pt x="15166" y="1144"/>
                </a:cubicBezTo>
                <a:cubicBezTo>
                  <a:pt x="15166" y="1144"/>
                  <a:pt x="15171" y="1138"/>
                  <a:pt x="15178" y="1138"/>
                </a:cubicBezTo>
                <a:cubicBezTo>
                  <a:pt x="15178" y="1132"/>
                  <a:pt x="15178" y="1127"/>
                  <a:pt x="15178" y="1127"/>
                </a:cubicBezTo>
                <a:cubicBezTo>
                  <a:pt x="15183" y="1121"/>
                  <a:pt x="15183" y="1121"/>
                  <a:pt x="15189" y="1115"/>
                </a:cubicBezTo>
                <a:cubicBezTo>
                  <a:pt x="15195" y="1109"/>
                  <a:pt x="15201" y="1109"/>
                  <a:pt x="15207" y="1109"/>
                </a:cubicBezTo>
                <a:cubicBezTo>
                  <a:pt x="15219" y="1109"/>
                  <a:pt x="15219" y="1109"/>
                  <a:pt x="15219" y="1109"/>
                </a:cubicBezTo>
                <a:cubicBezTo>
                  <a:pt x="15225" y="1109"/>
                  <a:pt x="15231" y="1109"/>
                  <a:pt x="15231" y="1109"/>
                </a:cubicBezTo>
                <a:cubicBezTo>
                  <a:pt x="15237" y="1109"/>
                  <a:pt x="15243" y="1109"/>
                  <a:pt x="15249" y="1109"/>
                </a:cubicBezTo>
                <a:cubicBezTo>
                  <a:pt x="15249" y="1103"/>
                  <a:pt x="15255" y="1103"/>
                  <a:pt x="15260" y="1103"/>
                </a:cubicBezTo>
                <a:cubicBezTo>
                  <a:pt x="15260" y="1103"/>
                  <a:pt x="15266" y="1097"/>
                  <a:pt x="15272" y="1097"/>
                </a:cubicBezTo>
                <a:cubicBezTo>
                  <a:pt x="15272" y="1091"/>
                  <a:pt x="15278" y="1091"/>
                  <a:pt x="15278" y="1085"/>
                </a:cubicBezTo>
                <a:cubicBezTo>
                  <a:pt x="15284" y="1085"/>
                  <a:pt x="15278" y="1079"/>
                  <a:pt x="15278" y="1073"/>
                </a:cubicBezTo>
                <a:cubicBezTo>
                  <a:pt x="15284" y="1067"/>
                  <a:pt x="15284" y="1061"/>
                  <a:pt x="15284" y="1050"/>
                </a:cubicBezTo>
                <a:cubicBezTo>
                  <a:pt x="15344" y="1050"/>
                  <a:pt x="15344" y="1050"/>
                  <a:pt x="15344" y="1050"/>
                </a:cubicBezTo>
                <a:cubicBezTo>
                  <a:pt x="15344" y="1044"/>
                  <a:pt x="15344" y="1044"/>
                  <a:pt x="15349" y="1032"/>
                </a:cubicBezTo>
                <a:cubicBezTo>
                  <a:pt x="15349" y="1032"/>
                  <a:pt x="15344" y="1026"/>
                  <a:pt x="15349" y="1026"/>
                </a:cubicBezTo>
                <a:cubicBezTo>
                  <a:pt x="15349" y="1020"/>
                  <a:pt x="15349" y="1014"/>
                  <a:pt x="15349" y="1014"/>
                </a:cubicBezTo>
                <a:cubicBezTo>
                  <a:pt x="15355" y="1008"/>
                  <a:pt x="15361" y="1014"/>
                  <a:pt x="15361" y="1014"/>
                </a:cubicBezTo>
                <a:cubicBezTo>
                  <a:pt x="15367" y="1008"/>
                  <a:pt x="15367" y="1008"/>
                  <a:pt x="15367" y="1002"/>
                </a:cubicBezTo>
                <a:cubicBezTo>
                  <a:pt x="15367" y="996"/>
                  <a:pt x="15367" y="990"/>
                  <a:pt x="15367" y="990"/>
                </a:cubicBezTo>
                <a:cubicBezTo>
                  <a:pt x="15367" y="984"/>
                  <a:pt x="15367" y="978"/>
                  <a:pt x="15361" y="978"/>
                </a:cubicBezTo>
                <a:cubicBezTo>
                  <a:pt x="15361" y="972"/>
                  <a:pt x="15355" y="978"/>
                  <a:pt x="15349" y="972"/>
                </a:cubicBezTo>
                <a:cubicBezTo>
                  <a:pt x="15349" y="972"/>
                  <a:pt x="15355" y="966"/>
                  <a:pt x="15349" y="961"/>
                </a:cubicBezTo>
                <a:lnTo>
                  <a:pt x="15349" y="955"/>
                </a:lnTo>
                <a:cubicBezTo>
                  <a:pt x="15344" y="949"/>
                  <a:pt x="15337" y="955"/>
                  <a:pt x="15337" y="955"/>
                </a:cubicBezTo>
                <a:cubicBezTo>
                  <a:pt x="15332" y="949"/>
                  <a:pt x="15337" y="943"/>
                  <a:pt x="15337" y="943"/>
                </a:cubicBezTo>
                <a:cubicBezTo>
                  <a:pt x="15332" y="937"/>
                  <a:pt x="15332" y="931"/>
                  <a:pt x="15332" y="925"/>
                </a:cubicBezTo>
                <a:cubicBezTo>
                  <a:pt x="15326" y="919"/>
                  <a:pt x="15320" y="919"/>
                  <a:pt x="15314" y="913"/>
                </a:cubicBezTo>
                <a:cubicBezTo>
                  <a:pt x="15308" y="913"/>
                  <a:pt x="15308" y="907"/>
                  <a:pt x="15302" y="907"/>
                </a:cubicBezTo>
                <a:cubicBezTo>
                  <a:pt x="15296" y="907"/>
                  <a:pt x="15296" y="907"/>
                  <a:pt x="15290" y="907"/>
                </a:cubicBezTo>
                <a:cubicBezTo>
                  <a:pt x="15284" y="907"/>
                  <a:pt x="15284" y="901"/>
                  <a:pt x="15278" y="901"/>
                </a:cubicBezTo>
                <a:cubicBezTo>
                  <a:pt x="15278" y="889"/>
                  <a:pt x="15278" y="884"/>
                  <a:pt x="15278" y="872"/>
                </a:cubicBezTo>
                <a:cubicBezTo>
                  <a:pt x="15195" y="872"/>
                  <a:pt x="15195" y="872"/>
                  <a:pt x="15195" y="872"/>
                </a:cubicBezTo>
                <a:cubicBezTo>
                  <a:pt x="15183" y="872"/>
                  <a:pt x="15178" y="866"/>
                  <a:pt x="15171" y="866"/>
                </a:cubicBezTo>
                <a:cubicBezTo>
                  <a:pt x="15160" y="860"/>
                  <a:pt x="15154" y="860"/>
                  <a:pt x="15142" y="860"/>
                </a:cubicBezTo>
                <a:cubicBezTo>
                  <a:pt x="15142" y="860"/>
                  <a:pt x="15136" y="860"/>
                  <a:pt x="15130" y="860"/>
                </a:cubicBezTo>
                <a:cubicBezTo>
                  <a:pt x="15130" y="860"/>
                  <a:pt x="15124" y="866"/>
                  <a:pt x="15118" y="866"/>
                </a:cubicBezTo>
                <a:cubicBezTo>
                  <a:pt x="15118" y="866"/>
                  <a:pt x="15118" y="877"/>
                  <a:pt x="15112" y="877"/>
                </a:cubicBezTo>
                <a:cubicBezTo>
                  <a:pt x="15112" y="877"/>
                  <a:pt x="15106" y="877"/>
                  <a:pt x="15100" y="877"/>
                </a:cubicBezTo>
                <a:cubicBezTo>
                  <a:pt x="15094" y="872"/>
                  <a:pt x="15089" y="866"/>
                  <a:pt x="15083" y="860"/>
                </a:cubicBezTo>
                <a:cubicBezTo>
                  <a:pt x="15077" y="860"/>
                  <a:pt x="15071" y="860"/>
                  <a:pt x="15071" y="860"/>
                </a:cubicBezTo>
                <a:cubicBezTo>
                  <a:pt x="15065" y="854"/>
                  <a:pt x="15059" y="854"/>
                  <a:pt x="15053" y="854"/>
                </a:cubicBezTo>
                <a:cubicBezTo>
                  <a:pt x="15047" y="854"/>
                  <a:pt x="15041" y="860"/>
                  <a:pt x="15035" y="860"/>
                </a:cubicBezTo>
                <a:cubicBezTo>
                  <a:pt x="15035" y="889"/>
                  <a:pt x="15035" y="889"/>
                  <a:pt x="15035" y="889"/>
                </a:cubicBezTo>
                <a:cubicBezTo>
                  <a:pt x="15000" y="889"/>
                  <a:pt x="15000" y="889"/>
                  <a:pt x="15000" y="889"/>
                </a:cubicBezTo>
                <a:cubicBezTo>
                  <a:pt x="14988" y="884"/>
                  <a:pt x="14988" y="884"/>
                  <a:pt x="14988" y="884"/>
                </a:cubicBezTo>
                <a:cubicBezTo>
                  <a:pt x="14994" y="877"/>
                  <a:pt x="14994" y="872"/>
                  <a:pt x="14994" y="872"/>
                </a:cubicBezTo>
                <a:cubicBezTo>
                  <a:pt x="15000" y="872"/>
                  <a:pt x="15005" y="872"/>
                  <a:pt x="15005" y="872"/>
                </a:cubicBezTo>
                <a:cubicBezTo>
                  <a:pt x="15012" y="860"/>
                  <a:pt x="15017" y="854"/>
                  <a:pt x="15017" y="848"/>
                </a:cubicBezTo>
                <a:cubicBezTo>
                  <a:pt x="15017" y="842"/>
                  <a:pt x="15017" y="842"/>
                  <a:pt x="15017" y="836"/>
                </a:cubicBezTo>
                <a:cubicBezTo>
                  <a:pt x="14952" y="836"/>
                  <a:pt x="14952" y="836"/>
                  <a:pt x="14952" y="836"/>
                </a:cubicBezTo>
                <a:cubicBezTo>
                  <a:pt x="14946" y="836"/>
                  <a:pt x="14940" y="830"/>
                  <a:pt x="14928" y="830"/>
                </a:cubicBezTo>
                <a:cubicBezTo>
                  <a:pt x="14917" y="830"/>
                  <a:pt x="14911" y="830"/>
                  <a:pt x="14899" y="830"/>
                </a:cubicBezTo>
                <a:lnTo>
                  <a:pt x="14893" y="824"/>
                </a:lnTo>
                <a:cubicBezTo>
                  <a:pt x="14893" y="824"/>
                  <a:pt x="14893" y="818"/>
                  <a:pt x="14893" y="812"/>
                </a:cubicBezTo>
                <a:cubicBezTo>
                  <a:pt x="14899" y="806"/>
                  <a:pt x="14905" y="800"/>
                  <a:pt x="14917" y="795"/>
                </a:cubicBezTo>
                <a:cubicBezTo>
                  <a:pt x="14917" y="795"/>
                  <a:pt x="14923" y="795"/>
                  <a:pt x="14928" y="795"/>
                </a:cubicBezTo>
                <a:cubicBezTo>
                  <a:pt x="14934" y="795"/>
                  <a:pt x="14934" y="789"/>
                  <a:pt x="14940" y="789"/>
                </a:cubicBezTo>
                <a:cubicBezTo>
                  <a:pt x="14940" y="765"/>
                  <a:pt x="14940" y="765"/>
                  <a:pt x="14940" y="765"/>
                </a:cubicBezTo>
                <a:cubicBezTo>
                  <a:pt x="14810" y="765"/>
                  <a:pt x="14810" y="765"/>
                  <a:pt x="14810" y="765"/>
                </a:cubicBezTo>
                <a:cubicBezTo>
                  <a:pt x="14804" y="765"/>
                  <a:pt x="14798" y="765"/>
                  <a:pt x="14798" y="771"/>
                </a:cubicBezTo>
                <a:cubicBezTo>
                  <a:pt x="14786" y="771"/>
                  <a:pt x="14780" y="777"/>
                  <a:pt x="14774" y="777"/>
                </a:cubicBezTo>
                <a:cubicBezTo>
                  <a:pt x="14768" y="777"/>
                  <a:pt x="14762" y="777"/>
                  <a:pt x="14762" y="777"/>
                </a:cubicBezTo>
                <a:cubicBezTo>
                  <a:pt x="14751" y="783"/>
                  <a:pt x="14739" y="783"/>
                  <a:pt x="14727" y="789"/>
                </a:cubicBezTo>
                <a:cubicBezTo>
                  <a:pt x="14721" y="789"/>
                  <a:pt x="14721" y="789"/>
                  <a:pt x="14715" y="795"/>
                </a:cubicBezTo>
                <a:cubicBezTo>
                  <a:pt x="14709" y="795"/>
                  <a:pt x="14709" y="800"/>
                  <a:pt x="14703" y="800"/>
                </a:cubicBezTo>
                <a:cubicBezTo>
                  <a:pt x="14697" y="806"/>
                  <a:pt x="14697" y="806"/>
                  <a:pt x="14697" y="812"/>
                </a:cubicBezTo>
                <a:cubicBezTo>
                  <a:pt x="14697" y="818"/>
                  <a:pt x="14697" y="824"/>
                  <a:pt x="14697" y="824"/>
                </a:cubicBezTo>
                <a:cubicBezTo>
                  <a:pt x="14697" y="830"/>
                  <a:pt x="14697" y="836"/>
                  <a:pt x="14697" y="836"/>
                </a:cubicBezTo>
                <a:cubicBezTo>
                  <a:pt x="14691" y="842"/>
                  <a:pt x="14691" y="848"/>
                  <a:pt x="14685" y="848"/>
                </a:cubicBezTo>
                <a:cubicBezTo>
                  <a:pt x="14679" y="854"/>
                  <a:pt x="14673" y="854"/>
                  <a:pt x="14662" y="860"/>
                </a:cubicBezTo>
                <a:cubicBezTo>
                  <a:pt x="14668" y="866"/>
                  <a:pt x="14668" y="866"/>
                  <a:pt x="14668" y="872"/>
                </a:cubicBezTo>
                <a:cubicBezTo>
                  <a:pt x="14673" y="877"/>
                  <a:pt x="14679" y="877"/>
                  <a:pt x="14679" y="877"/>
                </a:cubicBezTo>
                <a:cubicBezTo>
                  <a:pt x="14679" y="889"/>
                  <a:pt x="14679" y="889"/>
                  <a:pt x="14679" y="889"/>
                </a:cubicBezTo>
                <a:cubicBezTo>
                  <a:pt x="14567" y="889"/>
                  <a:pt x="14567" y="889"/>
                  <a:pt x="14567" y="889"/>
                </a:cubicBezTo>
                <a:cubicBezTo>
                  <a:pt x="14561" y="901"/>
                  <a:pt x="14567" y="907"/>
                  <a:pt x="14561" y="913"/>
                </a:cubicBezTo>
                <a:cubicBezTo>
                  <a:pt x="14549" y="919"/>
                  <a:pt x="14543" y="913"/>
                  <a:pt x="14531" y="919"/>
                </a:cubicBezTo>
                <a:cubicBezTo>
                  <a:pt x="14531" y="925"/>
                  <a:pt x="14537" y="931"/>
                  <a:pt x="14531" y="931"/>
                </a:cubicBezTo>
                <a:cubicBezTo>
                  <a:pt x="14531" y="937"/>
                  <a:pt x="14525" y="943"/>
                  <a:pt x="14525" y="943"/>
                </a:cubicBezTo>
                <a:cubicBezTo>
                  <a:pt x="14519" y="949"/>
                  <a:pt x="14519" y="949"/>
                  <a:pt x="14513" y="949"/>
                </a:cubicBezTo>
                <a:cubicBezTo>
                  <a:pt x="14502" y="955"/>
                  <a:pt x="14496" y="955"/>
                  <a:pt x="14484" y="955"/>
                </a:cubicBezTo>
                <a:cubicBezTo>
                  <a:pt x="14472" y="955"/>
                  <a:pt x="14466" y="955"/>
                  <a:pt x="14460" y="955"/>
                </a:cubicBezTo>
                <a:cubicBezTo>
                  <a:pt x="14460" y="949"/>
                  <a:pt x="14454" y="949"/>
                  <a:pt x="14448" y="949"/>
                </a:cubicBezTo>
                <a:cubicBezTo>
                  <a:pt x="14448" y="943"/>
                  <a:pt x="14442" y="943"/>
                  <a:pt x="14436" y="937"/>
                </a:cubicBezTo>
                <a:cubicBezTo>
                  <a:pt x="14436" y="937"/>
                  <a:pt x="14436" y="931"/>
                  <a:pt x="14430" y="925"/>
                </a:cubicBezTo>
                <a:cubicBezTo>
                  <a:pt x="14424" y="925"/>
                  <a:pt x="14424" y="925"/>
                  <a:pt x="14419" y="925"/>
                </a:cubicBezTo>
                <a:cubicBezTo>
                  <a:pt x="14413" y="925"/>
                  <a:pt x="14413" y="925"/>
                  <a:pt x="14407" y="925"/>
                </a:cubicBezTo>
                <a:cubicBezTo>
                  <a:pt x="14395" y="925"/>
                  <a:pt x="14389" y="925"/>
                  <a:pt x="14377" y="925"/>
                </a:cubicBezTo>
                <a:cubicBezTo>
                  <a:pt x="14365" y="925"/>
                  <a:pt x="14365" y="925"/>
                  <a:pt x="14365" y="925"/>
                </a:cubicBezTo>
                <a:cubicBezTo>
                  <a:pt x="14359" y="925"/>
                  <a:pt x="14353" y="913"/>
                  <a:pt x="14341" y="913"/>
                </a:cubicBezTo>
                <a:cubicBezTo>
                  <a:pt x="14336" y="913"/>
                  <a:pt x="14330" y="919"/>
                  <a:pt x="14330" y="919"/>
                </a:cubicBezTo>
                <a:cubicBezTo>
                  <a:pt x="14324" y="919"/>
                  <a:pt x="14318" y="913"/>
                  <a:pt x="14312" y="919"/>
                </a:cubicBezTo>
                <a:cubicBezTo>
                  <a:pt x="14312" y="925"/>
                  <a:pt x="14306" y="925"/>
                  <a:pt x="14306" y="931"/>
                </a:cubicBezTo>
                <a:cubicBezTo>
                  <a:pt x="14300" y="937"/>
                  <a:pt x="14312" y="943"/>
                  <a:pt x="14306" y="949"/>
                </a:cubicBezTo>
                <a:lnTo>
                  <a:pt x="14306" y="955"/>
                </a:lnTo>
                <a:cubicBezTo>
                  <a:pt x="14306" y="961"/>
                  <a:pt x="14294" y="961"/>
                  <a:pt x="14294" y="961"/>
                </a:cubicBezTo>
                <a:cubicBezTo>
                  <a:pt x="14288" y="966"/>
                  <a:pt x="14282" y="966"/>
                  <a:pt x="14276" y="966"/>
                </a:cubicBezTo>
                <a:cubicBezTo>
                  <a:pt x="14217" y="966"/>
                  <a:pt x="14217" y="966"/>
                  <a:pt x="14217" y="966"/>
                </a:cubicBezTo>
                <a:cubicBezTo>
                  <a:pt x="14205" y="966"/>
                  <a:pt x="14199" y="972"/>
                  <a:pt x="14187" y="978"/>
                </a:cubicBezTo>
                <a:cubicBezTo>
                  <a:pt x="14181" y="984"/>
                  <a:pt x="14175" y="984"/>
                  <a:pt x="14175" y="984"/>
                </a:cubicBezTo>
                <a:cubicBezTo>
                  <a:pt x="14164" y="990"/>
                  <a:pt x="14158" y="996"/>
                  <a:pt x="14152" y="996"/>
                </a:cubicBezTo>
                <a:cubicBezTo>
                  <a:pt x="14146" y="996"/>
                  <a:pt x="14140" y="996"/>
                  <a:pt x="14140" y="1002"/>
                </a:cubicBezTo>
                <a:cubicBezTo>
                  <a:pt x="14134" y="1002"/>
                  <a:pt x="14134" y="1014"/>
                  <a:pt x="14122" y="1014"/>
                </a:cubicBezTo>
                <a:lnTo>
                  <a:pt x="14116" y="1008"/>
                </a:lnTo>
                <a:cubicBezTo>
                  <a:pt x="14110" y="1008"/>
                  <a:pt x="14110" y="996"/>
                  <a:pt x="14110" y="996"/>
                </a:cubicBezTo>
                <a:cubicBezTo>
                  <a:pt x="14104" y="996"/>
                  <a:pt x="14098" y="996"/>
                  <a:pt x="14092" y="996"/>
                </a:cubicBezTo>
                <a:cubicBezTo>
                  <a:pt x="14087" y="996"/>
                  <a:pt x="14081" y="996"/>
                  <a:pt x="14069" y="1002"/>
                </a:cubicBezTo>
                <a:cubicBezTo>
                  <a:pt x="14063" y="1002"/>
                  <a:pt x="14063" y="1008"/>
                  <a:pt x="14057" y="1008"/>
                </a:cubicBezTo>
                <a:cubicBezTo>
                  <a:pt x="14051" y="1014"/>
                  <a:pt x="14045" y="1014"/>
                  <a:pt x="14039" y="1020"/>
                </a:cubicBezTo>
                <a:cubicBezTo>
                  <a:pt x="14033" y="1026"/>
                  <a:pt x="14033" y="1032"/>
                  <a:pt x="14027" y="1032"/>
                </a:cubicBezTo>
                <a:cubicBezTo>
                  <a:pt x="14021" y="1032"/>
                  <a:pt x="14015" y="1032"/>
                  <a:pt x="14015" y="1032"/>
                </a:cubicBezTo>
                <a:cubicBezTo>
                  <a:pt x="14009" y="1038"/>
                  <a:pt x="14003" y="1032"/>
                  <a:pt x="13998" y="1032"/>
                </a:cubicBezTo>
                <a:cubicBezTo>
                  <a:pt x="13986" y="1032"/>
                  <a:pt x="13980" y="1032"/>
                  <a:pt x="13968" y="1038"/>
                </a:cubicBezTo>
                <a:cubicBezTo>
                  <a:pt x="13962" y="1038"/>
                  <a:pt x="13956" y="1044"/>
                  <a:pt x="13950" y="1050"/>
                </a:cubicBezTo>
                <a:cubicBezTo>
                  <a:pt x="13944" y="1050"/>
                  <a:pt x="13944" y="1055"/>
                  <a:pt x="13938" y="1061"/>
                </a:cubicBezTo>
                <a:cubicBezTo>
                  <a:pt x="13938" y="1067"/>
                  <a:pt x="13938" y="1073"/>
                  <a:pt x="13938" y="1073"/>
                </a:cubicBezTo>
                <a:cubicBezTo>
                  <a:pt x="13932" y="1079"/>
                  <a:pt x="13932" y="1085"/>
                  <a:pt x="13932" y="1085"/>
                </a:cubicBezTo>
                <a:cubicBezTo>
                  <a:pt x="13926" y="1085"/>
                  <a:pt x="13921" y="1085"/>
                  <a:pt x="13921" y="1085"/>
                </a:cubicBezTo>
                <a:cubicBezTo>
                  <a:pt x="13915" y="1085"/>
                  <a:pt x="13909" y="1085"/>
                  <a:pt x="13903" y="1085"/>
                </a:cubicBezTo>
                <a:cubicBezTo>
                  <a:pt x="13903" y="1085"/>
                  <a:pt x="13897" y="1091"/>
                  <a:pt x="13891" y="1091"/>
                </a:cubicBezTo>
                <a:lnTo>
                  <a:pt x="13885" y="1091"/>
                </a:lnTo>
                <a:cubicBezTo>
                  <a:pt x="13879" y="1091"/>
                  <a:pt x="13873" y="1091"/>
                  <a:pt x="13873" y="1097"/>
                </a:cubicBezTo>
                <a:cubicBezTo>
                  <a:pt x="13867" y="1097"/>
                  <a:pt x="13861" y="1097"/>
                  <a:pt x="13861" y="1109"/>
                </a:cubicBezTo>
                <a:cubicBezTo>
                  <a:pt x="13861" y="1115"/>
                  <a:pt x="13867" y="1121"/>
                  <a:pt x="13873" y="1127"/>
                </a:cubicBezTo>
                <a:cubicBezTo>
                  <a:pt x="13873" y="1132"/>
                  <a:pt x="13879" y="1132"/>
                  <a:pt x="13885" y="1132"/>
                </a:cubicBezTo>
                <a:cubicBezTo>
                  <a:pt x="13891" y="1138"/>
                  <a:pt x="13897" y="1138"/>
                  <a:pt x="13909" y="1144"/>
                </a:cubicBezTo>
                <a:cubicBezTo>
                  <a:pt x="13915" y="1144"/>
                  <a:pt x="13915" y="1144"/>
                  <a:pt x="13921" y="1150"/>
                </a:cubicBezTo>
                <a:cubicBezTo>
                  <a:pt x="13921" y="1150"/>
                  <a:pt x="13921" y="1156"/>
                  <a:pt x="13921" y="1162"/>
                </a:cubicBezTo>
                <a:cubicBezTo>
                  <a:pt x="13921" y="1174"/>
                  <a:pt x="13921" y="1174"/>
                  <a:pt x="13921" y="1174"/>
                </a:cubicBezTo>
                <a:cubicBezTo>
                  <a:pt x="13921" y="1174"/>
                  <a:pt x="13915" y="1180"/>
                  <a:pt x="13909" y="1186"/>
                </a:cubicBezTo>
                <a:cubicBezTo>
                  <a:pt x="13909" y="1180"/>
                  <a:pt x="13903" y="1180"/>
                  <a:pt x="13897" y="1180"/>
                </a:cubicBezTo>
                <a:cubicBezTo>
                  <a:pt x="13885" y="1180"/>
                  <a:pt x="13879" y="1174"/>
                  <a:pt x="13861" y="1174"/>
                </a:cubicBezTo>
                <a:cubicBezTo>
                  <a:pt x="13855" y="1174"/>
                  <a:pt x="13849" y="1174"/>
                  <a:pt x="13837" y="1180"/>
                </a:cubicBezTo>
                <a:cubicBezTo>
                  <a:pt x="13837" y="1180"/>
                  <a:pt x="13832" y="1180"/>
                  <a:pt x="13826" y="1180"/>
                </a:cubicBezTo>
                <a:cubicBezTo>
                  <a:pt x="13826" y="1180"/>
                  <a:pt x="13826" y="1186"/>
                  <a:pt x="13820" y="1192"/>
                </a:cubicBezTo>
                <a:cubicBezTo>
                  <a:pt x="13814" y="1192"/>
                  <a:pt x="13814" y="1198"/>
                  <a:pt x="13808" y="1198"/>
                </a:cubicBezTo>
                <a:cubicBezTo>
                  <a:pt x="13802" y="1204"/>
                  <a:pt x="13802" y="1198"/>
                  <a:pt x="13796" y="1198"/>
                </a:cubicBezTo>
                <a:cubicBezTo>
                  <a:pt x="13790" y="1198"/>
                  <a:pt x="13790" y="1204"/>
                  <a:pt x="13784" y="1198"/>
                </a:cubicBezTo>
                <a:cubicBezTo>
                  <a:pt x="13778" y="1198"/>
                  <a:pt x="13778" y="1186"/>
                  <a:pt x="13772" y="1186"/>
                </a:cubicBezTo>
                <a:cubicBezTo>
                  <a:pt x="13760" y="1186"/>
                  <a:pt x="13755" y="1192"/>
                  <a:pt x="13737" y="1192"/>
                </a:cubicBezTo>
                <a:cubicBezTo>
                  <a:pt x="13731" y="1192"/>
                  <a:pt x="13725" y="1192"/>
                  <a:pt x="13719" y="1192"/>
                </a:cubicBezTo>
                <a:cubicBezTo>
                  <a:pt x="13713" y="1192"/>
                  <a:pt x="13707" y="1192"/>
                  <a:pt x="13707" y="1192"/>
                </a:cubicBezTo>
                <a:cubicBezTo>
                  <a:pt x="13701" y="1198"/>
                  <a:pt x="13695" y="1198"/>
                  <a:pt x="13695" y="1198"/>
                </a:cubicBezTo>
                <a:cubicBezTo>
                  <a:pt x="13642" y="1198"/>
                  <a:pt x="13642" y="1198"/>
                  <a:pt x="13642" y="1198"/>
                </a:cubicBezTo>
                <a:cubicBezTo>
                  <a:pt x="13636" y="1198"/>
                  <a:pt x="13630" y="1198"/>
                  <a:pt x="13630" y="1198"/>
                </a:cubicBezTo>
                <a:cubicBezTo>
                  <a:pt x="13624" y="1198"/>
                  <a:pt x="13618" y="1198"/>
                  <a:pt x="13618" y="1198"/>
                </a:cubicBezTo>
                <a:cubicBezTo>
                  <a:pt x="13612" y="1204"/>
                  <a:pt x="13618" y="1210"/>
                  <a:pt x="13612" y="1210"/>
                </a:cubicBezTo>
                <a:cubicBezTo>
                  <a:pt x="13612" y="1215"/>
                  <a:pt x="13606" y="1221"/>
                  <a:pt x="13606" y="1221"/>
                </a:cubicBezTo>
                <a:cubicBezTo>
                  <a:pt x="13547" y="1221"/>
                  <a:pt x="13547" y="1221"/>
                  <a:pt x="13547" y="1221"/>
                </a:cubicBezTo>
                <a:cubicBezTo>
                  <a:pt x="13535" y="1221"/>
                  <a:pt x="13535" y="1233"/>
                  <a:pt x="13523" y="1239"/>
                </a:cubicBezTo>
                <a:cubicBezTo>
                  <a:pt x="13529" y="1245"/>
                  <a:pt x="13529" y="1245"/>
                  <a:pt x="13529" y="1251"/>
                </a:cubicBezTo>
                <a:cubicBezTo>
                  <a:pt x="13535" y="1257"/>
                  <a:pt x="13541" y="1257"/>
                  <a:pt x="13541" y="1263"/>
                </a:cubicBezTo>
                <a:cubicBezTo>
                  <a:pt x="13547" y="1269"/>
                  <a:pt x="13553" y="1269"/>
                  <a:pt x="13553" y="1275"/>
                </a:cubicBezTo>
                <a:cubicBezTo>
                  <a:pt x="13559" y="1281"/>
                  <a:pt x="13565" y="1281"/>
                  <a:pt x="13565" y="1281"/>
                </a:cubicBezTo>
                <a:cubicBezTo>
                  <a:pt x="13565" y="1293"/>
                  <a:pt x="13565" y="1299"/>
                  <a:pt x="13565" y="1304"/>
                </a:cubicBezTo>
                <a:cubicBezTo>
                  <a:pt x="13565" y="1310"/>
                  <a:pt x="13565" y="1316"/>
                  <a:pt x="13565" y="1316"/>
                </a:cubicBezTo>
                <a:cubicBezTo>
                  <a:pt x="13565" y="1322"/>
                  <a:pt x="13571" y="1322"/>
                  <a:pt x="13571" y="1328"/>
                </a:cubicBezTo>
                <a:cubicBezTo>
                  <a:pt x="13571" y="1334"/>
                  <a:pt x="13571" y="1340"/>
                  <a:pt x="13577" y="1340"/>
                </a:cubicBezTo>
                <a:cubicBezTo>
                  <a:pt x="13582" y="1346"/>
                  <a:pt x="13589" y="1340"/>
                  <a:pt x="13600" y="1340"/>
                </a:cubicBezTo>
                <a:cubicBezTo>
                  <a:pt x="13618" y="1340"/>
                  <a:pt x="13618" y="1340"/>
                  <a:pt x="13618" y="1340"/>
                </a:cubicBezTo>
                <a:cubicBezTo>
                  <a:pt x="13624" y="1340"/>
                  <a:pt x="13630" y="1340"/>
                  <a:pt x="13636" y="1340"/>
                </a:cubicBezTo>
                <a:cubicBezTo>
                  <a:pt x="13636" y="1340"/>
                  <a:pt x="13642" y="1346"/>
                  <a:pt x="13648" y="1346"/>
                </a:cubicBezTo>
                <a:cubicBezTo>
                  <a:pt x="13648" y="1346"/>
                  <a:pt x="13648" y="1352"/>
                  <a:pt x="13654" y="1358"/>
                </a:cubicBezTo>
                <a:cubicBezTo>
                  <a:pt x="13660" y="1364"/>
                  <a:pt x="13666" y="1364"/>
                  <a:pt x="13666" y="1370"/>
                </a:cubicBezTo>
                <a:cubicBezTo>
                  <a:pt x="13666" y="1370"/>
                  <a:pt x="13666" y="1376"/>
                  <a:pt x="13666" y="1382"/>
                </a:cubicBezTo>
                <a:cubicBezTo>
                  <a:pt x="13666" y="1393"/>
                  <a:pt x="13666" y="1393"/>
                  <a:pt x="13666" y="1393"/>
                </a:cubicBezTo>
                <a:cubicBezTo>
                  <a:pt x="13666" y="1405"/>
                  <a:pt x="13654" y="1411"/>
                  <a:pt x="13642" y="1411"/>
                </a:cubicBezTo>
                <a:cubicBezTo>
                  <a:pt x="13630" y="1411"/>
                  <a:pt x="13630" y="1405"/>
                  <a:pt x="13624" y="1405"/>
                </a:cubicBezTo>
                <a:cubicBezTo>
                  <a:pt x="13618" y="1399"/>
                  <a:pt x="13612" y="1399"/>
                  <a:pt x="13612" y="1399"/>
                </a:cubicBezTo>
                <a:cubicBezTo>
                  <a:pt x="13606" y="1393"/>
                  <a:pt x="13612" y="1387"/>
                  <a:pt x="13606" y="1387"/>
                </a:cubicBezTo>
                <a:cubicBezTo>
                  <a:pt x="13600" y="1382"/>
                  <a:pt x="13600" y="1387"/>
                  <a:pt x="13594" y="1387"/>
                </a:cubicBezTo>
                <a:cubicBezTo>
                  <a:pt x="13589" y="1382"/>
                  <a:pt x="13582" y="1382"/>
                  <a:pt x="13582" y="1382"/>
                </a:cubicBezTo>
                <a:cubicBezTo>
                  <a:pt x="13577" y="1382"/>
                  <a:pt x="13571" y="1382"/>
                  <a:pt x="13571" y="1376"/>
                </a:cubicBezTo>
                <a:cubicBezTo>
                  <a:pt x="13565" y="1376"/>
                  <a:pt x="13559" y="1376"/>
                  <a:pt x="13559" y="1376"/>
                </a:cubicBezTo>
                <a:cubicBezTo>
                  <a:pt x="13553" y="1370"/>
                  <a:pt x="13559" y="1364"/>
                  <a:pt x="13553" y="1364"/>
                </a:cubicBezTo>
                <a:cubicBezTo>
                  <a:pt x="13553" y="1358"/>
                  <a:pt x="13553" y="1358"/>
                  <a:pt x="13553" y="1352"/>
                </a:cubicBezTo>
                <a:cubicBezTo>
                  <a:pt x="13547" y="1346"/>
                  <a:pt x="13541" y="1346"/>
                  <a:pt x="13541" y="1346"/>
                </a:cubicBezTo>
                <a:cubicBezTo>
                  <a:pt x="13470" y="1346"/>
                  <a:pt x="13470" y="1346"/>
                  <a:pt x="13470" y="1346"/>
                </a:cubicBezTo>
                <a:cubicBezTo>
                  <a:pt x="13464" y="1346"/>
                  <a:pt x="13458" y="1340"/>
                  <a:pt x="13446" y="1334"/>
                </a:cubicBezTo>
                <a:lnTo>
                  <a:pt x="13446" y="1322"/>
                </a:lnTo>
                <a:cubicBezTo>
                  <a:pt x="13440" y="1316"/>
                  <a:pt x="13428" y="1316"/>
                  <a:pt x="13423" y="1316"/>
                </a:cubicBezTo>
                <a:cubicBezTo>
                  <a:pt x="13416" y="1316"/>
                  <a:pt x="13416" y="1316"/>
                  <a:pt x="13411" y="1316"/>
                </a:cubicBezTo>
                <a:cubicBezTo>
                  <a:pt x="13405" y="1316"/>
                  <a:pt x="13405" y="1322"/>
                  <a:pt x="13399" y="1328"/>
                </a:cubicBezTo>
                <a:cubicBezTo>
                  <a:pt x="13399" y="1328"/>
                  <a:pt x="13393" y="1328"/>
                  <a:pt x="13387" y="1328"/>
                </a:cubicBezTo>
                <a:cubicBezTo>
                  <a:pt x="13375" y="1334"/>
                  <a:pt x="13369" y="1334"/>
                  <a:pt x="13351" y="1340"/>
                </a:cubicBezTo>
                <a:cubicBezTo>
                  <a:pt x="13357" y="1346"/>
                  <a:pt x="13357" y="1346"/>
                  <a:pt x="13357" y="1346"/>
                </a:cubicBezTo>
                <a:cubicBezTo>
                  <a:pt x="13363" y="1352"/>
                  <a:pt x="13363" y="1352"/>
                  <a:pt x="13369" y="1352"/>
                </a:cubicBezTo>
                <a:cubicBezTo>
                  <a:pt x="13375" y="1352"/>
                  <a:pt x="13381" y="1352"/>
                  <a:pt x="13393" y="1352"/>
                </a:cubicBezTo>
                <a:cubicBezTo>
                  <a:pt x="13393" y="1352"/>
                  <a:pt x="13399" y="1352"/>
                  <a:pt x="13405" y="1352"/>
                </a:cubicBezTo>
                <a:cubicBezTo>
                  <a:pt x="13405" y="1352"/>
                  <a:pt x="13411" y="1358"/>
                  <a:pt x="13411" y="1364"/>
                </a:cubicBezTo>
                <a:cubicBezTo>
                  <a:pt x="13416" y="1370"/>
                  <a:pt x="13423" y="1370"/>
                  <a:pt x="13423" y="1376"/>
                </a:cubicBezTo>
                <a:cubicBezTo>
                  <a:pt x="13423" y="1382"/>
                  <a:pt x="13416" y="1382"/>
                  <a:pt x="13416" y="1387"/>
                </a:cubicBezTo>
                <a:cubicBezTo>
                  <a:pt x="13405" y="1387"/>
                  <a:pt x="13399" y="1387"/>
                  <a:pt x="13387" y="1382"/>
                </a:cubicBezTo>
                <a:cubicBezTo>
                  <a:pt x="13387" y="1382"/>
                  <a:pt x="13381" y="1382"/>
                  <a:pt x="13375" y="1382"/>
                </a:cubicBezTo>
                <a:cubicBezTo>
                  <a:pt x="13369" y="1376"/>
                  <a:pt x="13375" y="1370"/>
                  <a:pt x="13369" y="1370"/>
                </a:cubicBezTo>
                <a:cubicBezTo>
                  <a:pt x="13363" y="1364"/>
                  <a:pt x="13357" y="1370"/>
                  <a:pt x="13351" y="1370"/>
                </a:cubicBezTo>
                <a:cubicBezTo>
                  <a:pt x="13345" y="1370"/>
                  <a:pt x="13345" y="1370"/>
                  <a:pt x="13345" y="1370"/>
                </a:cubicBezTo>
                <a:cubicBezTo>
                  <a:pt x="13339" y="1370"/>
                  <a:pt x="13334" y="1364"/>
                  <a:pt x="13334" y="1370"/>
                </a:cubicBezTo>
                <a:cubicBezTo>
                  <a:pt x="13328" y="1370"/>
                  <a:pt x="13328" y="1376"/>
                  <a:pt x="13328" y="1382"/>
                </a:cubicBezTo>
                <a:cubicBezTo>
                  <a:pt x="13322" y="1382"/>
                  <a:pt x="13322" y="1387"/>
                  <a:pt x="13322" y="1393"/>
                </a:cubicBezTo>
                <a:cubicBezTo>
                  <a:pt x="13322" y="1399"/>
                  <a:pt x="13310" y="1399"/>
                  <a:pt x="13310" y="1405"/>
                </a:cubicBezTo>
                <a:cubicBezTo>
                  <a:pt x="13310" y="1417"/>
                  <a:pt x="13328" y="1429"/>
                  <a:pt x="13339" y="1429"/>
                </a:cubicBezTo>
                <a:cubicBezTo>
                  <a:pt x="13345" y="1429"/>
                  <a:pt x="13351" y="1429"/>
                  <a:pt x="13363" y="1429"/>
                </a:cubicBezTo>
                <a:cubicBezTo>
                  <a:pt x="13369" y="1429"/>
                  <a:pt x="13369" y="1429"/>
                  <a:pt x="13375" y="1429"/>
                </a:cubicBezTo>
                <a:cubicBezTo>
                  <a:pt x="13387" y="1435"/>
                  <a:pt x="13399" y="1441"/>
                  <a:pt x="13411" y="1447"/>
                </a:cubicBezTo>
                <a:cubicBezTo>
                  <a:pt x="13411" y="1447"/>
                  <a:pt x="13411" y="1453"/>
                  <a:pt x="13416" y="1459"/>
                </a:cubicBezTo>
                <a:cubicBezTo>
                  <a:pt x="13423" y="1459"/>
                  <a:pt x="13423" y="1459"/>
                  <a:pt x="13428" y="1459"/>
                </a:cubicBezTo>
                <a:cubicBezTo>
                  <a:pt x="13434" y="1465"/>
                  <a:pt x="13434" y="1465"/>
                  <a:pt x="13440" y="1465"/>
                </a:cubicBezTo>
                <a:cubicBezTo>
                  <a:pt x="13440" y="1470"/>
                  <a:pt x="13446" y="1470"/>
                  <a:pt x="13446" y="1476"/>
                </a:cubicBezTo>
                <a:cubicBezTo>
                  <a:pt x="13446" y="1482"/>
                  <a:pt x="13440" y="1482"/>
                  <a:pt x="13440" y="1488"/>
                </a:cubicBezTo>
                <a:cubicBezTo>
                  <a:pt x="13434" y="1482"/>
                  <a:pt x="13434" y="1476"/>
                  <a:pt x="13428" y="1470"/>
                </a:cubicBezTo>
                <a:cubicBezTo>
                  <a:pt x="13423" y="1470"/>
                  <a:pt x="13411" y="1470"/>
                  <a:pt x="13405" y="1470"/>
                </a:cubicBezTo>
                <a:cubicBezTo>
                  <a:pt x="13399" y="1465"/>
                  <a:pt x="13399" y="1459"/>
                  <a:pt x="13393" y="1459"/>
                </a:cubicBezTo>
                <a:cubicBezTo>
                  <a:pt x="13393" y="1459"/>
                  <a:pt x="13387" y="1459"/>
                  <a:pt x="13381" y="1459"/>
                </a:cubicBezTo>
                <a:cubicBezTo>
                  <a:pt x="13381" y="1459"/>
                  <a:pt x="13375" y="1459"/>
                  <a:pt x="13369" y="1459"/>
                </a:cubicBezTo>
                <a:cubicBezTo>
                  <a:pt x="13369" y="1459"/>
                  <a:pt x="13363" y="1453"/>
                  <a:pt x="13357" y="1453"/>
                </a:cubicBezTo>
                <a:lnTo>
                  <a:pt x="13351" y="1447"/>
                </a:lnTo>
                <a:cubicBezTo>
                  <a:pt x="13334" y="1447"/>
                  <a:pt x="13328" y="1453"/>
                  <a:pt x="13316" y="1447"/>
                </a:cubicBezTo>
                <a:cubicBezTo>
                  <a:pt x="13304" y="1447"/>
                  <a:pt x="13298" y="1447"/>
                  <a:pt x="13292" y="1441"/>
                </a:cubicBezTo>
                <a:cubicBezTo>
                  <a:pt x="13286" y="1435"/>
                  <a:pt x="13280" y="1435"/>
                  <a:pt x="13280" y="1429"/>
                </a:cubicBezTo>
                <a:cubicBezTo>
                  <a:pt x="13280" y="1423"/>
                  <a:pt x="13274" y="1423"/>
                  <a:pt x="13274" y="1417"/>
                </a:cubicBezTo>
                <a:cubicBezTo>
                  <a:pt x="13274" y="1411"/>
                  <a:pt x="13274" y="1411"/>
                  <a:pt x="13274" y="1405"/>
                </a:cubicBezTo>
                <a:cubicBezTo>
                  <a:pt x="13274" y="1382"/>
                  <a:pt x="13274" y="1382"/>
                  <a:pt x="13274" y="1382"/>
                </a:cubicBezTo>
                <a:cubicBezTo>
                  <a:pt x="13274" y="1376"/>
                  <a:pt x="13274" y="1370"/>
                  <a:pt x="13274" y="1358"/>
                </a:cubicBezTo>
                <a:cubicBezTo>
                  <a:pt x="13274" y="1358"/>
                  <a:pt x="13280" y="1352"/>
                  <a:pt x="13280" y="1346"/>
                </a:cubicBezTo>
                <a:cubicBezTo>
                  <a:pt x="13286" y="1346"/>
                  <a:pt x="13280" y="1340"/>
                  <a:pt x="13280" y="1340"/>
                </a:cubicBezTo>
                <a:cubicBezTo>
                  <a:pt x="13280" y="1334"/>
                  <a:pt x="13286" y="1328"/>
                  <a:pt x="13280" y="1328"/>
                </a:cubicBezTo>
                <a:cubicBezTo>
                  <a:pt x="13280" y="1322"/>
                  <a:pt x="13280" y="1316"/>
                  <a:pt x="13280" y="1316"/>
                </a:cubicBezTo>
                <a:cubicBezTo>
                  <a:pt x="13280" y="1310"/>
                  <a:pt x="13268" y="1310"/>
                  <a:pt x="13268" y="1310"/>
                </a:cubicBezTo>
                <a:cubicBezTo>
                  <a:pt x="13268" y="1304"/>
                  <a:pt x="13268" y="1299"/>
                  <a:pt x="13268" y="1299"/>
                </a:cubicBezTo>
                <a:cubicBezTo>
                  <a:pt x="13262" y="1287"/>
                  <a:pt x="13262" y="1281"/>
                  <a:pt x="13257" y="1275"/>
                </a:cubicBezTo>
                <a:cubicBezTo>
                  <a:pt x="13250" y="1275"/>
                  <a:pt x="13250" y="1281"/>
                  <a:pt x="13245" y="1281"/>
                </a:cubicBezTo>
                <a:cubicBezTo>
                  <a:pt x="13239" y="1281"/>
                  <a:pt x="13239" y="1281"/>
                  <a:pt x="13233" y="1281"/>
                </a:cubicBezTo>
                <a:cubicBezTo>
                  <a:pt x="13233" y="1287"/>
                  <a:pt x="13233" y="1293"/>
                  <a:pt x="13233" y="1299"/>
                </a:cubicBezTo>
                <a:cubicBezTo>
                  <a:pt x="13233" y="1299"/>
                  <a:pt x="13239" y="1304"/>
                  <a:pt x="13239" y="1310"/>
                </a:cubicBezTo>
                <a:cubicBezTo>
                  <a:pt x="13239" y="1322"/>
                  <a:pt x="13239" y="1328"/>
                  <a:pt x="13239" y="1340"/>
                </a:cubicBezTo>
                <a:cubicBezTo>
                  <a:pt x="13239" y="1346"/>
                  <a:pt x="13233" y="1352"/>
                  <a:pt x="13233" y="1352"/>
                </a:cubicBezTo>
                <a:cubicBezTo>
                  <a:pt x="13233" y="1370"/>
                  <a:pt x="13233" y="1370"/>
                  <a:pt x="13233" y="1370"/>
                </a:cubicBezTo>
                <a:cubicBezTo>
                  <a:pt x="13227" y="1370"/>
                  <a:pt x="13221" y="1364"/>
                  <a:pt x="13209" y="1364"/>
                </a:cubicBezTo>
                <a:cubicBezTo>
                  <a:pt x="13203" y="1364"/>
                  <a:pt x="13203" y="1370"/>
                  <a:pt x="13197" y="1370"/>
                </a:cubicBezTo>
                <a:cubicBezTo>
                  <a:pt x="13191" y="1370"/>
                  <a:pt x="13191" y="1370"/>
                  <a:pt x="13185" y="1370"/>
                </a:cubicBezTo>
                <a:cubicBezTo>
                  <a:pt x="13185" y="1376"/>
                  <a:pt x="13185" y="1382"/>
                  <a:pt x="13185" y="1387"/>
                </a:cubicBezTo>
                <a:cubicBezTo>
                  <a:pt x="13185" y="1387"/>
                  <a:pt x="13185" y="1393"/>
                  <a:pt x="13185" y="1399"/>
                </a:cubicBezTo>
                <a:cubicBezTo>
                  <a:pt x="13179" y="1399"/>
                  <a:pt x="13173" y="1399"/>
                  <a:pt x="13173" y="1405"/>
                </a:cubicBezTo>
                <a:cubicBezTo>
                  <a:pt x="13168" y="1405"/>
                  <a:pt x="13162" y="1405"/>
                  <a:pt x="13162" y="1405"/>
                </a:cubicBezTo>
                <a:cubicBezTo>
                  <a:pt x="13150" y="1411"/>
                  <a:pt x="13144" y="1417"/>
                  <a:pt x="13144" y="1429"/>
                </a:cubicBezTo>
                <a:cubicBezTo>
                  <a:pt x="13144" y="1435"/>
                  <a:pt x="13144" y="1435"/>
                  <a:pt x="13144" y="1435"/>
                </a:cubicBezTo>
                <a:cubicBezTo>
                  <a:pt x="13150" y="1453"/>
                  <a:pt x="13162" y="1459"/>
                  <a:pt x="13173" y="1470"/>
                </a:cubicBezTo>
                <a:cubicBezTo>
                  <a:pt x="13179" y="1476"/>
                  <a:pt x="13185" y="1476"/>
                  <a:pt x="13191" y="1488"/>
                </a:cubicBezTo>
                <a:cubicBezTo>
                  <a:pt x="13191" y="1494"/>
                  <a:pt x="13191" y="1494"/>
                  <a:pt x="13191" y="1500"/>
                </a:cubicBezTo>
                <a:cubicBezTo>
                  <a:pt x="13191" y="1506"/>
                  <a:pt x="13197" y="1512"/>
                  <a:pt x="13197" y="1524"/>
                </a:cubicBezTo>
                <a:cubicBezTo>
                  <a:pt x="13197" y="1530"/>
                  <a:pt x="13197" y="1530"/>
                  <a:pt x="13197" y="1536"/>
                </a:cubicBezTo>
                <a:cubicBezTo>
                  <a:pt x="13191" y="1536"/>
                  <a:pt x="13191" y="1542"/>
                  <a:pt x="13191" y="1548"/>
                </a:cubicBezTo>
                <a:cubicBezTo>
                  <a:pt x="13185" y="1554"/>
                  <a:pt x="13173" y="1554"/>
                  <a:pt x="13173" y="1565"/>
                </a:cubicBezTo>
                <a:cubicBezTo>
                  <a:pt x="13173" y="1571"/>
                  <a:pt x="13173" y="1571"/>
                  <a:pt x="13173" y="1571"/>
                </a:cubicBezTo>
                <a:lnTo>
                  <a:pt x="13179" y="1577"/>
                </a:lnTo>
                <a:cubicBezTo>
                  <a:pt x="13179" y="1583"/>
                  <a:pt x="13179" y="1589"/>
                  <a:pt x="13185" y="1595"/>
                </a:cubicBezTo>
                <a:cubicBezTo>
                  <a:pt x="13185" y="1595"/>
                  <a:pt x="13185" y="1601"/>
                  <a:pt x="13185" y="1607"/>
                </a:cubicBezTo>
                <a:cubicBezTo>
                  <a:pt x="13185" y="1613"/>
                  <a:pt x="13179" y="1613"/>
                  <a:pt x="13179" y="1619"/>
                </a:cubicBezTo>
                <a:cubicBezTo>
                  <a:pt x="13179" y="1619"/>
                  <a:pt x="13179" y="1625"/>
                  <a:pt x="13185" y="1631"/>
                </a:cubicBezTo>
                <a:cubicBezTo>
                  <a:pt x="13185" y="1636"/>
                  <a:pt x="13191" y="1642"/>
                  <a:pt x="13197" y="1648"/>
                </a:cubicBezTo>
                <a:cubicBezTo>
                  <a:pt x="13197" y="1654"/>
                  <a:pt x="13203" y="1654"/>
                  <a:pt x="13209" y="1654"/>
                </a:cubicBezTo>
                <a:cubicBezTo>
                  <a:pt x="13262" y="1654"/>
                  <a:pt x="13262" y="1654"/>
                  <a:pt x="13262" y="1654"/>
                </a:cubicBezTo>
                <a:cubicBezTo>
                  <a:pt x="13268" y="1654"/>
                  <a:pt x="13268" y="1648"/>
                  <a:pt x="13274" y="1648"/>
                </a:cubicBezTo>
                <a:cubicBezTo>
                  <a:pt x="13274" y="1642"/>
                  <a:pt x="13280" y="1642"/>
                  <a:pt x="13280" y="1636"/>
                </a:cubicBezTo>
                <a:cubicBezTo>
                  <a:pt x="13286" y="1631"/>
                  <a:pt x="13286" y="1625"/>
                  <a:pt x="13292" y="1625"/>
                </a:cubicBezTo>
                <a:cubicBezTo>
                  <a:pt x="13298" y="1625"/>
                  <a:pt x="13298" y="1625"/>
                  <a:pt x="13298" y="1625"/>
                </a:cubicBezTo>
                <a:cubicBezTo>
                  <a:pt x="13304" y="1625"/>
                  <a:pt x="13310" y="1625"/>
                  <a:pt x="13310" y="1631"/>
                </a:cubicBezTo>
                <a:cubicBezTo>
                  <a:pt x="13316" y="1631"/>
                  <a:pt x="13316" y="1636"/>
                  <a:pt x="13322" y="1642"/>
                </a:cubicBezTo>
                <a:cubicBezTo>
                  <a:pt x="13328" y="1648"/>
                  <a:pt x="13334" y="1648"/>
                  <a:pt x="13345" y="1654"/>
                </a:cubicBezTo>
                <a:lnTo>
                  <a:pt x="13351" y="1654"/>
                </a:lnTo>
                <a:cubicBezTo>
                  <a:pt x="13357" y="1660"/>
                  <a:pt x="13363" y="1660"/>
                  <a:pt x="13363" y="1666"/>
                </a:cubicBezTo>
                <a:cubicBezTo>
                  <a:pt x="13369" y="1672"/>
                  <a:pt x="13369" y="1678"/>
                  <a:pt x="13375" y="1690"/>
                </a:cubicBezTo>
                <a:cubicBezTo>
                  <a:pt x="13381" y="1696"/>
                  <a:pt x="13387" y="1702"/>
                  <a:pt x="13399" y="1708"/>
                </a:cubicBezTo>
                <a:cubicBezTo>
                  <a:pt x="13399" y="1714"/>
                  <a:pt x="13405" y="1714"/>
                  <a:pt x="13411" y="1720"/>
                </a:cubicBezTo>
                <a:lnTo>
                  <a:pt x="13416" y="1725"/>
                </a:lnTo>
                <a:cubicBezTo>
                  <a:pt x="13416" y="1737"/>
                  <a:pt x="13411" y="1743"/>
                  <a:pt x="13411" y="1749"/>
                </a:cubicBezTo>
                <a:cubicBezTo>
                  <a:pt x="13405" y="1755"/>
                  <a:pt x="13405" y="1761"/>
                  <a:pt x="13399" y="1761"/>
                </a:cubicBezTo>
                <a:cubicBezTo>
                  <a:pt x="13399" y="1767"/>
                  <a:pt x="13387" y="1767"/>
                  <a:pt x="13387" y="1773"/>
                </a:cubicBezTo>
                <a:cubicBezTo>
                  <a:pt x="13387" y="1779"/>
                  <a:pt x="13393" y="1779"/>
                  <a:pt x="13393" y="1785"/>
                </a:cubicBezTo>
                <a:cubicBezTo>
                  <a:pt x="13399" y="1785"/>
                  <a:pt x="13405" y="1779"/>
                  <a:pt x="13405" y="1785"/>
                </a:cubicBezTo>
                <a:cubicBezTo>
                  <a:pt x="13416" y="1791"/>
                  <a:pt x="13416" y="1791"/>
                  <a:pt x="13416" y="1791"/>
                </a:cubicBezTo>
                <a:cubicBezTo>
                  <a:pt x="13423" y="1791"/>
                  <a:pt x="13423" y="1797"/>
                  <a:pt x="13428" y="1802"/>
                </a:cubicBezTo>
                <a:cubicBezTo>
                  <a:pt x="13434" y="1802"/>
                  <a:pt x="13446" y="1802"/>
                  <a:pt x="13458" y="1802"/>
                </a:cubicBezTo>
                <a:cubicBezTo>
                  <a:pt x="13464" y="1802"/>
                  <a:pt x="13464" y="1802"/>
                  <a:pt x="13470" y="1802"/>
                </a:cubicBezTo>
                <a:cubicBezTo>
                  <a:pt x="13464" y="1814"/>
                  <a:pt x="13464" y="1814"/>
                  <a:pt x="13464" y="1814"/>
                </a:cubicBezTo>
                <a:cubicBezTo>
                  <a:pt x="13458" y="1820"/>
                  <a:pt x="13458" y="1820"/>
                  <a:pt x="13452" y="1820"/>
                </a:cubicBezTo>
                <a:cubicBezTo>
                  <a:pt x="13446" y="1826"/>
                  <a:pt x="13434" y="1826"/>
                  <a:pt x="13428" y="1826"/>
                </a:cubicBezTo>
                <a:cubicBezTo>
                  <a:pt x="13416" y="1826"/>
                  <a:pt x="13416" y="1826"/>
                  <a:pt x="13416" y="1826"/>
                </a:cubicBezTo>
                <a:cubicBezTo>
                  <a:pt x="13411" y="1826"/>
                  <a:pt x="13411" y="1820"/>
                  <a:pt x="13405" y="1814"/>
                </a:cubicBezTo>
                <a:cubicBezTo>
                  <a:pt x="13399" y="1814"/>
                  <a:pt x="13399" y="1809"/>
                  <a:pt x="13393" y="1809"/>
                </a:cubicBezTo>
                <a:cubicBezTo>
                  <a:pt x="13393" y="1809"/>
                  <a:pt x="13387" y="1809"/>
                  <a:pt x="13381" y="1802"/>
                </a:cubicBezTo>
                <a:cubicBezTo>
                  <a:pt x="13375" y="1802"/>
                  <a:pt x="13375" y="1791"/>
                  <a:pt x="13375" y="1779"/>
                </a:cubicBezTo>
                <a:cubicBezTo>
                  <a:pt x="13375" y="1761"/>
                  <a:pt x="13375" y="1761"/>
                  <a:pt x="13375" y="1761"/>
                </a:cubicBezTo>
                <a:cubicBezTo>
                  <a:pt x="13375" y="1755"/>
                  <a:pt x="13381" y="1755"/>
                  <a:pt x="13381" y="1749"/>
                </a:cubicBezTo>
                <a:cubicBezTo>
                  <a:pt x="13381" y="1737"/>
                  <a:pt x="13369" y="1731"/>
                  <a:pt x="13363" y="1725"/>
                </a:cubicBezTo>
                <a:cubicBezTo>
                  <a:pt x="13357" y="1720"/>
                  <a:pt x="13351" y="1725"/>
                  <a:pt x="13351" y="1720"/>
                </a:cubicBezTo>
                <a:cubicBezTo>
                  <a:pt x="13351" y="1714"/>
                  <a:pt x="13351" y="1714"/>
                  <a:pt x="13351" y="1708"/>
                </a:cubicBezTo>
                <a:cubicBezTo>
                  <a:pt x="13351" y="1702"/>
                  <a:pt x="13345" y="1702"/>
                  <a:pt x="13345" y="1696"/>
                </a:cubicBezTo>
                <a:cubicBezTo>
                  <a:pt x="13339" y="1696"/>
                  <a:pt x="13334" y="1696"/>
                  <a:pt x="13334" y="1696"/>
                </a:cubicBezTo>
                <a:cubicBezTo>
                  <a:pt x="13328" y="1690"/>
                  <a:pt x="13322" y="1690"/>
                  <a:pt x="13316" y="1690"/>
                </a:cubicBezTo>
                <a:cubicBezTo>
                  <a:pt x="13310" y="1690"/>
                  <a:pt x="13304" y="1690"/>
                  <a:pt x="13292" y="1690"/>
                </a:cubicBezTo>
                <a:cubicBezTo>
                  <a:pt x="13280" y="1690"/>
                  <a:pt x="13274" y="1690"/>
                  <a:pt x="13262" y="1690"/>
                </a:cubicBezTo>
                <a:cubicBezTo>
                  <a:pt x="13257" y="1690"/>
                  <a:pt x="13250" y="1690"/>
                  <a:pt x="13250" y="1690"/>
                </a:cubicBezTo>
                <a:cubicBezTo>
                  <a:pt x="13245" y="1690"/>
                  <a:pt x="13239" y="1696"/>
                  <a:pt x="13239" y="1696"/>
                </a:cubicBezTo>
                <a:cubicBezTo>
                  <a:pt x="13233" y="1696"/>
                  <a:pt x="13227" y="1702"/>
                  <a:pt x="13227" y="1702"/>
                </a:cubicBezTo>
                <a:cubicBezTo>
                  <a:pt x="13221" y="1708"/>
                  <a:pt x="13215" y="1708"/>
                  <a:pt x="13215" y="1714"/>
                </a:cubicBezTo>
                <a:cubicBezTo>
                  <a:pt x="13215" y="1720"/>
                  <a:pt x="13215" y="1720"/>
                  <a:pt x="13215" y="1725"/>
                </a:cubicBezTo>
                <a:cubicBezTo>
                  <a:pt x="13215" y="1731"/>
                  <a:pt x="13221" y="1731"/>
                  <a:pt x="13221" y="1737"/>
                </a:cubicBezTo>
                <a:cubicBezTo>
                  <a:pt x="13221" y="1749"/>
                  <a:pt x="13227" y="1755"/>
                  <a:pt x="13227" y="1767"/>
                </a:cubicBezTo>
                <a:cubicBezTo>
                  <a:pt x="13227" y="1779"/>
                  <a:pt x="13227" y="1785"/>
                  <a:pt x="13221" y="1797"/>
                </a:cubicBezTo>
                <a:lnTo>
                  <a:pt x="13221" y="1802"/>
                </a:lnTo>
                <a:cubicBezTo>
                  <a:pt x="13215" y="1809"/>
                  <a:pt x="13215" y="1814"/>
                  <a:pt x="13209" y="1814"/>
                </a:cubicBezTo>
                <a:cubicBezTo>
                  <a:pt x="13203" y="1820"/>
                  <a:pt x="13203" y="1820"/>
                  <a:pt x="13197" y="1826"/>
                </a:cubicBezTo>
                <a:cubicBezTo>
                  <a:pt x="13191" y="1832"/>
                  <a:pt x="13185" y="1832"/>
                  <a:pt x="13185" y="1838"/>
                </a:cubicBezTo>
                <a:cubicBezTo>
                  <a:pt x="13179" y="1838"/>
                  <a:pt x="13173" y="1838"/>
                  <a:pt x="13173" y="1844"/>
                </a:cubicBezTo>
                <a:cubicBezTo>
                  <a:pt x="13168" y="1856"/>
                  <a:pt x="13173" y="1862"/>
                  <a:pt x="13173" y="1874"/>
                </a:cubicBezTo>
                <a:cubicBezTo>
                  <a:pt x="13162" y="1874"/>
                  <a:pt x="13156" y="1874"/>
                  <a:pt x="13150" y="1874"/>
                </a:cubicBezTo>
                <a:cubicBezTo>
                  <a:pt x="13132" y="1880"/>
                  <a:pt x="13126" y="1886"/>
                  <a:pt x="13114" y="1891"/>
                </a:cubicBezTo>
                <a:cubicBezTo>
                  <a:pt x="13108" y="1897"/>
                  <a:pt x="13096" y="1897"/>
                  <a:pt x="13090" y="1909"/>
                </a:cubicBezTo>
                <a:cubicBezTo>
                  <a:pt x="13090" y="1909"/>
                  <a:pt x="13090" y="1915"/>
                  <a:pt x="13090" y="1921"/>
                </a:cubicBezTo>
                <a:cubicBezTo>
                  <a:pt x="13090" y="1921"/>
                  <a:pt x="13084" y="1927"/>
                  <a:pt x="13084" y="1933"/>
                </a:cubicBezTo>
                <a:cubicBezTo>
                  <a:pt x="13079" y="1933"/>
                  <a:pt x="13079" y="1933"/>
                  <a:pt x="13073" y="1933"/>
                </a:cubicBezTo>
                <a:cubicBezTo>
                  <a:pt x="13061" y="1933"/>
                  <a:pt x="13055" y="1933"/>
                  <a:pt x="13049" y="1927"/>
                </a:cubicBezTo>
                <a:cubicBezTo>
                  <a:pt x="13043" y="1927"/>
                  <a:pt x="13043" y="1921"/>
                  <a:pt x="13037" y="1921"/>
                </a:cubicBezTo>
                <a:cubicBezTo>
                  <a:pt x="13031" y="1921"/>
                  <a:pt x="13031" y="1921"/>
                  <a:pt x="13025" y="1921"/>
                </a:cubicBezTo>
                <a:cubicBezTo>
                  <a:pt x="13019" y="1915"/>
                  <a:pt x="13019" y="1909"/>
                  <a:pt x="13013" y="1909"/>
                </a:cubicBezTo>
                <a:cubicBezTo>
                  <a:pt x="12948" y="1909"/>
                  <a:pt x="12948" y="1909"/>
                  <a:pt x="12948" y="1909"/>
                </a:cubicBezTo>
                <a:cubicBezTo>
                  <a:pt x="12936" y="1903"/>
                  <a:pt x="12936" y="1903"/>
                  <a:pt x="12936" y="1903"/>
                </a:cubicBezTo>
                <a:cubicBezTo>
                  <a:pt x="12936" y="1903"/>
                  <a:pt x="12942" y="1897"/>
                  <a:pt x="12942" y="1891"/>
                </a:cubicBezTo>
                <a:cubicBezTo>
                  <a:pt x="12948" y="1891"/>
                  <a:pt x="12948" y="1886"/>
                  <a:pt x="12954" y="1880"/>
                </a:cubicBezTo>
                <a:cubicBezTo>
                  <a:pt x="12960" y="1880"/>
                  <a:pt x="12960" y="1880"/>
                  <a:pt x="12966" y="1880"/>
                </a:cubicBezTo>
                <a:cubicBezTo>
                  <a:pt x="12978" y="1880"/>
                  <a:pt x="12978" y="1880"/>
                  <a:pt x="12984" y="1880"/>
                </a:cubicBezTo>
                <a:cubicBezTo>
                  <a:pt x="12990" y="1886"/>
                  <a:pt x="12996" y="1886"/>
                  <a:pt x="12996" y="1886"/>
                </a:cubicBezTo>
                <a:cubicBezTo>
                  <a:pt x="13007" y="1891"/>
                  <a:pt x="13013" y="1886"/>
                  <a:pt x="13019" y="1886"/>
                </a:cubicBezTo>
                <a:cubicBezTo>
                  <a:pt x="13031" y="1886"/>
                  <a:pt x="13037" y="1891"/>
                  <a:pt x="13043" y="1886"/>
                </a:cubicBezTo>
                <a:cubicBezTo>
                  <a:pt x="13049" y="1886"/>
                  <a:pt x="13049" y="1880"/>
                  <a:pt x="13055" y="1880"/>
                </a:cubicBezTo>
                <a:cubicBezTo>
                  <a:pt x="13061" y="1880"/>
                  <a:pt x="13061" y="1874"/>
                  <a:pt x="13067" y="1874"/>
                </a:cubicBezTo>
                <a:cubicBezTo>
                  <a:pt x="13067" y="1868"/>
                  <a:pt x="13073" y="1868"/>
                  <a:pt x="13079" y="1862"/>
                </a:cubicBezTo>
                <a:cubicBezTo>
                  <a:pt x="13084" y="1856"/>
                  <a:pt x="13084" y="1844"/>
                  <a:pt x="13090" y="1838"/>
                </a:cubicBezTo>
                <a:cubicBezTo>
                  <a:pt x="13090" y="1838"/>
                  <a:pt x="13096" y="1838"/>
                  <a:pt x="13102" y="1832"/>
                </a:cubicBezTo>
                <a:cubicBezTo>
                  <a:pt x="13108" y="1826"/>
                  <a:pt x="13114" y="1820"/>
                  <a:pt x="13120" y="1814"/>
                </a:cubicBezTo>
                <a:cubicBezTo>
                  <a:pt x="13120" y="1809"/>
                  <a:pt x="13120" y="1802"/>
                  <a:pt x="13120" y="1802"/>
                </a:cubicBezTo>
                <a:cubicBezTo>
                  <a:pt x="13126" y="1797"/>
                  <a:pt x="13132" y="1802"/>
                  <a:pt x="13132" y="1797"/>
                </a:cubicBezTo>
                <a:cubicBezTo>
                  <a:pt x="13138" y="1797"/>
                  <a:pt x="13144" y="1797"/>
                  <a:pt x="13144" y="1791"/>
                </a:cubicBezTo>
                <a:cubicBezTo>
                  <a:pt x="13150" y="1791"/>
                  <a:pt x="13144" y="1785"/>
                  <a:pt x="13144" y="1779"/>
                </a:cubicBezTo>
                <a:cubicBezTo>
                  <a:pt x="13144" y="1779"/>
                  <a:pt x="13150" y="1773"/>
                  <a:pt x="13150" y="1767"/>
                </a:cubicBezTo>
                <a:cubicBezTo>
                  <a:pt x="13150" y="1761"/>
                  <a:pt x="13156" y="1755"/>
                  <a:pt x="13156" y="1743"/>
                </a:cubicBezTo>
                <a:cubicBezTo>
                  <a:pt x="13156" y="1743"/>
                  <a:pt x="13162" y="1737"/>
                  <a:pt x="13162" y="1731"/>
                </a:cubicBezTo>
                <a:lnTo>
                  <a:pt x="13162" y="1725"/>
                </a:lnTo>
                <a:cubicBezTo>
                  <a:pt x="13162" y="1720"/>
                  <a:pt x="13168" y="1720"/>
                  <a:pt x="13168" y="1714"/>
                </a:cubicBezTo>
                <a:cubicBezTo>
                  <a:pt x="13168" y="1708"/>
                  <a:pt x="13168" y="1702"/>
                  <a:pt x="13168" y="1696"/>
                </a:cubicBezTo>
                <a:cubicBezTo>
                  <a:pt x="13156" y="1696"/>
                  <a:pt x="13150" y="1702"/>
                  <a:pt x="13144" y="1702"/>
                </a:cubicBezTo>
                <a:cubicBezTo>
                  <a:pt x="13138" y="1702"/>
                  <a:pt x="13132" y="1696"/>
                  <a:pt x="13126" y="1696"/>
                </a:cubicBezTo>
                <a:cubicBezTo>
                  <a:pt x="13126" y="1696"/>
                  <a:pt x="13120" y="1690"/>
                  <a:pt x="13114" y="1690"/>
                </a:cubicBezTo>
                <a:cubicBezTo>
                  <a:pt x="13108" y="1690"/>
                  <a:pt x="13108" y="1684"/>
                  <a:pt x="13108" y="1678"/>
                </a:cubicBezTo>
                <a:cubicBezTo>
                  <a:pt x="13102" y="1672"/>
                  <a:pt x="13102" y="1666"/>
                  <a:pt x="13102" y="1660"/>
                </a:cubicBezTo>
                <a:cubicBezTo>
                  <a:pt x="13102" y="1648"/>
                  <a:pt x="13108" y="1648"/>
                  <a:pt x="13108" y="1636"/>
                </a:cubicBezTo>
                <a:cubicBezTo>
                  <a:pt x="13108" y="1619"/>
                  <a:pt x="13108" y="1613"/>
                  <a:pt x="13108" y="1601"/>
                </a:cubicBezTo>
                <a:cubicBezTo>
                  <a:pt x="13108" y="1589"/>
                  <a:pt x="13108" y="1589"/>
                  <a:pt x="13108" y="1589"/>
                </a:cubicBezTo>
                <a:cubicBezTo>
                  <a:pt x="13108" y="1577"/>
                  <a:pt x="13114" y="1571"/>
                  <a:pt x="13114" y="1565"/>
                </a:cubicBezTo>
                <a:cubicBezTo>
                  <a:pt x="13120" y="1554"/>
                  <a:pt x="13120" y="1548"/>
                  <a:pt x="13120" y="1530"/>
                </a:cubicBezTo>
                <a:cubicBezTo>
                  <a:pt x="13120" y="1530"/>
                  <a:pt x="13120" y="1524"/>
                  <a:pt x="13120" y="1518"/>
                </a:cubicBezTo>
                <a:cubicBezTo>
                  <a:pt x="13120" y="1512"/>
                  <a:pt x="13114" y="1506"/>
                  <a:pt x="13108" y="1494"/>
                </a:cubicBezTo>
                <a:lnTo>
                  <a:pt x="13108" y="1488"/>
                </a:lnTo>
                <a:cubicBezTo>
                  <a:pt x="13102" y="1476"/>
                  <a:pt x="13102" y="1470"/>
                  <a:pt x="13096" y="1465"/>
                </a:cubicBezTo>
                <a:cubicBezTo>
                  <a:pt x="13096" y="1459"/>
                  <a:pt x="13090" y="1453"/>
                  <a:pt x="13090" y="1453"/>
                </a:cubicBezTo>
                <a:cubicBezTo>
                  <a:pt x="13084" y="1447"/>
                  <a:pt x="13084" y="1447"/>
                  <a:pt x="13084" y="1441"/>
                </a:cubicBezTo>
                <a:cubicBezTo>
                  <a:pt x="13084" y="1370"/>
                  <a:pt x="13084" y="1370"/>
                  <a:pt x="13084" y="1370"/>
                </a:cubicBezTo>
                <a:cubicBezTo>
                  <a:pt x="13090" y="1370"/>
                  <a:pt x="13096" y="1370"/>
                  <a:pt x="13108" y="1370"/>
                </a:cubicBezTo>
                <a:cubicBezTo>
                  <a:pt x="13108" y="1370"/>
                  <a:pt x="13114" y="1370"/>
                  <a:pt x="13120" y="1370"/>
                </a:cubicBezTo>
                <a:lnTo>
                  <a:pt x="13120" y="1370"/>
                </a:lnTo>
                <a:cubicBezTo>
                  <a:pt x="13120" y="1299"/>
                  <a:pt x="13120" y="1299"/>
                  <a:pt x="13120" y="1299"/>
                </a:cubicBezTo>
                <a:cubicBezTo>
                  <a:pt x="13108" y="1299"/>
                  <a:pt x="13102" y="1299"/>
                  <a:pt x="13090" y="1299"/>
                </a:cubicBezTo>
                <a:cubicBezTo>
                  <a:pt x="13084" y="1299"/>
                  <a:pt x="13084" y="1287"/>
                  <a:pt x="13079" y="1287"/>
                </a:cubicBezTo>
                <a:cubicBezTo>
                  <a:pt x="13079" y="1287"/>
                  <a:pt x="13073" y="1281"/>
                  <a:pt x="13067" y="1281"/>
                </a:cubicBezTo>
                <a:cubicBezTo>
                  <a:pt x="13061" y="1281"/>
                  <a:pt x="13055" y="1281"/>
                  <a:pt x="13043" y="1281"/>
                </a:cubicBezTo>
                <a:cubicBezTo>
                  <a:pt x="13025" y="1281"/>
                  <a:pt x="13025" y="1281"/>
                  <a:pt x="13025" y="1281"/>
                </a:cubicBezTo>
                <a:cubicBezTo>
                  <a:pt x="13019" y="1281"/>
                  <a:pt x="13013" y="1281"/>
                  <a:pt x="13007" y="1281"/>
                </a:cubicBezTo>
                <a:cubicBezTo>
                  <a:pt x="12996" y="1281"/>
                  <a:pt x="12990" y="1281"/>
                  <a:pt x="12978" y="1287"/>
                </a:cubicBezTo>
                <a:cubicBezTo>
                  <a:pt x="12972" y="1287"/>
                  <a:pt x="12972" y="1293"/>
                  <a:pt x="12966" y="1293"/>
                </a:cubicBezTo>
                <a:cubicBezTo>
                  <a:pt x="12960" y="1299"/>
                  <a:pt x="12960" y="1299"/>
                  <a:pt x="12954" y="1299"/>
                </a:cubicBezTo>
                <a:cubicBezTo>
                  <a:pt x="12948" y="1299"/>
                  <a:pt x="12948" y="1299"/>
                  <a:pt x="12942" y="1299"/>
                </a:cubicBezTo>
                <a:cubicBezTo>
                  <a:pt x="12936" y="1299"/>
                  <a:pt x="12930" y="1299"/>
                  <a:pt x="12918" y="1299"/>
                </a:cubicBezTo>
                <a:cubicBezTo>
                  <a:pt x="12918" y="1299"/>
                  <a:pt x="12913" y="1304"/>
                  <a:pt x="12907" y="1304"/>
                </a:cubicBezTo>
                <a:cubicBezTo>
                  <a:pt x="12907" y="1316"/>
                  <a:pt x="12907" y="1322"/>
                  <a:pt x="12907" y="1340"/>
                </a:cubicBezTo>
                <a:cubicBezTo>
                  <a:pt x="12907" y="1340"/>
                  <a:pt x="12907" y="1346"/>
                  <a:pt x="12907" y="1352"/>
                </a:cubicBezTo>
                <a:cubicBezTo>
                  <a:pt x="12907" y="1358"/>
                  <a:pt x="12901" y="1364"/>
                  <a:pt x="12895" y="1376"/>
                </a:cubicBezTo>
                <a:cubicBezTo>
                  <a:pt x="12889" y="1382"/>
                  <a:pt x="12889" y="1382"/>
                  <a:pt x="12889" y="1387"/>
                </a:cubicBezTo>
                <a:cubicBezTo>
                  <a:pt x="12877" y="1393"/>
                  <a:pt x="12871" y="1399"/>
                  <a:pt x="12865" y="1411"/>
                </a:cubicBezTo>
                <a:cubicBezTo>
                  <a:pt x="12865" y="1417"/>
                  <a:pt x="12865" y="1423"/>
                  <a:pt x="12859" y="1429"/>
                </a:cubicBezTo>
                <a:cubicBezTo>
                  <a:pt x="12859" y="1435"/>
                  <a:pt x="12859" y="1441"/>
                  <a:pt x="12853" y="1447"/>
                </a:cubicBezTo>
                <a:cubicBezTo>
                  <a:pt x="12853" y="1447"/>
                  <a:pt x="12847" y="1447"/>
                  <a:pt x="12841" y="1447"/>
                </a:cubicBezTo>
                <a:cubicBezTo>
                  <a:pt x="12835" y="1453"/>
                  <a:pt x="12830" y="1447"/>
                  <a:pt x="12818" y="1447"/>
                </a:cubicBezTo>
                <a:cubicBezTo>
                  <a:pt x="12812" y="1447"/>
                  <a:pt x="12812" y="1447"/>
                  <a:pt x="12812" y="1447"/>
                </a:cubicBezTo>
                <a:cubicBezTo>
                  <a:pt x="12806" y="1447"/>
                  <a:pt x="12800" y="1453"/>
                  <a:pt x="12800" y="1453"/>
                </a:cubicBezTo>
                <a:cubicBezTo>
                  <a:pt x="12794" y="1459"/>
                  <a:pt x="12794" y="1465"/>
                  <a:pt x="12794" y="1470"/>
                </a:cubicBezTo>
                <a:cubicBezTo>
                  <a:pt x="12794" y="1476"/>
                  <a:pt x="12794" y="1476"/>
                  <a:pt x="12794" y="1476"/>
                </a:cubicBezTo>
                <a:cubicBezTo>
                  <a:pt x="12794" y="1482"/>
                  <a:pt x="12794" y="1488"/>
                  <a:pt x="12794" y="1494"/>
                </a:cubicBezTo>
                <a:cubicBezTo>
                  <a:pt x="12794" y="1494"/>
                  <a:pt x="12806" y="1488"/>
                  <a:pt x="12806" y="1494"/>
                </a:cubicBezTo>
                <a:cubicBezTo>
                  <a:pt x="12812" y="1500"/>
                  <a:pt x="12824" y="1500"/>
                  <a:pt x="12824" y="1512"/>
                </a:cubicBezTo>
                <a:cubicBezTo>
                  <a:pt x="12830" y="1518"/>
                  <a:pt x="12830" y="1524"/>
                  <a:pt x="12830" y="1536"/>
                </a:cubicBezTo>
                <a:cubicBezTo>
                  <a:pt x="12830" y="1542"/>
                  <a:pt x="12830" y="1554"/>
                  <a:pt x="12824" y="1559"/>
                </a:cubicBezTo>
                <a:cubicBezTo>
                  <a:pt x="12818" y="1559"/>
                  <a:pt x="12812" y="1559"/>
                  <a:pt x="12812" y="1559"/>
                </a:cubicBezTo>
                <a:cubicBezTo>
                  <a:pt x="12806" y="1565"/>
                  <a:pt x="12806" y="1565"/>
                  <a:pt x="12800" y="1565"/>
                </a:cubicBezTo>
                <a:cubicBezTo>
                  <a:pt x="12794" y="1571"/>
                  <a:pt x="12800" y="1577"/>
                  <a:pt x="12800" y="1583"/>
                </a:cubicBezTo>
                <a:cubicBezTo>
                  <a:pt x="12800" y="1589"/>
                  <a:pt x="12800" y="1595"/>
                  <a:pt x="12800" y="1607"/>
                </a:cubicBezTo>
                <a:cubicBezTo>
                  <a:pt x="12812" y="1607"/>
                  <a:pt x="12812" y="1607"/>
                  <a:pt x="12824" y="1607"/>
                </a:cubicBezTo>
                <a:cubicBezTo>
                  <a:pt x="12830" y="1607"/>
                  <a:pt x="12830" y="1601"/>
                  <a:pt x="12835" y="1607"/>
                </a:cubicBezTo>
                <a:cubicBezTo>
                  <a:pt x="12841" y="1607"/>
                  <a:pt x="12841" y="1613"/>
                  <a:pt x="12847" y="1613"/>
                </a:cubicBezTo>
                <a:cubicBezTo>
                  <a:pt x="12847" y="1619"/>
                  <a:pt x="12853" y="1619"/>
                  <a:pt x="12853" y="1625"/>
                </a:cubicBezTo>
                <a:cubicBezTo>
                  <a:pt x="12853" y="1631"/>
                  <a:pt x="12853" y="1631"/>
                  <a:pt x="12853" y="1636"/>
                </a:cubicBezTo>
                <a:cubicBezTo>
                  <a:pt x="12859" y="1642"/>
                  <a:pt x="12859" y="1642"/>
                  <a:pt x="12859" y="1648"/>
                </a:cubicBezTo>
                <a:cubicBezTo>
                  <a:pt x="12865" y="1654"/>
                  <a:pt x="12871" y="1648"/>
                  <a:pt x="12871" y="1654"/>
                </a:cubicBezTo>
                <a:cubicBezTo>
                  <a:pt x="12877" y="1660"/>
                  <a:pt x="12877" y="1660"/>
                  <a:pt x="12883" y="1666"/>
                </a:cubicBezTo>
                <a:lnTo>
                  <a:pt x="12889" y="1666"/>
                </a:lnTo>
                <a:cubicBezTo>
                  <a:pt x="12901" y="1672"/>
                  <a:pt x="12907" y="1684"/>
                  <a:pt x="12913" y="1690"/>
                </a:cubicBezTo>
                <a:cubicBezTo>
                  <a:pt x="12913" y="1690"/>
                  <a:pt x="12918" y="1690"/>
                  <a:pt x="12924" y="1696"/>
                </a:cubicBezTo>
                <a:cubicBezTo>
                  <a:pt x="12924" y="1696"/>
                  <a:pt x="12924" y="1702"/>
                  <a:pt x="12924" y="1708"/>
                </a:cubicBezTo>
                <a:cubicBezTo>
                  <a:pt x="12924" y="1708"/>
                  <a:pt x="12924" y="1714"/>
                  <a:pt x="12924" y="1720"/>
                </a:cubicBezTo>
                <a:cubicBezTo>
                  <a:pt x="12924" y="1725"/>
                  <a:pt x="12913" y="1725"/>
                  <a:pt x="12913" y="1725"/>
                </a:cubicBezTo>
                <a:cubicBezTo>
                  <a:pt x="12907" y="1731"/>
                  <a:pt x="12913" y="1737"/>
                  <a:pt x="12907" y="1737"/>
                </a:cubicBezTo>
                <a:cubicBezTo>
                  <a:pt x="12907" y="1743"/>
                  <a:pt x="12901" y="1737"/>
                  <a:pt x="12895" y="1737"/>
                </a:cubicBezTo>
                <a:cubicBezTo>
                  <a:pt x="12889" y="1737"/>
                  <a:pt x="12889" y="1737"/>
                  <a:pt x="12889" y="1737"/>
                </a:cubicBezTo>
                <a:cubicBezTo>
                  <a:pt x="12877" y="1737"/>
                  <a:pt x="12871" y="1743"/>
                  <a:pt x="12865" y="1737"/>
                </a:cubicBezTo>
                <a:cubicBezTo>
                  <a:pt x="12853" y="1737"/>
                  <a:pt x="12847" y="1731"/>
                  <a:pt x="12841" y="1725"/>
                </a:cubicBezTo>
                <a:cubicBezTo>
                  <a:pt x="12830" y="1720"/>
                  <a:pt x="12824" y="1708"/>
                  <a:pt x="12824" y="1690"/>
                </a:cubicBezTo>
                <a:cubicBezTo>
                  <a:pt x="12818" y="1690"/>
                  <a:pt x="12812" y="1684"/>
                  <a:pt x="12806" y="1684"/>
                </a:cubicBezTo>
                <a:cubicBezTo>
                  <a:pt x="12788" y="1684"/>
                  <a:pt x="12782" y="1684"/>
                  <a:pt x="12770" y="1678"/>
                </a:cubicBezTo>
                <a:cubicBezTo>
                  <a:pt x="12764" y="1678"/>
                  <a:pt x="12764" y="1672"/>
                  <a:pt x="12758" y="1666"/>
                </a:cubicBezTo>
                <a:cubicBezTo>
                  <a:pt x="12758" y="1666"/>
                  <a:pt x="12752" y="1660"/>
                  <a:pt x="12747" y="1660"/>
                </a:cubicBezTo>
                <a:cubicBezTo>
                  <a:pt x="12741" y="1654"/>
                  <a:pt x="12735" y="1660"/>
                  <a:pt x="12729" y="1660"/>
                </a:cubicBezTo>
                <a:cubicBezTo>
                  <a:pt x="12723" y="1660"/>
                  <a:pt x="12717" y="1654"/>
                  <a:pt x="12717" y="1654"/>
                </a:cubicBezTo>
                <a:cubicBezTo>
                  <a:pt x="12705" y="1654"/>
                  <a:pt x="12699" y="1654"/>
                  <a:pt x="12693" y="1654"/>
                </a:cubicBezTo>
                <a:cubicBezTo>
                  <a:pt x="12687" y="1654"/>
                  <a:pt x="12681" y="1648"/>
                  <a:pt x="12681" y="1642"/>
                </a:cubicBezTo>
                <a:cubicBezTo>
                  <a:pt x="12675" y="1636"/>
                  <a:pt x="12681" y="1631"/>
                  <a:pt x="12675" y="1631"/>
                </a:cubicBezTo>
                <a:cubicBezTo>
                  <a:pt x="12669" y="1625"/>
                  <a:pt x="12669" y="1625"/>
                  <a:pt x="12664" y="1625"/>
                </a:cubicBezTo>
                <a:cubicBezTo>
                  <a:pt x="12658" y="1625"/>
                  <a:pt x="12658" y="1625"/>
                  <a:pt x="12652" y="1625"/>
                </a:cubicBezTo>
                <a:cubicBezTo>
                  <a:pt x="12646" y="1619"/>
                  <a:pt x="12640" y="1619"/>
                  <a:pt x="12640" y="1613"/>
                </a:cubicBezTo>
                <a:cubicBezTo>
                  <a:pt x="12634" y="1613"/>
                  <a:pt x="12628" y="1607"/>
                  <a:pt x="12628" y="1607"/>
                </a:cubicBezTo>
                <a:cubicBezTo>
                  <a:pt x="12569" y="1607"/>
                  <a:pt x="12569" y="1607"/>
                  <a:pt x="12569" y="1607"/>
                </a:cubicBezTo>
                <a:cubicBezTo>
                  <a:pt x="12563" y="1607"/>
                  <a:pt x="12563" y="1607"/>
                  <a:pt x="12557" y="1601"/>
                </a:cubicBezTo>
                <a:cubicBezTo>
                  <a:pt x="12557" y="1601"/>
                  <a:pt x="12557" y="1595"/>
                  <a:pt x="12551" y="1589"/>
                </a:cubicBezTo>
                <a:cubicBezTo>
                  <a:pt x="12551" y="1589"/>
                  <a:pt x="12545" y="1583"/>
                  <a:pt x="12539" y="1583"/>
                </a:cubicBezTo>
                <a:cubicBezTo>
                  <a:pt x="12480" y="1583"/>
                  <a:pt x="12480" y="1583"/>
                  <a:pt x="12480" y="1583"/>
                </a:cubicBezTo>
                <a:cubicBezTo>
                  <a:pt x="12468" y="1583"/>
                  <a:pt x="12468" y="1577"/>
                  <a:pt x="12456" y="1571"/>
                </a:cubicBezTo>
                <a:cubicBezTo>
                  <a:pt x="12450" y="1565"/>
                  <a:pt x="12444" y="1559"/>
                  <a:pt x="12432" y="1559"/>
                </a:cubicBezTo>
                <a:cubicBezTo>
                  <a:pt x="12432" y="1554"/>
                  <a:pt x="12426" y="1554"/>
                  <a:pt x="12426" y="1554"/>
                </a:cubicBezTo>
                <a:cubicBezTo>
                  <a:pt x="12420" y="1554"/>
                  <a:pt x="12420" y="1548"/>
                  <a:pt x="12420" y="1542"/>
                </a:cubicBezTo>
                <a:cubicBezTo>
                  <a:pt x="12414" y="1542"/>
                  <a:pt x="12409" y="1542"/>
                  <a:pt x="12409" y="1542"/>
                </a:cubicBezTo>
                <a:cubicBezTo>
                  <a:pt x="12403" y="1536"/>
                  <a:pt x="12397" y="1536"/>
                  <a:pt x="12397" y="1530"/>
                </a:cubicBezTo>
                <a:cubicBezTo>
                  <a:pt x="12391" y="1530"/>
                  <a:pt x="12397" y="1524"/>
                  <a:pt x="12391" y="1518"/>
                </a:cubicBezTo>
                <a:cubicBezTo>
                  <a:pt x="12391" y="1518"/>
                  <a:pt x="12385" y="1518"/>
                  <a:pt x="12379" y="1518"/>
                </a:cubicBezTo>
                <a:cubicBezTo>
                  <a:pt x="12373" y="1518"/>
                  <a:pt x="12367" y="1518"/>
                  <a:pt x="12361" y="1518"/>
                </a:cubicBezTo>
                <a:cubicBezTo>
                  <a:pt x="12355" y="1518"/>
                  <a:pt x="12355" y="1518"/>
                  <a:pt x="12355" y="1518"/>
                </a:cubicBezTo>
                <a:cubicBezTo>
                  <a:pt x="12355" y="1518"/>
                  <a:pt x="12349" y="1518"/>
                  <a:pt x="12349" y="1524"/>
                </a:cubicBezTo>
                <a:cubicBezTo>
                  <a:pt x="12343" y="1524"/>
                  <a:pt x="12337" y="1530"/>
                  <a:pt x="12337" y="1536"/>
                </a:cubicBezTo>
                <a:cubicBezTo>
                  <a:pt x="12337" y="1542"/>
                  <a:pt x="12337" y="1548"/>
                  <a:pt x="12337" y="1554"/>
                </a:cubicBezTo>
                <a:cubicBezTo>
                  <a:pt x="12337" y="1559"/>
                  <a:pt x="12343" y="1559"/>
                  <a:pt x="12349" y="1565"/>
                </a:cubicBezTo>
                <a:cubicBezTo>
                  <a:pt x="12355" y="1565"/>
                  <a:pt x="12361" y="1565"/>
                  <a:pt x="12361" y="1571"/>
                </a:cubicBezTo>
                <a:cubicBezTo>
                  <a:pt x="12361" y="1577"/>
                  <a:pt x="12361" y="1577"/>
                  <a:pt x="12361" y="1583"/>
                </a:cubicBezTo>
                <a:cubicBezTo>
                  <a:pt x="12361" y="1589"/>
                  <a:pt x="12361" y="1589"/>
                  <a:pt x="12361" y="1595"/>
                </a:cubicBezTo>
                <a:cubicBezTo>
                  <a:pt x="12367" y="1595"/>
                  <a:pt x="12373" y="1595"/>
                  <a:pt x="12385" y="1595"/>
                </a:cubicBezTo>
                <a:cubicBezTo>
                  <a:pt x="12391" y="1595"/>
                  <a:pt x="12391" y="1601"/>
                  <a:pt x="12397" y="1601"/>
                </a:cubicBezTo>
                <a:cubicBezTo>
                  <a:pt x="12397" y="1601"/>
                  <a:pt x="12403" y="1601"/>
                  <a:pt x="12409" y="1601"/>
                </a:cubicBezTo>
                <a:cubicBezTo>
                  <a:pt x="12409" y="1601"/>
                  <a:pt x="12414" y="1601"/>
                  <a:pt x="12420" y="1607"/>
                </a:cubicBezTo>
                <a:cubicBezTo>
                  <a:pt x="12420" y="1607"/>
                  <a:pt x="12420" y="1613"/>
                  <a:pt x="12420" y="1619"/>
                </a:cubicBezTo>
                <a:cubicBezTo>
                  <a:pt x="12420" y="1625"/>
                  <a:pt x="12426" y="1625"/>
                  <a:pt x="12426" y="1631"/>
                </a:cubicBezTo>
                <a:cubicBezTo>
                  <a:pt x="12432" y="1636"/>
                  <a:pt x="12444" y="1636"/>
                  <a:pt x="12456" y="1642"/>
                </a:cubicBezTo>
                <a:cubicBezTo>
                  <a:pt x="12462" y="1642"/>
                  <a:pt x="12462" y="1642"/>
                  <a:pt x="12468" y="1648"/>
                </a:cubicBezTo>
                <a:cubicBezTo>
                  <a:pt x="12468" y="1648"/>
                  <a:pt x="12474" y="1648"/>
                  <a:pt x="12474" y="1654"/>
                </a:cubicBezTo>
                <a:cubicBezTo>
                  <a:pt x="12474" y="1660"/>
                  <a:pt x="12474" y="1666"/>
                  <a:pt x="12474" y="1666"/>
                </a:cubicBezTo>
                <a:cubicBezTo>
                  <a:pt x="12474" y="1672"/>
                  <a:pt x="12468" y="1678"/>
                  <a:pt x="12468" y="1678"/>
                </a:cubicBezTo>
                <a:cubicBezTo>
                  <a:pt x="12462" y="1690"/>
                  <a:pt x="12456" y="1696"/>
                  <a:pt x="12450" y="1702"/>
                </a:cubicBezTo>
                <a:cubicBezTo>
                  <a:pt x="12444" y="1702"/>
                  <a:pt x="12444" y="1702"/>
                  <a:pt x="12438" y="1702"/>
                </a:cubicBezTo>
                <a:cubicBezTo>
                  <a:pt x="12426" y="1702"/>
                  <a:pt x="12426" y="1702"/>
                  <a:pt x="12426" y="1702"/>
                </a:cubicBezTo>
                <a:cubicBezTo>
                  <a:pt x="12420" y="1702"/>
                  <a:pt x="12420" y="1696"/>
                  <a:pt x="12414" y="1702"/>
                </a:cubicBezTo>
                <a:cubicBezTo>
                  <a:pt x="12409" y="1702"/>
                  <a:pt x="12409" y="1708"/>
                  <a:pt x="12409" y="1714"/>
                </a:cubicBezTo>
                <a:cubicBezTo>
                  <a:pt x="12409" y="1714"/>
                  <a:pt x="12409" y="1720"/>
                  <a:pt x="12409" y="1725"/>
                </a:cubicBezTo>
                <a:cubicBezTo>
                  <a:pt x="12403" y="1725"/>
                  <a:pt x="12403" y="1731"/>
                  <a:pt x="12403" y="1731"/>
                </a:cubicBezTo>
                <a:cubicBezTo>
                  <a:pt x="12397" y="1737"/>
                  <a:pt x="12391" y="1737"/>
                  <a:pt x="12391" y="1737"/>
                </a:cubicBezTo>
                <a:cubicBezTo>
                  <a:pt x="12379" y="1737"/>
                  <a:pt x="12379" y="1737"/>
                  <a:pt x="12379" y="1737"/>
                </a:cubicBezTo>
                <a:cubicBezTo>
                  <a:pt x="12379" y="1725"/>
                  <a:pt x="12379" y="1725"/>
                  <a:pt x="12379" y="1714"/>
                </a:cubicBezTo>
                <a:cubicBezTo>
                  <a:pt x="12379" y="1708"/>
                  <a:pt x="12379" y="1708"/>
                  <a:pt x="12379" y="1702"/>
                </a:cubicBezTo>
                <a:cubicBezTo>
                  <a:pt x="12379" y="1696"/>
                  <a:pt x="12379" y="1690"/>
                  <a:pt x="12379" y="1678"/>
                </a:cubicBezTo>
                <a:cubicBezTo>
                  <a:pt x="12379" y="1672"/>
                  <a:pt x="12379" y="1672"/>
                  <a:pt x="12379" y="1666"/>
                </a:cubicBezTo>
                <a:cubicBezTo>
                  <a:pt x="12361" y="1666"/>
                  <a:pt x="12361" y="1666"/>
                  <a:pt x="12361" y="1666"/>
                </a:cubicBezTo>
                <a:cubicBezTo>
                  <a:pt x="12355" y="1672"/>
                  <a:pt x="12349" y="1666"/>
                  <a:pt x="12349" y="1672"/>
                </a:cubicBezTo>
                <a:cubicBezTo>
                  <a:pt x="12343" y="1672"/>
                  <a:pt x="12343" y="1678"/>
                  <a:pt x="12337" y="1678"/>
                </a:cubicBezTo>
                <a:cubicBezTo>
                  <a:pt x="12337" y="1684"/>
                  <a:pt x="12337" y="1690"/>
                  <a:pt x="12332" y="1690"/>
                </a:cubicBezTo>
                <a:cubicBezTo>
                  <a:pt x="12332" y="1696"/>
                  <a:pt x="12332" y="1702"/>
                  <a:pt x="12325" y="1702"/>
                </a:cubicBezTo>
                <a:cubicBezTo>
                  <a:pt x="12320" y="1708"/>
                  <a:pt x="12314" y="1702"/>
                  <a:pt x="12302" y="1702"/>
                </a:cubicBezTo>
                <a:cubicBezTo>
                  <a:pt x="12290" y="1702"/>
                  <a:pt x="12290" y="1702"/>
                  <a:pt x="12290" y="1702"/>
                </a:cubicBezTo>
                <a:cubicBezTo>
                  <a:pt x="12284" y="1702"/>
                  <a:pt x="12278" y="1702"/>
                  <a:pt x="12272" y="1702"/>
                </a:cubicBezTo>
                <a:cubicBezTo>
                  <a:pt x="12266" y="1702"/>
                  <a:pt x="12260" y="1696"/>
                  <a:pt x="12254" y="1702"/>
                </a:cubicBezTo>
                <a:cubicBezTo>
                  <a:pt x="12248" y="1702"/>
                  <a:pt x="12254" y="1708"/>
                  <a:pt x="12248" y="1714"/>
                </a:cubicBezTo>
                <a:cubicBezTo>
                  <a:pt x="12243" y="1714"/>
                  <a:pt x="12248" y="1720"/>
                  <a:pt x="12243" y="1725"/>
                </a:cubicBezTo>
                <a:cubicBezTo>
                  <a:pt x="12237" y="1725"/>
                  <a:pt x="12231" y="1725"/>
                  <a:pt x="12225" y="1725"/>
                </a:cubicBezTo>
                <a:cubicBezTo>
                  <a:pt x="12213" y="1725"/>
                  <a:pt x="12213" y="1725"/>
                  <a:pt x="12213" y="1725"/>
                </a:cubicBezTo>
                <a:cubicBezTo>
                  <a:pt x="12213" y="1725"/>
                  <a:pt x="12207" y="1720"/>
                  <a:pt x="12201" y="1720"/>
                </a:cubicBezTo>
                <a:cubicBezTo>
                  <a:pt x="12195" y="1720"/>
                  <a:pt x="12195" y="1720"/>
                  <a:pt x="12195" y="1720"/>
                </a:cubicBezTo>
                <a:cubicBezTo>
                  <a:pt x="12166" y="1720"/>
                  <a:pt x="12166" y="1720"/>
                  <a:pt x="12166" y="1720"/>
                </a:cubicBezTo>
                <a:cubicBezTo>
                  <a:pt x="12159" y="1720"/>
                  <a:pt x="12159" y="1720"/>
                  <a:pt x="12154" y="1720"/>
                </a:cubicBezTo>
                <a:cubicBezTo>
                  <a:pt x="12154" y="1749"/>
                  <a:pt x="12154" y="1749"/>
                  <a:pt x="12154" y="1749"/>
                </a:cubicBezTo>
                <a:cubicBezTo>
                  <a:pt x="12118" y="1749"/>
                  <a:pt x="12118" y="1749"/>
                  <a:pt x="12118" y="1749"/>
                </a:cubicBezTo>
                <a:lnTo>
                  <a:pt x="12112" y="1743"/>
                </a:lnTo>
                <a:cubicBezTo>
                  <a:pt x="12106" y="1737"/>
                  <a:pt x="12106" y="1737"/>
                  <a:pt x="12106" y="1731"/>
                </a:cubicBezTo>
                <a:cubicBezTo>
                  <a:pt x="12100" y="1725"/>
                  <a:pt x="12094" y="1731"/>
                  <a:pt x="12094" y="1725"/>
                </a:cubicBezTo>
                <a:lnTo>
                  <a:pt x="12100" y="1720"/>
                </a:lnTo>
                <a:cubicBezTo>
                  <a:pt x="12100" y="1714"/>
                  <a:pt x="12100" y="1708"/>
                  <a:pt x="12100" y="1708"/>
                </a:cubicBezTo>
                <a:cubicBezTo>
                  <a:pt x="12100" y="1696"/>
                  <a:pt x="12106" y="1690"/>
                  <a:pt x="12112" y="1684"/>
                </a:cubicBezTo>
                <a:cubicBezTo>
                  <a:pt x="12106" y="1672"/>
                  <a:pt x="12106" y="1672"/>
                  <a:pt x="12106" y="1672"/>
                </a:cubicBezTo>
                <a:cubicBezTo>
                  <a:pt x="12100" y="1672"/>
                  <a:pt x="12100" y="1672"/>
                  <a:pt x="12094" y="1672"/>
                </a:cubicBezTo>
                <a:cubicBezTo>
                  <a:pt x="12094" y="1678"/>
                  <a:pt x="12094" y="1684"/>
                  <a:pt x="12088" y="1684"/>
                </a:cubicBezTo>
                <a:cubicBezTo>
                  <a:pt x="12088" y="1690"/>
                  <a:pt x="12082" y="1690"/>
                  <a:pt x="12077" y="1690"/>
                </a:cubicBezTo>
                <a:cubicBezTo>
                  <a:pt x="12077" y="1690"/>
                  <a:pt x="12071" y="1690"/>
                  <a:pt x="12065" y="1690"/>
                </a:cubicBezTo>
                <a:cubicBezTo>
                  <a:pt x="12059" y="1690"/>
                  <a:pt x="12047" y="1690"/>
                  <a:pt x="12041" y="1696"/>
                </a:cubicBezTo>
                <a:cubicBezTo>
                  <a:pt x="12035" y="1696"/>
                  <a:pt x="12035" y="1702"/>
                  <a:pt x="12035" y="1708"/>
                </a:cubicBezTo>
                <a:cubicBezTo>
                  <a:pt x="12023" y="1708"/>
                  <a:pt x="12017" y="1714"/>
                  <a:pt x="12011" y="1720"/>
                </a:cubicBezTo>
                <a:cubicBezTo>
                  <a:pt x="11993" y="1720"/>
                  <a:pt x="11993" y="1720"/>
                  <a:pt x="11993" y="1720"/>
                </a:cubicBezTo>
                <a:cubicBezTo>
                  <a:pt x="11982" y="1720"/>
                  <a:pt x="11970" y="1714"/>
                  <a:pt x="11958" y="1720"/>
                </a:cubicBezTo>
                <a:cubicBezTo>
                  <a:pt x="11952" y="1720"/>
                  <a:pt x="11952" y="1725"/>
                  <a:pt x="11946" y="1725"/>
                </a:cubicBezTo>
                <a:lnTo>
                  <a:pt x="11946" y="1737"/>
                </a:lnTo>
                <a:cubicBezTo>
                  <a:pt x="11940" y="1737"/>
                  <a:pt x="11934" y="1743"/>
                  <a:pt x="11934" y="1743"/>
                </a:cubicBezTo>
                <a:cubicBezTo>
                  <a:pt x="11928" y="1743"/>
                  <a:pt x="11928" y="1743"/>
                  <a:pt x="11922" y="1743"/>
                </a:cubicBezTo>
                <a:cubicBezTo>
                  <a:pt x="11911" y="1743"/>
                  <a:pt x="11911" y="1743"/>
                  <a:pt x="11911" y="1743"/>
                </a:cubicBezTo>
                <a:cubicBezTo>
                  <a:pt x="11905" y="1743"/>
                  <a:pt x="11905" y="1743"/>
                  <a:pt x="11899" y="1743"/>
                </a:cubicBezTo>
                <a:cubicBezTo>
                  <a:pt x="11887" y="1749"/>
                  <a:pt x="11881" y="1749"/>
                  <a:pt x="11875" y="1749"/>
                </a:cubicBezTo>
                <a:cubicBezTo>
                  <a:pt x="11869" y="1755"/>
                  <a:pt x="11863" y="1755"/>
                  <a:pt x="11863" y="1761"/>
                </a:cubicBezTo>
                <a:cubicBezTo>
                  <a:pt x="11851" y="1767"/>
                  <a:pt x="11845" y="1773"/>
                  <a:pt x="11839" y="1779"/>
                </a:cubicBezTo>
                <a:cubicBezTo>
                  <a:pt x="11834" y="1785"/>
                  <a:pt x="11827" y="1785"/>
                  <a:pt x="11822" y="1791"/>
                </a:cubicBezTo>
                <a:cubicBezTo>
                  <a:pt x="11810" y="1791"/>
                  <a:pt x="11792" y="1785"/>
                  <a:pt x="11780" y="1791"/>
                </a:cubicBezTo>
                <a:cubicBezTo>
                  <a:pt x="11774" y="1791"/>
                  <a:pt x="11774" y="1797"/>
                  <a:pt x="11768" y="1802"/>
                </a:cubicBezTo>
                <a:cubicBezTo>
                  <a:pt x="11768" y="1809"/>
                  <a:pt x="11768" y="1809"/>
                  <a:pt x="11774" y="1814"/>
                </a:cubicBezTo>
                <a:cubicBezTo>
                  <a:pt x="11774" y="1820"/>
                  <a:pt x="11786" y="1820"/>
                  <a:pt x="11786" y="1826"/>
                </a:cubicBezTo>
                <a:cubicBezTo>
                  <a:pt x="11786" y="1838"/>
                  <a:pt x="11786" y="1838"/>
                  <a:pt x="11780" y="1844"/>
                </a:cubicBezTo>
                <a:cubicBezTo>
                  <a:pt x="11774" y="1850"/>
                  <a:pt x="11762" y="1850"/>
                  <a:pt x="11756" y="1856"/>
                </a:cubicBezTo>
                <a:cubicBezTo>
                  <a:pt x="11750" y="1862"/>
                  <a:pt x="11750" y="1862"/>
                  <a:pt x="11745" y="1868"/>
                </a:cubicBezTo>
                <a:cubicBezTo>
                  <a:pt x="11739" y="1868"/>
                  <a:pt x="11739" y="1868"/>
                  <a:pt x="11733" y="1868"/>
                </a:cubicBezTo>
                <a:cubicBezTo>
                  <a:pt x="11727" y="1868"/>
                  <a:pt x="11727" y="1868"/>
                  <a:pt x="11721" y="1868"/>
                </a:cubicBezTo>
                <a:cubicBezTo>
                  <a:pt x="11715" y="1868"/>
                  <a:pt x="11715" y="1868"/>
                  <a:pt x="11709" y="1868"/>
                </a:cubicBezTo>
                <a:cubicBezTo>
                  <a:pt x="11697" y="1868"/>
                  <a:pt x="11697" y="1880"/>
                  <a:pt x="11691" y="1880"/>
                </a:cubicBezTo>
                <a:cubicBezTo>
                  <a:pt x="11685" y="1880"/>
                  <a:pt x="11685" y="1880"/>
                  <a:pt x="11685" y="1880"/>
                </a:cubicBezTo>
                <a:cubicBezTo>
                  <a:pt x="11679" y="1880"/>
                  <a:pt x="11679" y="1868"/>
                  <a:pt x="11673" y="1868"/>
                </a:cubicBezTo>
                <a:cubicBezTo>
                  <a:pt x="11673" y="1862"/>
                  <a:pt x="11668" y="1862"/>
                  <a:pt x="11661" y="1862"/>
                </a:cubicBezTo>
                <a:cubicBezTo>
                  <a:pt x="11656" y="1856"/>
                  <a:pt x="11656" y="1850"/>
                  <a:pt x="11650" y="1850"/>
                </a:cubicBezTo>
                <a:cubicBezTo>
                  <a:pt x="11650" y="1844"/>
                  <a:pt x="11650" y="1838"/>
                  <a:pt x="11650" y="1838"/>
                </a:cubicBezTo>
                <a:cubicBezTo>
                  <a:pt x="11644" y="1832"/>
                  <a:pt x="11638" y="1826"/>
                  <a:pt x="11638" y="1820"/>
                </a:cubicBezTo>
                <a:cubicBezTo>
                  <a:pt x="11638" y="1809"/>
                  <a:pt x="11638" y="1802"/>
                  <a:pt x="11638" y="1791"/>
                </a:cubicBezTo>
                <a:cubicBezTo>
                  <a:pt x="11703" y="1791"/>
                  <a:pt x="11703" y="1791"/>
                  <a:pt x="11703" y="1791"/>
                </a:cubicBezTo>
                <a:cubicBezTo>
                  <a:pt x="11703" y="1755"/>
                  <a:pt x="11703" y="1755"/>
                  <a:pt x="11703" y="1755"/>
                </a:cubicBezTo>
                <a:cubicBezTo>
                  <a:pt x="11697" y="1755"/>
                  <a:pt x="11697" y="1749"/>
                  <a:pt x="11691" y="1743"/>
                </a:cubicBezTo>
                <a:cubicBezTo>
                  <a:pt x="11685" y="1743"/>
                  <a:pt x="11679" y="1743"/>
                  <a:pt x="11679" y="1743"/>
                </a:cubicBezTo>
                <a:cubicBezTo>
                  <a:pt x="11673" y="1737"/>
                  <a:pt x="11673" y="1737"/>
                  <a:pt x="11673" y="1731"/>
                </a:cubicBezTo>
                <a:cubicBezTo>
                  <a:pt x="11668" y="1725"/>
                  <a:pt x="11668" y="1725"/>
                  <a:pt x="11661" y="1720"/>
                </a:cubicBezTo>
                <a:cubicBezTo>
                  <a:pt x="11661" y="1714"/>
                  <a:pt x="11661" y="1708"/>
                  <a:pt x="11656" y="1708"/>
                </a:cubicBezTo>
                <a:cubicBezTo>
                  <a:pt x="11644" y="1708"/>
                  <a:pt x="11638" y="1714"/>
                  <a:pt x="11632" y="1714"/>
                </a:cubicBezTo>
                <a:cubicBezTo>
                  <a:pt x="11626" y="1714"/>
                  <a:pt x="11626" y="1714"/>
                  <a:pt x="11626" y="1714"/>
                </a:cubicBezTo>
                <a:cubicBezTo>
                  <a:pt x="11620" y="1714"/>
                  <a:pt x="11620" y="1708"/>
                  <a:pt x="11614" y="1702"/>
                </a:cubicBezTo>
                <a:cubicBezTo>
                  <a:pt x="11608" y="1702"/>
                  <a:pt x="11602" y="1702"/>
                  <a:pt x="11602" y="1702"/>
                </a:cubicBezTo>
                <a:cubicBezTo>
                  <a:pt x="11590" y="1696"/>
                  <a:pt x="11584" y="1702"/>
                  <a:pt x="11579" y="1702"/>
                </a:cubicBezTo>
                <a:cubicBezTo>
                  <a:pt x="11555" y="1702"/>
                  <a:pt x="11555" y="1702"/>
                  <a:pt x="11555" y="1702"/>
                </a:cubicBezTo>
                <a:cubicBezTo>
                  <a:pt x="11549" y="1702"/>
                  <a:pt x="11543" y="1702"/>
                  <a:pt x="11543" y="1702"/>
                </a:cubicBezTo>
                <a:cubicBezTo>
                  <a:pt x="11537" y="1702"/>
                  <a:pt x="11537" y="1702"/>
                  <a:pt x="11531" y="1702"/>
                </a:cubicBezTo>
                <a:cubicBezTo>
                  <a:pt x="11531" y="1725"/>
                  <a:pt x="11531" y="1725"/>
                  <a:pt x="11531" y="1725"/>
                </a:cubicBezTo>
                <a:cubicBezTo>
                  <a:pt x="11543" y="1725"/>
                  <a:pt x="11549" y="1725"/>
                  <a:pt x="11555" y="1725"/>
                </a:cubicBezTo>
                <a:cubicBezTo>
                  <a:pt x="11561" y="1725"/>
                  <a:pt x="11561" y="1731"/>
                  <a:pt x="11567" y="1731"/>
                </a:cubicBezTo>
                <a:cubicBezTo>
                  <a:pt x="11567" y="1802"/>
                  <a:pt x="11567" y="1802"/>
                  <a:pt x="11567" y="1802"/>
                </a:cubicBezTo>
                <a:cubicBezTo>
                  <a:pt x="11567" y="1809"/>
                  <a:pt x="11561" y="1809"/>
                  <a:pt x="11561" y="1814"/>
                </a:cubicBezTo>
                <a:cubicBezTo>
                  <a:pt x="11555" y="1820"/>
                  <a:pt x="11549" y="1814"/>
                  <a:pt x="11549" y="1820"/>
                </a:cubicBezTo>
                <a:cubicBezTo>
                  <a:pt x="11549" y="1826"/>
                  <a:pt x="11549" y="1832"/>
                  <a:pt x="11549" y="1832"/>
                </a:cubicBezTo>
                <a:cubicBezTo>
                  <a:pt x="11549" y="1838"/>
                  <a:pt x="11549" y="1844"/>
                  <a:pt x="11549" y="1844"/>
                </a:cubicBezTo>
                <a:cubicBezTo>
                  <a:pt x="11555" y="1850"/>
                  <a:pt x="11561" y="1844"/>
                  <a:pt x="11561" y="1850"/>
                </a:cubicBezTo>
                <a:cubicBezTo>
                  <a:pt x="11567" y="1850"/>
                  <a:pt x="11567" y="1850"/>
                  <a:pt x="11573" y="1856"/>
                </a:cubicBezTo>
                <a:cubicBezTo>
                  <a:pt x="11579" y="1856"/>
                  <a:pt x="11579" y="1862"/>
                  <a:pt x="11579" y="1868"/>
                </a:cubicBezTo>
                <a:cubicBezTo>
                  <a:pt x="11584" y="1868"/>
                  <a:pt x="11590" y="1874"/>
                  <a:pt x="11590" y="1880"/>
                </a:cubicBezTo>
                <a:cubicBezTo>
                  <a:pt x="11590" y="1886"/>
                  <a:pt x="11590" y="1886"/>
                  <a:pt x="11590" y="1886"/>
                </a:cubicBezTo>
                <a:cubicBezTo>
                  <a:pt x="11590" y="1891"/>
                  <a:pt x="11584" y="1886"/>
                  <a:pt x="11584" y="1891"/>
                </a:cubicBezTo>
                <a:cubicBezTo>
                  <a:pt x="11584" y="1897"/>
                  <a:pt x="11584" y="1897"/>
                  <a:pt x="11584" y="1903"/>
                </a:cubicBezTo>
                <a:cubicBezTo>
                  <a:pt x="11584" y="1915"/>
                  <a:pt x="11584" y="1921"/>
                  <a:pt x="11584" y="1939"/>
                </a:cubicBezTo>
                <a:cubicBezTo>
                  <a:pt x="11584" y="1939"/>
                  <a:pt x="11584" y="1939"/>
                  <a:pt x="11584" y="1945"/>
                </a:cubicBezTo>
                <a:cubicBezTo>
                  <a:pt x="11573" y="1939"/>
                  <a:pt x="11567" y="1939"/>
                  <a:pt x="11561" y="1939"/>
                </a:cubicBezTo>
                <a:cubicBezTo>
                  <a:pt x="11555" y="1939"/>
                  <a:pt x="11549" y="1939"/>
                  <a:pt x="11549" y="1939"/>
                </a:cubicBezTo>
                <a:cubicBezTo>
                  <a:pt x="11543" y="1939"/>
                  <a:pt x="11537" y="1933"/>
                  <a:pt x="11537" y="1933"/>
                </a:cubicBezTo>
                <a:cubicBezTo>
                  <a:pt x="11531" y="1927"/>
                  <a:pt x="11537" y="1921"/>
                  <a:pt x="11537" y="1921"/>
                </a:cubicBezTo>
                <a:cubicBezTo>
                  <a:pt x="11531" y="1915"/>
                  <a:pt x="11531" y="1909"/>
                  <a:pt x="11525" y="1909"/>
                </a:cubicBezTo>
                <a:cubicBezTo>
                  <a:pt x="11525" y="1903"/>
                  <a:pt x="11519" y="1909"/>
                  <a:pt x="11513" y="1909"/>
                </a:cubicBezTo>
                <a:cubicBezTo>
                  <a:pt x="11507" y="1909"/>
                  <a:pt x="11507" y="1909"/>
                  <a:pt x="11501" y="1909"/>
                </a:cubicBezTo>
                <a:cubicBezTo>
                  <a:pt x="11495" y="1909"/>
                  <a:pt x="11495" y="1915"/>
                  <a:pt x="11490" y="1915"/>
                </a:cubicBezTo>
                <a:cubicBezTo>
                  <a:pt x="11484" y="1915"/>
                  <a:pt x="11484" y="1915"/>
                  <a:pt x="11478" y="1915"/>
                </a:cubicBezTo>
                <a:cubicBezTo>
                  <a:pt x="11466" y="1915"/>
                  <a:pt x="11460" y="1915"/>
                  <a:pt x="11454" y="1915"/>
                </a:cubicBezTo>
                <a:cubicBezTo>
                  <a:pt x="11448" y="1915"/>
                  <a:pt x="11448" y="1921"/>
                  <a:pt x="11442" y="1921"/>
                </a:cubicBezTo>
                <a:cubicBezTo>
                  <a:pt x="11442" y="1921"/>
                  <a:pt x="11442" y="1927"/>
                  <a:pt x="11442" y="1933"/>
                </a:cubicBezTo>
                <a:cubicBezTo>
                  <a:pt x="11442" y="1933"/>
                  <a:pt x="11442" y="1939"/>
                  <a:pt x="11436" y="1945"/>
                </a:cubicBezTo>
                <a:cubicBezTo>
                  <a:pt x="11436" y="1945"/>
                  <a:pt x="11430" y="1945"/>
                  <a:pt x="11424" y="1951"/>
                </a:cubicBezTo>
                <a:lnTo>
                  <a:pt x="11418" y="1951"/>
                </a:lnTo>
                <a:cubicBezTo>
                  <a:pt x="11407" y="1951"/>
                  <a:pt x="11401" y="1957"/>
                  <a:pt x="11395" y="1957"/>
                </a:cubicBezTo>
                <a:cubicBezTo>
                  <a:pt x="11389" y="1957"/>
                  <a:pt x="11383" y="1957"/>
                  <a:pt x="11377" y="1957"/>
                </a:cubicBezTo>
                <a:cubicBezTo>
                  <a:pt x="11371" y="1963"/>
                  <a:pt x="11371" y="1963"/>
                  <a:pt x="11365" y="1968"/>
                </a:cubicBezTo>
                <a:cubicBezTo>
                  <a:pt x="11365" y="1975"/>
                  <a:pt x="11365" y="1975"/>
                  <a:pt x="11359" y="1980"/>
                </a:cubicBezTo>
                <a:cubicBezTo>
                  <a:pt x="11359" y="1980"/>
                  <a:pt x="11353" y="1986"/>
                  <a:pt x="11347" y="1986"/>
                </a:cubicBezTo>
                <a:cubicBezTo>
                  <a:pt x="11341" y="1992"/>
                  <a:pt x="11335" y="1992"/>
                  <a:pt x="11329" y="1992"/>
                </a:cubicBezTo>
                <a:cubicBezTo>
                  <a:pt x="11329" y="1992"/>
                  <a:pt x="11335" y="1986"/>
                  <a:pt x="11335" y="1992"/>
                </a:cubicBezTo>
                <a:cubicBezTo>
                  <a:pt x="11335" y="1998"/>
                  <a:pt x="11329" y="2004"/>
                  <a:pt x="11335" y="2016"/>
                </a:cubicBezTo>
                <a:cubicBezTo>
                  <a:pt x="11335" y="2016"/>
                  <a:pt x="11335" y="2022"/>
                  <a:pt x="11341" y="2028"/>
                </a:cubicBezTo>
                <a:lnTo>
                  <a:pt x="11341" y="2034"/>
                </a:lnTo>
                <a:cubicBezTo>
                  <a:pt x="11347" y="2040"/>
                  <a:pt x="11347" y="2040"/>
                  <a:pt x="11353" y="2040"/>
                </a:cubicBezTo>
                <a:cubicBezTo>
                  <a:pt x="11359" y="2040"/>
                  <a:pt x="11359" y="2046"/>
                  <a:pt x="11365" y="2046"/>
                </a:cubicBezTo>
                <a:cubicBezTo>
                  <a:pt x="11371" y="2052"/>
                  <a:pt x="11371" y="2057"/>
                  <a:pt x="11371" y="2063"/>
                </a:cubicBezTo>
                <a:cubicBezTo>
                  <a:pt x="11371" y="2069"/>
                  <a:pt x="11365" y="2075"/>
                  <a:pt x="11365" y="2081"/>
                </a:cubicBezTo>
                <a:cubicBezTo>
                  <a:pt x="11365" y="2081"/>
                  <a:pt x="11371" y="2075"/>
                  <a:pt x="11365" y="2075"/>
                </a:cubicBezTo>
                <a:cubicBezTo>
                  <a:pt x="11359" y="2069"/>
                  <a:pt x="11353" y="2075"/>
                  <a:pt x="11347" y="2075"/>
                </a:cubicBezTo>
                <a:cubicBezTo>
                  <a:pt x="11335" y="2075"/>
                  <a:pt x="11329" y="2075"/>
                  <a:pt x="11324" y="2075"/>
                </a:cubicBezTo>
                <a:cubicBezTo>
                  <a:pt x="11312" y="2075"/>
                  <a:pt x="11306" y="2069"/>
                  <a:pt x="11300" y="2069"/>
                </a:cubicBezTo>
                <a:cubicBezTo>
                  <a:pt x="11288" y="2069"/>
                  <a:pt x="11288" y="2069"/>
                  <a:pt x="11288" y="2069"/>
                </a:cubicBezTo>
                <a:cubicBezTo>
                  <a:pt x="11282" y="2069"/>
                  <a:pt x="11282" y="2063"/>
                  <a:pt x="11276" y="2063"/>
                </a:cubicBezTo>
                <a:cubicBezTo>
                  <a:pt x="11264" y="2063"/>
                  <a:pt x="11258" y="2063"/>
                  <a:pt x="11252" y="2063"/>
                </a:cubicBezTo>
                <a:cubicBezTo>
                  <a:pt x="11246" y="2063"/>
                  <a:pt x="11246" y="2057"/>
                  <a:pt x="11241" y="2052"/>
                </a:cubicBezTo>
                <a:cubicBezTo>
                  <a:pt x="11235" y="2052"/>
                  <a:pt x="11229" y="2052"/>
                  <a:pt x="11229" y="2052"/>
                </a:cubicBezTo>
                <a:cubicBezTo>
                  <a:pt x="11223" y="2052"/>
                  <a:pt x="11217" y="2052"/>
                  <a:pt x="11217" y="2052"/>
                </a:cubicBezTo>
                <a:cubicBezTo>
                  <a:pt x="11211" y="2052"/>
                  <a:pt x="11211" y="2046"/>
                  <a:pt x="11205" y="2040"/>
                </a:cubicBezTo>
                <a:cubicBezTo>
                  <a:pt x="11199" y="2040"/>
                  <a:pt x="11199" y="2034"/>
                  <a:pt x="11193" y="2028"/>
                </a:cubicBezTo>
                <a:cubicBezTo>
                  <a:pt x="11193" y="2016"/>
                  <a:pt x="11193" y="2016"/>
                  <a:pt x="11193" y="2016"/>
                </a:cubicBezTo>
                <a:cubicBezTo>
                  <a:pt x="11187" y="2016"/>
                  <a:pt x="11181" y="2022"/>
                  <a:pt x="11181" y="2022"/>
                </a:cubicBezTo>
                <a:cubicBezTo>
                  <a:pt x="11175" y="2028"/>
                  <a:pt x="11175" y="2034"/>
                  <a:pt x="11169" y="2034"/>
                </a:cubicBezTo>
                <a:cubicBezTo>
                  <a:pt x="11169" y="2034"/>
                  <a:pt x="11163" y="2034"/>
                  <a:pt x="11158" y="2034"/>
                </a:cubicBezTo>
                <a:cubicBezTo>
                  <a:pt x="11152" y="2034"/>
                  <a:pt x="11146" y="2040"/>
                  <a:pt x="11146" y="2046"/>
                </a:cubicBezTo>
                <a:cubicBezTo>
                  <a:pt x="11146" y="2057"/>
                  <a:pt x="11152" y="2057"/>
                  <a:pt x="11152" y="2063"/>
                </a:cubicBezTo>
                <a:cubicBezTo>
                  <a:pt x="11158" y="2069"/>
                  <a:pt x="11158" y="2069"/>
                  <a:pt x="11163" y="2075"/>
                </a:cubicBezTo>
                <a:cubicBezTo>
                  <a:pt x="11169" y="2075"/>
                  <a:pt x="11175" y="2075"/>
                  <a:pt x="11175" y="2075"/>
                </a:cubicBezTo>
                <a:cubicBezTo>
                  <a:pt x="11175" y="2081"/>
                  <a:pt x="11175" y="2087"/>
                  <a:pt x="11175" y="2087"/>
                </a:cubicBezTo>
                <a:cubicBezTo>
                  <a:pt x="11175" y="2093"/>
                  <a:pt x="11181" y="2093"/>
                  <a:pt x="11181" y="2099"/>
                </a:cubicBezTo>
                <a:cubicBezTo>
                  <a:pt x="11193" y="2099"/>
                  <a:pt x="11193" y="2099"/>
                  <a:pt x="11193" y="2099"/>
                </a:cubicBezTo>
                <a:cubicBezTo>
                  <a:pt x="11205" y="2099"/>
                  <a:pt x="11211" y="2093"/>
                  <a:pt x="11217" y="2099"/>
                </a:cubicBezTo>
                <a:cubicBezTo>
                  <a:pt x="11229" y="2099"/>
                  <a:pt x="11235" y="2105"/>
                  <a:pt x="11241" y="2111"/>
                </a:cubicBezTo>
                <a:cubicBezTo>
                  <a:pt x="11246" y="2117"/>
                  <a:pt x="11252" y="2117"/>
                  <a:pt x="11252" y="2123"/>
                </a:cubicBezTo>
                <a:cubicBezTo>
                  <a:pt x="11252" y="2129"/>
                  <a:pt x="11241" y="2129"/>
                  <a:pt x="11241" y="2134"/>
                </a:cubicBezTo>
                <a:cubicBezTo>
                  <a:pt x="11187" y="2134"/>
                  <a:pt x="11187" y="2134"/>
                  <a:pt x="11187" y="2134"/>
                </a:cubicBezTo>
                <a:cubicBezTo>
                  <a:pt x="11181" y="2141"/>
                  <a:pt x="11181" y="2146"/>
                  <a:pt x="11181" y="2146"/>
                </a:cubicBezTo>
                <a:cubicBezTo>
                  <a:pt x="11175" y="2146"/>
                  <a:pt x="11169" y="2152"/>
                  <a:pt x="11169" y="2152"/>
                </a:cubicBezTo>
                <a:cubicBezTo>
                  <a:pt x="11163" y="2152"/>
                  <a:pt x="11158" y="2152"/>
                  <a:pt x="11158" y="2146"/>
                </a:cubicBezTo>
                <a:cubicBezTo>
                  <a:pt x="11152" y="2146"/>
                  <a:pt x="11158" y="2141"/>
                  <a:pt x="11152" y="2134"/>
                </a:cubicBezTo>
                <a:cubicBezTo>
                  <a:pt x="11152" y="2134"/>
                  <a:pt x="11146" y="2129"/>
                  <a:pt x="11140" y="2129"/>
                </a:cubicBezTo>
                <a:cubicBezTo>
                  <a:pt x="11134" y="2117"/>
                  <a:pt x="11122" y="2117"/>
                  <a:pt x="11110" y="2111"/>
                </a:cubicBezTo>
                <a:cubicBezTo>
                  <a:pt x="11104" y="2111"/>
                  <a:pt x="11098" y="2117"/>
                  <a:pt x="11098" y="2111"/>
                </a:cubicBezTo>
                <a:cubicBezTo>
                  <a:pt x="11086" y="2111"/>
                  <a:pt x="11080" y="2105"/>
                  <a:pt x="11075" y="2099"/>
                </a:cubicBezTo>
                <a:cubicBezTo>
                  <a:pt x="11075" y="2093"/>
                  <a:pt x="11069" y="2087"/>
                  <a:pt x="11069" y="2087"/>
                </a:cubicBezTo>
                <a:cubicBezTo>
                  <a:pt x="11069" y="2081"/>
                  <a:pt x="11069" y="2075"/>
                  <a:pt x="11069" y="2075"/>
                </a:cubicBezTo>
                <a:cubicBezTo>
                  <a:pt x="11069" y="2057"/>
                  <a:pt x="11069" y="2052"/>
                  <a:pt x="11069" y="2040"/>
                </a:cubicBezTo>
                <a:cubicBezTo>
                  <a:pt x="11033" y="2040"/>
                  <a:pt x="11033" y="2040"/>
                  <a:pt x="11033" y="2040"/>
                </a:cubicBezTo>
                <a:cubicBezTo>
                  <a:pt x="11033" y="2004"/>
                  <a:pt x="11033" y="2004"/>
                  <a:pt x="11033" y="2004"/>
                </a:cubicBezTo>
                <a:cubicBezTo>
                  <a:pt x="11033" y="1986"/>
                  <a:pt x="11039" y="1968"/>
                  <a:pt x="11039" y="1957"/>
                </a:cubicBezTo>
                <a:cubicBezTo>
                  <a:pt x="11039" y="1945"/>
                  <a:pt x="11039" y="1939"/>
                  <a:pt x="11033" y="1933"/>
                </a:cubicBezTo>
                <a:cubicBezTo>
                  <a:pt x="11021" y="1921"/>
                  <a:pt x="11009" y="1927"/>
                  <a:pt x="10997" y="1927"/>
                </a:cubicBezTo>
                <a:cubicBezTo>
                  <a:pt x="10991" y="1927"/>
                  <a:pt x="10991" y="1915"/>
                  <a:pt x="10991" y="1915"/>
                </a:cubicBezTo>
                <a:cubicBezTo>
                  <a:pt x="10986" y="1909"/>
                  <a:pt x="10980" y="1909"/>
                  <a:pt x="10980" y="1903"/>
                </a:cubicBezTo>
                <a:cubicBezTo>
                  <a:pt x="10974" y="1897"/>
                  <a:pt x="10980" y="1886"/>
                  <a:pt x="10968" y="1880"/>
                </a:cubicBezTo>
                <a:cubicBezTo>
                  <a:pt x="10962" y="1874"/>
                  <a:pt x="10956" y="1880"/>
                  <a:pt x="10944" y="1880"/>
                </a:cubicBezTo>
                <a:cubicBezTo>
                  <a:pt x="10938" y="1874"/>
                  <a:pt x="10938" y="1868"/>
                  <a:pt x="10932" y="1868"/>
                </a:cubicBezTo>
                <a:cubicBezTo>
                  <a:pt x="10926" y="1862"/>
                  <a:pt x="10920" y="1856"/>
                  <a:pt x="10909" y="1856"/>
                </a:cubicBezTo>
                <a:cubicBezTo>
                  <a:pt x="10914" y="1844"/>
                  <a:pt x="10914" y="1844"/>
                  <a:pt x="10914" y="1844"/>
                </a:cubicBezTo>
                <a:cubicBezTo>
                  <a:pt x="10914" y="1844"/>
                  <a:pt x="10920" y="1844"/>
                  <a:pt x="10926" y="1844"/>
                </a:cubicBezTo>
                <a:cubicBezTo>
                  <a:pt x="10926" y="1844"/>
                  <a:pt x="10932" y="1844"/>
                  <a:pt x="10938" y="1850"/>
                </a:cubicBezTo>
                <a:cubicBezTo>
                  <a:pt x="10938" y="1850"/>
                  <a:pt x="10938" y="1856"/>
                  <a:pt x="10944" y="1862"/>
                </a:cubicBezTo>
                <a:cubicBezTo>
                  <a:pt x="10950" y="1862"/>
                  <a:pt x="10956" y="1862"/>
                  <a:pt x="10962" y="1868"/>
                </a:cubicBezTo>
                <a:cubicBezTo>
                  <a:pt x="10974" y="1874"/>
                  <a:pt x="10980" y="1880"/>
                  <a:pt x="10986" y="1880"/>
                </a:cubicBezTo>
                <a:cubicBezTo>
                  <a:pt x="10991" y="1886"/>
                  <a:pt x="10997" y="1886"/>
                  <a:pt x="10997" y="1886"/>
                </a:cubicBezTo>
                <a:cubicBezTo>
                  <a:pt x="11015" y="1891"/>
                  <a:pt x="11021" y="1886"/>
                  <a:pt x="11039" y="1886"/>
                </a:cubicBezTo>
                <a:cubicBezTo>
                  <a:pt x="11045" y="1886"/>
                  <a:pt x="11045" y="1886"/>
                  <a:pt x="11051" y="1886"/>
                </a:cubicBezTo>
                <a:cubicBezTo>
                  <a:pt x="11057" y="1891"/>
                  <a:pt x="11057" y="1897"/>
                  <a:pt x="11057" y="1897"/>
                </a:cubicBezTo>
                <a:cubicBezTo>
                  <a:pt x="11069" y="1903"/>
                  <a:pt x="11075" y="1909"/>
                  <a:pt x="11080" y="1909"/>
                </a:cubicBezTo>
                <a:cubicBezTo>
                  <a:pt x="11163" y="1909"/>
                  <a:pt x="11163" y="1909"/>
                  <a:pt x="11163" y="1909"/>
                </a:cubicBezTo>
                <a:cubicBezTo>
                  <a:pt x="11163" y="1909"/>
                  <a:pt x="11169" y="1915"/>
                  <a:pt x="11175" y="1915"/>
                </a:cubicBezTo>
                <a:cubicBezTo>
                  <a:pt x="11175" y="1915"/>
                  <a:pt x="11181" y="1915"/>
                  <a:pt x="11187" y="1915"/>
                </a:cubicBezTo>
                <a:cubicBezTo>
                  <a:pt x="11187" y="1921"/>
                  <a:pt x="11187" y="1927"/>
                  <a:pt x="11193" y="1927"/>
                </a:cubicBezTo>
                <a:lnTo>
                  <a:pt x="11199" y="1933"/>
                </a:lnTo>
                <a:cubicBezTo>
                  <a:pt x="11205" y="1933"/>
                  <a:pt x="11211" y="1933"/>
                  <a:pt x="11211" y="1933"/>
                </a:cubicBezTo>
                <a:cubicBezTo>
                  <a:pt x="11217" y="1933"/>
                  <a:pt x="11223" y="1933"/>
                  <a:pt x="11223" y="1933"/>
                </a:cubicBezTo>
                <a:cubicBezTo>
                  <a:pt x="11235" y="1933"/>
                  <a:pt x="11241" y="1933"/>
                  <a:pt x="11246" y="1933"/>
                </a:cubicBezTo>
                <a:cubicBezTo>
                  <a:pt x="11258" y="1933"/>
                  <a:pt x="11258" y="1933"/>
                  <a:pt x="11258" y="1933"/>
                </a:cubicBezTo>
                <a:cubicBezTo>
                  <a:pt x="11270" y="1933"/>
                  <a:pt x="11270" y="1933"/>
                  <a:pt x="11270" y="1933"/>
                </a:cubicBezTo>
                <a:cubicBezTo>
                  <a:pt x="11276" y="1933"/>
                  <a:pt x="11276" y="1927"/>
                  <a:pt x="11282" y="1927"/>
                </a:cubicBezTo>
                <a:cubicBezTo>
                  <a:pt x="11288" y="1927"/>
                  <a:pt x="11288" y="1927"/>
                  <a:pt x="11294" y="1927"/>
                </a:cubicBezTo>
                <a:cubicBezTo>
                  <a:pt x="11294" y="1927"/>
                  <a:pt x="11300" y="1927"/>
                  <a:pt x="11306" y="1927"/>
                </a:cubicBezTo>
                <a:cubicBezTo>
                  <a:pt x="11312" y="1921"/>
                  <a:pt x="11318" y="1915"/>
                  <a:pt x="11329" y="1915"/>
                </a:cubicBezTo>
                <a:cubicBezTo>
                  <a:pt x="11329" y="1915"/>
                  <a:pt x="11335" y="1915"/>
                  <a:pt x="11341" y="1915"/>
                </a:cubicBezTo>
                <a:cubicBezTo>
                  <a:pt x="11347" y="1915"/>
                  <a:pt x="11353" y="1915"/>
                  <a:pt x="11359" y="1909"/>
                </a:cubicBezTo>
                <a:cubicBezTo>
                  <a:pt x="11365" y="1909"/>
                  <a:pt x="11371" y="1903"/>
                  <a:pt x="11371" y="1903"/>
                </a:cubicBezTo>
                <a:cubicBezTo>
                  <a:pt x="11377" y="1897"/>
                  <a:pt x="11383" y="1897"/>
                  <a:pt x="11383" y="1891"/>
                </a:cubicBezTo>
                <a:cubicBezTo>
                  <a:pt x="11389" y="1891"/>
                  <a:pt x="11395" y="1891"/>
                  <a:pt x="11395" y="1886"/>
                </a:cubicBezTo>
                <a:cubicBezTo>
                  <a:pt x="11401" y="1880"/>
                  <a:pt x="11401" y="1880"/>
                  <a:pt x="11401" y="1874"/>
                </a:cubicBezTo>
                <a:cubicBezTo>
                  <a:pt x="11407" y="1868"/>
                  <a:pt x="11407" y="1862"/>
                  <a:pt x="11407" y="1850"/>
                </a:cubicBezTo>
                <a:cubicBezTo>
                  <a:pt x="11407" y="1838"/>
                  <a:pt x="11401" y="1832"/>
                  <a:pt x="11401" y="1814"/>
                </a:cubicBezTo>
                <a:cubicBezTo>
                  <a:pt x="11401" y="1814"/>
                  <a:pt x="11401" y="1809"/>
                  <a:pt x="11401" y="1802"/>
                </a:cubicBezTo>
                <a:cubicBezTo>
                  <a:pt x="11401" y="1797"/>
                  <a:pt x="11395" y="1791"/>
                  <a:pt x="11389" y="1785"/>
                </a:cubicBezTo>
                <a:cubicBezTo>
                  <a:pt x="11389" y="1779"/>
                  <a:pt x="11383" y="1779"/>
                  <a:pt x="11377" y="1773"/>
                </a:cubicBezTo>
                <a:cubicBezTo>
                  <a:pt x="11377" y="1767"/>
                  <a:pt x="11371" y="1767"/>
                  <a:pt x="11365" y="1761"/>
                </a:cubicBezTo>
                <a:cubicBezTo>
                  <a:pt x="11365" y="1761"/>
                  <a:pt x="11359" y="1761"/>
                  <a:pt x="11353" y="1761"/>
                </a:cubicBezTo>
                <a:cubicBezTo>
                  <a:pt x="11353" y="1761"/>
                  <a:pt x="11347" y="1755"/>
                  <a:pt x="11341" y="1755"/>
                </a:cubicBezTo>
                <a:cubicBezTo>
                  <a:pt x="11335" y="1755"/>
                  <a:pt x="11329" y="1755"/>
                  <a:pt x="11318" y="1755"/>
                </a:cubicBezTo>
                <a:cubicBezTo>
                  <a:pt x="11312" y="1755"/>
                  <a:pt x="11306" y="1761"/>
                  <a:pt x="11294" y="1755"/>
                </a:cubicBezTo>
                <a:cubicBezTo>
                  <a:pt x="11288" y="1755"/>
                  <a:pt x="11282" y="1749"/>
                  <a:pt x="11270" y="1743"/>
                </a:cubicBezTo>
                <a:lnTo>
                  <a:pt x="11264" y="1737"/>
                </a:lnTo>
                <a:cubicBezTo>
                  <a:pt x="11258" y="1731"/>
                  <a:pt x="11258" y="1725"/>
                  <a:pt x="11258" y="1725"/>
                </a:cubicBezTo>
                <a:cubicBezTo>
                  <a:pt x="11252" y="1725"/>
                  <a:pt x="11246" y="1725"/>
                  <a:pt x="11246" y="1720"/>
                </a:cubicBezTo>
                <a:cubicBezTo>
                  <a:pt x="11241" y="1720"/>
                  <a:pt x="11241" y="1708"/>
                  <a:pt x="11235" y="1708"/>
                </a:cubicBezTo>
                <a:cubicBezTo>
                  <a:pt x="11235" y="1708"/>
                  <a:pt x="11229" y="1708"/>
                  <a:pt x="11223" y="1708"/>
                </a:cubicBezTo>
                <a:cubicBezTo>
                  <a:pt x="11211" y="1702"/>
                  <a:pt x="11211" y="1702"/>
                  <a:pt x="11211" y="1702"/>
                </a:cubicBezTo>
                <a:cubicBezTo>
                  <a:pt x="11211" y="1702"/>
                  <a:pt x="11211" y="1696"/>
                  <a:pt x="11205" y="1690"/>
                </a:cubicBezTo>
                <a:cubicBezTo>
                  <a:pt x="11199" y="1690"/>
                  <a:pt x="11199" y="1690"/>
                  <a:pt x="11193" y="1690"/>
                </a:cubicBezTo>
                <a:cubicBezTo>
                  <a:pt x="11181" y="1684"/>
                  <a:pt x="11181" y="1684"/>
                  <a:pt x="11181" y="1684"/>
                </a:cubicBezTo>
                <a:cubicBezTo>
                  <a:pt x="11175" y="1678"/>
                  <a:pt x="11175" y="1678"/>
                  <a:pt x="11169" y="1672"/>
                </a:cubicBezTo>
                <a:cubicBezTo>
                  <a:pt x="11169" y="1672"/>
                  <a:pt x="11163" y="1672"/>
                  <a:pt x="11158" y="1672"/>
                </a:cubicBezTo>
                <a:cubicBezTo>
                  <a:pt x="11152" y="1666"/>
                  <a:pt x="11140" y="1666"/>
                  <a:pt x="11134" y="1666"/>
                </a:cubicBezTo>
                <a:cubicBezTo>
                  <a:pt x="11122" y="1666"/>
                  <a:pt x="11116" y="1672"/>
                  <a:pt x="11104" y="1672"/>
                </a:cubicBezTo>
                <a:cubicBezTo>
                  <a:pt x="11098" y="1672"/>
                  <a:pt x="11092" y="1672"/>
                  <a:pt x="11086" y="1672"/>
                </a:cubicBezTo>
                <a:cubicBezTo>
                  <a:pt x="11080" y="1672"/>
                  <a:pt x="11080" y="1672"/>
                  <a:pt x="11080" y="1672"/>
                </a:cubicBezTo>
                <a:cubicBezTo>
                  <a:pt x="11075" y="1672"/>
                  <a:pt x="11075" y="1666"/>
                  <a:pt x="11069" y="1666"/>
                </a:cubicBezTo>
                <a:cubicBezTo>
                  <a:pt x="11063" y="1666"/>
                  <a:pt x="11063" y="1660"/>
                  <a:pt x="11057" y="1660"/>
                </a:cubicBezTo>
                <a:cubicBezTo>
                  <a:pt x="11045" y="1654"/>
                  <a:pt x="11045" y="1648"/>
                  <a:pt x="11039" y="1642"/>
                </a:cubicBezTo>
                <a:cubicBezTo>
                  <a:pt x="11003" y="1642"/>
                  <a:pt x="11003" y="1642"/>
                  <a:pt x="11003" y="1642"/>
                </a:cubicBezTo>
                <a:cubicBezTo>
                  <a:pt x="11003" y="1648"/>
                  <a:pt x="11003" y="1654"/>
                  <a:pt x="11003" y="1654"/>
                </a:cubicBezTo>
                <a:cubicBezTo>
                  <a:pt x="10997" y="1660"/>
                  <a:pt x="11003" y="1666"/>
                  <a:pt x="10997" y="1666"/>
                </a:cubicBezTo>
                <a:cubicBezTo>
                  <a:pt x="10991" y="1666"/>
                  <a:pt x="10991" y="1666"/>
                  <a:pt x="10986" y="1666"/>
                </a:cubicBezTo>
                <a:cubicBezTo>
                  <a:pt x="10974" y="1666"/>
                  <a:pt x="10974" y="1666"/>
                  <a:pt x="10974" y="1666"/>
                </a:cubicBezTo>
                <a:cubicBezTo>
                  <a:pt x="10968" y="1666"/>
                  <a:pt x="10962" y="1660"/>
                  <a:pt x="10962" y="1660"/>
                </a:cubicBezTo>
                <a:cubicBezTo>
                  <a:pt x="10962" y="1654"/>
                  <a:pt x="10962" y="1654"/>
                  <a:pt x="10962" y="1648"/>
                </a:cubicBezTo>
                <a:cubicBezTo>
                  <a:pt x="10968" y="1642"/>
                  <a:pt x="10968" y="1636"/>
                  <a:pt x="10968" y="1631"/>
                </a:cubicBezTo>
                <a:cubicBezTo>
                  <a:pt x="10968" y="1631"/>
                  <a:pt x="10974" y="1625"/>
                  <a:pt x="10968" y="1625"/>
                </a:cubicBezTo>
                <a:cubicBezTo>
                  <a:pt x="10968" y="1625"/>
                  <a:pt x="10962" y="1625"/>
                  <a:pt x="10962" y="1619"/>
                </a:cubicBezTo>
                <a:cubicBezTo>
                  <a:pt x="10956" y="1619"/>
                  <a:pt x="10950" y="1619"/>
                  <a:pt x="10950" y="1613"/>
                </a:cubicBezTo>
                <a:cubicBezTo>
                  <a:pt x="10944" y="1613"/>
                  <a:pt x="10950" y="1607"/>
                  <a:pt x="10950" y="1601"/>
                </a:cubicBezTo>
                <a:cubicBezTo>
                  <a:pt x="10944" y="1595"/>
                  <a:pt x="10944" y="1595"/>
                  <a:pt x="10944" y="1589"/>
                </a:cubicBezTo>
                <a:cubicBezTo>
                  <a:pt x="10909" y="1589"/>
                  <a:pt x="10909" y="1589"/>
                  <a:pt x="10909" y="1589"/>
                </a:cubicBezTo>
                <a:cubicBezTo>
                  <a:pt x="10909" y="1589"/>
                  <a:pt x="10903" y="1589"/>
                  <a:pt x="10897" y="1595"/>
                </a:cubicBezTo>
                <a:cubicBezTo>
                  <a:pt x="10897" y="1595"/>
                  <a:pt x="10897" y="1607"/>
                  <a:pt x="10885" y="1607"/>
                </a:cubicBezTo>
                <a:cubicBezTo>
                  <a:pt x="10879" y="1607"/>
                  <a:pt x="10879" y="1601"/>
                  <a:pt x="10873" y="1601"/>
                </a:cubicBezTo>
                <a:cubicBezTo>
                  <a:pt x="10867" y="1595"/>
                  <a:pt x="10861" y="1595"/>
                  <a:pt x="10861" y="1595"/>
                </a:cubicBezTo>
                <a:cubicBezTo>
                  <a:pt x="10855" y="1589"/>
                  <a:pt x="10861" y="1589"/>
                  <a:pt x="10855" y="1583"/>
                </a:cubicBezTo>
                <a:cubicBezTo>
                  <a:pt x="10849" y="1583"/>
                  <a:pt x="10837" y="1589"/>
                  <a:pt x="10831" y="1583"/>
                </a:cubicBezTo>
                <a:cubicBezTo>
                  <a:pt x="10820" y="1583"/>
                  <a:pt x="10814" y="1583"/>
                  <a:pt x="10808" y="1577"/>
                </a:cubicBezTo>
                <a:cubicBezTo>
                  <a:pt x="10802" y="1577"/>
                  <a:pt x="10796" y="1577"/>
                  <a:pt x="10796" y="1577"/>
                </a:cubicBezTo>
                <a:cubicBezTo>
                  <a:pt x="10796" y="1565"/>
                  <a:pt x="10796" y="1565"/>
                  <a:pt x="10796" y="1565"/>
                </a:cubicBezTo>
                <a:cubicBezTo>
                  <a:pt x="10796" y="1565"/>
                  <a:pt x="10802" y="1565"/>
                  <a:pt x="10808" y="1565"/>
                </a:cubicBezTo>
                <a:lnTo>
                  <a:pt x="10814" y="1565"/>
                </a:lnTo>
                <a:cubicBezTo>
                  <a:pt x="10820" y="1565"/>
                  <a:pt x="10825" y="1565"/>
                  <a:pt x="10831" y="1565"/>
                </a:cubicBezTo>
                <a:cubicBezTo>
                  <a:pt x="10831" y="1542"/>
                  <a:pt x="10831" y="1542"/>
                  <a:pt x="10831" y="1542"/>
                </a:cubicBezTo>
                <a:cubicBezTo>
                  <a:pt x="10831" y="1536"/>
                  <a:pt x="10825" y="1530"/>
                  <a:pt x="10825" y="1530"/>
                </a:cubicBezTo>
                <a:cubicBezTo>
                  <a:pt x="10820" y="1524"/>
                  <a:pt x="10820" y="1518"/>
                  <a:pt x="10814" y="1518"/>
                </a:cubicBezTo>
                <a:lnTo>
                  <a:pt x="10808" y="1518"/>
                </a:lnTo>
                <a:cubicBezTo>
                  <a:pt x="10796" y="1518"/>
                  <a:pt x="10790" y="1518"/>
                  <a:pt x="10778" y="1518"/>
                </a:cubicBezTo>
                <a:cubicBezTo>
                  <a:pt x="10772" y="1518"/>
                  <a:pt x="10766" y="1518"/>
                  <a:pt x="10754" y="1512"/>
                </a:cubicBezTo>
                <a:cubicBezTo>
                  <a:pt x="10748" y="1512"/>
                  <a:pt x="10748" y="1506"/>
                  <a:pt x="10748" y="1500"/>
                </a:cubicBezTo>
                <a:cubicBezTo>
                  <a:pt x="10743" y="1500"/>
                  <a:pt x="10743" y="1494"/>
                  <a:pt x="10736" y="1494"/>
                </a:cubicBezTo>
                <a:cubicBezTo>
                  <a:pt x="10736" y="1488"/>
                  <a:pt x="10731" y="1488"/>
                  <a:pt x="10731" y="1488"/>
                </a:cubicBezTo>
                <a:cubicBezTo>
                  <a:pt x="10719" y="1494"/>
                  <a:pt x="10719" y="1494"/>
                  <a:pt x="10719" y="1494"/>
                </a:cubicBezTo>
                <a:cubicBezTo>
                  <a:pt x="10719" y="1524"/>
                  <a:pt x="10719" y="1524"/>
                  <a:pt x="10719" y="1524"/>
                </a:cubicBezTo>
                <a:cubicBezTo>
                  <a:pt x="10707" y="1530"/>
                  <a:pt x="10695" y="1530"/>
                  <a:pt x="10683" y="1530"/>
                </a:cubicBezTo>
                <a:cubicBezTo>
                  <a:pt x="10683" y="1506"/>
                  <a:pt x="10683" y="1506"/>
                  <a:pt x="10683" y="1506"/>
                </a:cubicBezTo>
                <a:cubicBezTo>
                  <a:pt x="10683" y="1500"/>
                  <a:pt x="10689" y="1500"/>
                  <a:pt x="10689" y="1494"/>
                </a:cubicBezTo>
                <a:cubicBezTo>
                  <a:pt x="10695" y="1488"/>
                  <a:pt x="10701" y="1488"/>
                  <a:pt x="10701" y="1482"/>
                </a:cubicBezTo>
                <a:cubicBezTo>
                  <a:pt x="10701" y="1482"/>
                  <a:pt x="10701" y="1476"/>
                  <a:pt x="10701" y="1470"/>
                </a:cubicBezTo>
                <a:cubicBezTo>
                  <a:pt x="10624" y="1470"/>
                  <a:pt x="10624" y="1470"/>
                  <a:pt x="10624" y="1470"/>
                </a:cubicBezTo>
                <a:cubicBezTo>
                  <a:pt x="10624" y="1488"/>
                  <a:pt x="10630" y="1494"/>
                  <a:pt x="10624" y="1506"/>
                </a:cubicBezTo>
                <a:cubicBezTo>
                  <a:pt x="10624" y="1512"/>
                  <a:pt x="10618" y="1512"/>
                  <a:pt x="10618" y="1518"/>
                </a:cubicBezTo>
                <a:cubicBezTo>
                  <a:pt x="10618" y="1530"/>
                  <a:pt x="10618" y="1530"/>
                  <a:pt x="10618" y="1530"/>
                </a:cubicBezTo>
                <a:cubicBezTo>
                  <a:pt x="10618" y="1536"/>
                  <a:pt x="10624" y="1536"/>
                  <a:pt x="10624" y="1542"/>
                </a:cubicBezTo>
                <a:cubicBezTo>
                  <a:pt x="10606" y="1542"/>
                  <a:pt x="10606" y="1542"/>
                  <a:pt x="10606" y="1542"/>
                </a:cubicBezTo>
                <a:cubicBezTo>
                  <a:pt x="10606" y="1536"/>
                  <a:pt x="10612" y="1536"/>
                  <a:pt x="10612" y="1530"/>
                </a:cubicBezTo>
                <a:cubicBezTo>
                  <a:pt x="10612" y="1524"/>
                  <a:pt x="10612" y="1518"/>
                  <a:pt x="10612" y="1512"/>
                </a:cubicBezTo>
                <a:cubicBezTo>
                  <a:pt x="10612" y="1506"/>
                  <a:pt x="10606" y="1500"/>
                  <a:pt x="10606" y="1494"/>
                </a:cubicBezTo>
                <a:cubicBezTo>
                  <a:pt x="10600" y="1488"/>
                  <a:pt x="10600" y="1488"/>
                  <a:pt x="10594" y="1488"/>
                </a:cubicBezTo>
                <a:cubicBezTo>
                  <a:pt x="10570" y="1488"/>
                  <a:pt x="10570" y="1488"/>
                  <a:pt x="10570" y="1488"/>
                </a:cubicBezTo>
                <a:cubicBezTo>
                  <a:pt x="10570" y="1548"/>
                  <a:pt x="10570" y="1548"/>
                  <a:pt x="10570" y="1548"/>
                </a:cubicBezTo>
                <a:cubicBezTo>
                  <a:pt x="10529" y="1548"/>
                  <a:pt x="10529" y="1548"/>
                  <a:pt x="10529" y="1548"/>
                </a:cubicBezTo>
                <a:cubicBezTo>
                  <a:pt x="10529" y="1536"/>
                  <a:pt x="10529" y="1530"/>
                  <a:pt x="10529" y="1512"/>
                </a:cubicBezTo>
                <a:cubicBezTo>
                  <a:pt x="10529" y="1512"/>
                  <a:pt x="10529" y="1506"/>
                  <a:pt x="10529" y="1500"/>
                </a:cubicBezTo>
                <a:cubicBezTo>
                  <a:pt x="10529" y="1500"/>
                  <a:pt x="10529" y="1500"/>
                  <a:pt x="10529" y="1494"/>
                </a:cubicBezTo>
                <a:cubicBezTo>
                  <a:pt x="10553" y="1494"/>
                  <a:pt x="10553" y="1494"/>
                  <a:pt x="10553" y="1494"/>
                </a:cubicBezTo>
                <a:cubicBezTo>
                  <a:pt x="10559" y="1494"/>
                  <a:pt x="10559" y="1494"/>
                  <a:pt x="10565" y="1494"/>
                </a:cubicBezTo>
                <a:lnTo>
                  <a:pt x="10570" y="1494"/>
                </a:lnTo>
                <a:cubicBezTo>
                  <a:pt x="10570" y="1459"/>
                  <a:pt x="10570" y="1459"/>
                  <a:pt x="10570" y="1459"/>
                </a:cubicBezTo>
                <a:cubicBezTo>
                  <a:pt x="10559" y="1459"/>
                  <a:pt x="10559" y="1459"/>
                  <a:pt x="10559" y="1459"/>
                </a:cubicBezTo>
                <a:cubicBezTo>
                  <a:pt x="10547" y="1465"/>
                  <a:pt x="10541" y="1470"/>
                  <a:pt x="10529" y="1476"/>
                </a:cubicBezTo>
                <a:cubicBezTo>
                  <a:pt x="10529" y="1476"/>
                  <a:pt x="10523" y="1482"/>
                  <a:pt x="10517" y="1482"/>
                </a:cubicBezTo>
                <a:cubicBezTo>
                  <a:pt x="10517" y="1482"/>
                  <a:pt x="10511" y="1476"/>
                  <a:pt x="10505" y="1476"/>
                </a:cubicBezTo>
                <a:lnTo>
                  <a:pt x="10499" y="1476"/>
                </a:lnTo>
                <a:cubicBezTo>
                  <a:pt x="10493" y="1476"/>
                  <a:pt x="10488" y="1482"/>
                  <a:pt x="10488" y="1488"/>
                </a:cubicBezTo>
                <a:cubicBezTo>
                  <a:pt x="10488" y="1500"/>
                  <a:pt x="10482" y="1506"/>
                  <a:pt x="10476" y="1512"/>
                </a:cubicBezTo>
                <a:cubicBezTo>
                  <a:pt x="10470" y="1518"/>
                  <a:pt x="10464" y="1518"/>
                  <a:pt x="10458" y="1518"/>
                </a:cubicBezTo>
                <a:cubicBezTo>
                  <a:pt x="10452" y="1518"/>
                  <a:pt x="10452" y="1518"/>
                  <a:pt x="10452" y="1518"/>
                </a:cubicBezTo>
                <a:cubicBezTo>
                  <a:pt x="10446" y="1518"/>
                  <a:pt x="10446" y="1518"/>
                  <a:pt x="10440" y="1518"/>
                </a:cubicBezTo>
                <a:cubicBezTo>
                  <a:pt x="10434" y="1518"/>
                  <a:pt x="10434" y="1506"/>
                  <a:pt x="10428" y="1506"/>
                </a:cubicBezTo>
                <a:cubicBezTo>
                  <a:pt x="10434" y="1500"/>
                  <a:pt x="10434" y="1500"/>
                  <a:pt x="10434" y="1494"/>
                </a:cubicBezTo>
                <a:cubicBezTo>
                  <a:pt x="10440" y="1488"/>
                  <a:pt x="10446" y="1488"/>
                  <a:pt x="10446" y="1488"/>
                </a:cubicBezTo>
                <a:cubicBezTo>
                  <a:pt x="10411" y="1488"/>
                  <a:pt x="10411" y="1488"/>
                  <a:pt x="10411" y="1488"/>
                </a:cubicBezTo>
                <a:cubicBezTo>
                  <a:pt x="10393" y="1488"/>
                  <a:pt x="10387" y="1488"/>
                  <a:pt x="10375" y="1494"/>
                </a:cubicBezTo>
                <a:cubicBezTo>
                  <a:pt x="10369" y="1494"/>
                  <a:pt x="10363" y="1500"/>
                  <a:pt x="10357" y="1500"/>
                </a:cubicBezTo>
                <a:cubicBezTo>
                  <a:pt x="10351" y="1500"/>
                  <a:pt x="10345" y="1500"/>
                  <a:pt x="10345" y="1506"/>
                </a:cubicBezTo>
                <a:cubicBezTo>
                  <a:pt x="10345" y="1512"/>
                  <a:pt x="10345" y="1518"/>
                  <a:pt x="10345" y="1518"/>
                </a:cubicBezTo>
                <a:cubicBezTo>
                  <a:pt x="10345" y="1524"/>
                  <a:pt x="10345" y="1530"/>
                  <a:pt x="10351" y="1530"/>
                </a:cubicBezTo>
                <a:cubicBezTo>
                  <a:pt x="10351" y="1536"/>
                  <a:pt x="10351" y="1542"/>
                  <a:pt x="10357" y="1542"/>
                </a:cubicBezTo>
                <a:cubicBezTo>
                  <a:pt x="10369" y="1548"/>
                  <a:pt x="10375" y="1548"/>
                  <a:pt x="10381" y="1548"/>
                </a:cubicBezTo>
                <a:cubicBezTo>
                  <a:pt x="10393" y="1548"/>
                  <a:pt x="10393" y="1548"/>
                  <a:pt x="10404" y="1548"/>
                </a:cubicBezTo>
                <a:cubicBezTo>
                  <a:pt x="10404" y="1571"/>
                  <a:pt x="10404" y="1571"/>
                  <a:pt x="10404" y="1571"/>
                </a:cubicBezTo>
                <a:cubicBezTo>
                  <a:pt x="10381" y="1571"/>
                  <a:pt x="10381" y="1571"/>
                  <a:pt x="10381" y="1571"/>
                </a:cubicBezTo>
                <a:cubicBezTo>
                  <a:pt x="10375" y="1571"/>
                  <a:pt x="10375" y="1565"/>
                  <a:pt x="10369" y="1565"/>
                </a:cubicBezTo>
                <a:cubicBezTo>
                  <a:pt x="10357" y="1565"/>
                  <a:pt x="10351" y="1565"/>
                  <a:pt x="10345" y="1565"/>
                </a:cubicBezTo>
                <a:cubicBezTo>
                  <a:pt x="10333" y="1565"/>
                  <a:pt x="10327" y="1565"/>
                  <a:pt x="10322" y="1565"/>
                </a:cubicBezTo>
                <a:cubicBezTo>
                  <a:pt x="10316" y="1559"/>
                  <a:pt x="10310" y="1559"/>
                  <a:pt x="10310" y="1559"/>
                </a:cubicBezTo>
                <a:cubicBezTo>
                  <a:pt x="10286" y="1559"/>
                  <a:pt x="10286" y="1559"/>
                  <a:pt x="10286" y="1559"/>
                </a:cubicBezTo>
                <a:cubicBezTo>
                  <a:pt x="10286" y="1571"/>
                  <a:pt x="10286" y="1577"/>
                  <a:pt x="10286" y="1589"/>
                </a:cubicBezTo>
                <a:cubicBezTo>
                  <a:pt x="10286" y="1595"/>
                  <a:pt x="10286" y="1601"/>
                  <a:pt x="10286" y="1601"/>
                </a:cubicBezTo>
                <a:cubicBezTo>
                  <a:pt x="10286" y="1607"/>
                  <a:pt x="10280" y="1607"/>
                  <a:pt x="10280" y="1613"/>
                </a:cubicBezTo>
                <a:cubicBezTo>
                  <a:pt x="10280" y="1619"/>
                  <a:pt x="10274" y="1619"/>
                  <a:pt x="10268" y="1619"/>
                </a:cubicBezTo>
                <a:cubicBezTo>
                  <a:pt x="10268" y="1613"/>
                  <a:pt x="10268" y="1607"/>
                  <a:pt x="10268" y="1595"/>
                </a:cubicBezTo>
                <a:cubicBezTo>
                  <a:pt x="10268" y="1595"/>
                  <a:pt x="10268" y="1589"/>
                  <a:pt x="10268" y="1583"/>
                </a:cubicBezTo>
                <a:cubicBezTo>
                  <a:pt x="10262" y="1583"/>
                  <a:pt x="10256" y="1583"/>
                  <a:pt x="10256" y="1577"/>
                </a:cubicBezTo>
                <a:cubicBezTo>
                  <a:pt x="10250" y="1577"/>
                  <a:pt x="10245" y="1583"/>
                  <a:pt x="10245" y="1577"/>
                </a:cubicBezTo>
                <a:cubicBezTo>
                  <a:pt x="10238" y="1577"/>
                  <a:pt x="10233" y="1571"/>
                  <a:pt x="10233" y="1571"/>
                </a:cubicBezTo>
                <a:cubicBezTo>
                  <a:pt x="10227" y="1571"/>
                  <a:pt x="10227" y="1565"/>
                  <a:pt x="10221" y="1559"/>
                </a:cubicBezTo>
                <a:cubicBezTo>
                  <a:pt x="10221" y="1559"/>
                  <a:pt x="10215" y="1559"/>
                  <a:pt x="10209" y="1559"/>
                </a:cubicBezTo>
                <a:cubicBezTo>
                  <a:pt x="10203" y="1554"/>
                  <a:pt x="10197" y="1542"/>
                  <a:pt x="10185" y="1542"/>
                </a:cubicBezTo>
                <a:cubicBezTo>
                  <a:pt x="10179" y="1542"/>
                  <a:pt x="10173" y="1548"/>
                  <a:pt x="10167" y="1548"/>
                </a:cubicBezTo>
                <a:cubicBezTo>
                  <a:pt x="10167" y="1565"/>
                  <a:pt x="10167" y="1565"/>
                  <a:pt x="10167" y="1565"/>
                </a:cubicBezTo>
                <a:cubicBezTo>
                  <a:pt x="10167" y="1571"/>
                  <a:pt x="10173" y="1577"/>
                  <a:pt x="10173" y="1577"/>
                </a:cubicBezTo>
                <a:cubicBezTo>
                  <a:pt x="10173" y="1583"/>
                  <a:pt x="10179" y="1589"/>
                  <a:pt x="10179" y="1595"/>
                </a:cubicBezTo>
                <a:cubicBezTo>
                  <a:pt x="10179" y="1601"/>
                  <a:pt x="10167" y="1607"/>
                  <a:pt x="10167" y="1619"/>
                </a:cubicBezTo>
                <a:cubicBezTo>
                  <a:pt x="10167" y="1619"/>
                  <a:pt x="10173" y="1625"/>
                  <a:pt x="10173" y="1631"/>
                </a:cubicBezTo>
                <a:cubicBezTo>
                  <a:pt x="10167" y="1631"/>
                  <a:pt x="10161" y="1631"/>
                  <a:pt x="10161" y="1636"/>
                </a:cubicBezTo>
                <a:cubicBezTo>
                  <a:pt x="10156" y="1642"/>
                  <a:pt x="10150" y="1648"/>
                  <a:pt x="10144" y="1648"/>
                </a:cubicBezTo>
                <a:cubicBezTo>
                  <a:pt x="10138" y="1648"/>
                  <a:pt x="10132" y="1648"/>
                  <a:pt x="10126" y="1642"/>
                </a:cubicBezTo>
                <a:cubicBezTo>
                  <a:pt x="10126" y="1642"/>
                  <a:pt x="10126" y="1636"/>
                  <a:pt x="10126" y="1631"/>
                </a:cubicBezTo>
                <a:cubicBezTo>
                  <a:pt x="10126" y="1625"/>
                  <a:pt x="10120" y="1625"/>
                  <a:pt x="10120" y="1619"/>
                </a:cubicBezTo>
                <a:cubicBezTo>
                  <a:pt x="10120" y="1619"/>
                  <a:pt x="10120" y="1613"/>
                  <a:pt x="10120" y="1607"/>
                </a:cubicBezTo>
                <a:cubicBezTo>
                  <a:pt x="10114" y="1613"/>
                  <a:pt x="10114" y="1613"/>
                  <a:pt x="10108" y="1613"/>
                </a:cubicBezTo>
                <a:cubicBezTo>
                  <a:pt x="10102" y="1619"/>
                  <a:pt x="10108" y="1625"/>
                  <a:pt x="10108" y="1631"/>
                </a:cubicBezTo>
                <a:cubicBezTo>
                  <a:pt x="10102" y="1631"/>
                  <a:pt x="10096" y="1631"/>
                  <a:pt x="10096" y="1631"/>
                </a:cubicBezTo>
                <a:cubicBezTo>
                  <a:pt x="10084" y="1631"/>
                  <a:pt x="10079" y="1631"/>
                  <a:pt x="10072" y="1631"/>
                </a:cubicBezTo>
                <a:cubicBezTo>
                  <a:pt x="10067" y="1648"/>
                  <a:pt x="10067" y="1648"/>
                  <a:pt x="10067" y="1648"/>
                </a:cubicBezTo>
                <a:cubicBezTo>
                  <a:pt x="10072" y="1654"/>
                  <a:pt x="10072" y="1660"/>
                  <a:pt x="10072" y="1660"/>
                </a:cubicBezTo>
                <a:cubicBezTo>
                  <a:pt x="10079" y="1666"/>
                  <a:pt x="10084" y="1660"/>
                  <a:pt x="10084" y="1660"/>
                </a:cubicBezTo>
                <a:cubicBezTo>
                  <a:pt x="10090" y="1666"/>
                  <a:pt x="10096" y="1666"/>
                  <a:pt x="10096" y="1666"/>
                </a:cubicBezTo>
                <a:cubicBezTo>
                  <a:pt x="10096" y="1672"/>
                  <a:pt x="10096" y="1678"/>
                  <a:pt x="10096" y="1678"/>
                </a:cubicBezTo>
                <a:cubicBezTo>
                  <a:pt x="10096" y="1690"/>
                  <a:pt x="10096" y="1690"/>
                  <a:pt x="10096" y="1690"/>
                </a:cubicBezTo>
                <a:cubicBezTo>
                  <a:pt x="10096" y="1696"/>
                  <a:pt x="10090" y="1696"/>
                  <a:pt x="10090" y="1702"/>
                </a:cubicBezTo>
                <a:cubicBezTo>
                  <a:pt x="10090" y="1702"/>
                  <a:pt x="10084" y="1702"/>
                  <a:pt x="10079" y="1702"/>
                </a:cubicBezTo>
                <a:cubicBezTo>
                  <a:pt x="10072" y="1696"/>
                  <a:pt x="10072" y="1690"/>
                  <a:pt x="10067" y="1690"/>
                </a:cubicBezTo>
                <a:cubicBezTo>
                  <a:pt x="10061" y="1684"/>
                  <a:pt x="10055" y="1690"/>
                  <a:pt x="10043" y="1690"/>
                </a:cubicBezTo>
                <a:cubicBezTo>
                  <a:pt x="10037" y="1690"/>
                  <a:pt x="10031" y="1684"/>
                  <a:pt x="10031" y="1684"/>
                </a:cubicBezTo>
                <a:cubicBezTo>
                  <a:pt x="10031" y="1672"/>
                  <a:pt x="10037" y="1660"/>
                  <a:pt x="10037" y="1648"/>
                </a:cubicBezTo>
                <a:cubicBezTo>
                  <a:pt x="10037" y="1642"/>
                  <a:pt x="10031" y="1642"/>
                  <a:pt x="10031" y="1636"/>
                </a:cubicBezTo>
                <a:cubicBezTo>
                  <a:pt x="10019" y="1636"/>
                  <a:pt x="10019" y="1642"/>
                  <a:pt x="10013" y="1642"/>
                </a:cubicBezTo>
                <a:cubicBezTo>
                  <a:pt x="10013" y="1678"/>
                  <a:pt x="10013" y="1678"/>
                  <a:pt x="10013" y="1678"/>
                </a:cubicBezTo>
                <a:cubicBezTo>
                  <a:pt x="10007" y="1678"/>
                  <a:pt x="10007" y="1684"/>
                  <a:pt x="10001" y="1684"/>
                </a:cubicBezTo>
                <a:cubicBezTo>
                  <a:pt x="9995" y="1684"/>
                  <a:pt x="9990" y="1678"/>
                  <a:pt x="9983" y="1678"/>
                </a:cubicBezTo>
                <a:cubicBezTo>
                  <a:pt x="9972" y="1678"/>
                  <a:pt x="9966" y="1684"/>
                  <a:pt x="9954" y="1690"/>
                </a:cubicBezTo>
                <a:cubicBezTo>
                  <a:pt x="9954" y="1690"/>
                  <a:pt x="9954" y="1696"/>
                  <a:pt x="9960" y="1702"/>
                </a:cubicBezTo>
                <a:cubicBezTo>
                  <a:pt x="9960" y="1702"/>
                  <a:pt x="9966" y="1702"/>
                  <a:pt x="9966" y="1708"/>
                </a:cubicBezTo>
                <a:cubicBezTo>
                  <a:pt x="9966" y="1708"/>
                  <a:pt x="9966" y="1714"/>
                  <a:pt x="9966" y="1720"/>
                </a:cubicBezTo>
                <a:cubicBezTo>
                  <a:pt x="9954" y="1720"/>
                  <a:pt x="9948" y="1714"/>
                  <a:pt x="9936" y="1720"/>
                </a:cubicBezTo>
                <a:cubicBezTo>
                  <a:pt x="9930" y="1720"/>
                  <a:pt x="9924" y="1720"/>
                  <a:pt x="9924" y="1720"/>
                </a:cubicBezTo>
                <a:cubicBezTo>
                  <a:pt x="9918" y="1720"/>
                  <a:pt x="9912" y="1720"/>
                  <a:pt x="9912" y="1720"/>
                </a:cubicBezTo>
                <a:cubicBezTo>
                  <a:pt x="9906" y="1720"/>
                  <a:pt x="9906" y="1725"/>
                  <a:pt x="9901" y="1725"/>
                </a:cubicBezTo>
                <a:cubicBezTo>
                  <a:pt x="9895" y="1731"/>
                  <a:pt x="9901" y="1737"/>
                  <a:pt x="9895" y="1737"/>
                </a:cubicBezTo>
                <a:cubicBezTo>
                  <a:pt x="9895" y="1743"/>
                  <a:pt x="9889" y="1743"/>
                  <a:pt x="9883" y="1743"/>
                </a:cubicBezTo>
                <a:cubicBezTo>
                  <a:pt x="9883" y="1743"/>
                  <a:pt x="9877" y="1749"/>
                  <a:pt x="9877" y="1755"/>
                </a:cubicBezTo>
                <a:cubicBezTo>
                  <a:pt x="9871" y="1755"/>
                  <a:pt x="9877" y="1761"/>
                  <a:pt x="9871" y="1767"/>
                </a:cubicBezTo>
                <a:cubicBezTo>
                  <a:pt x="9871" y="1767"/>
                  <a:pt x="9865" y="1761"/>
                  <a:pt x="9859" y="1767"/>
                </a:cubicBezTo>
                <a:cubicBezTo>
                  <a:pt x="9853" y="1767"/>
                  <a:pt x="9853" y="1773"/>
                  <a:pt x="9847" y="1779"/>
                </a:cubicBezTo>
                <a:cubicBezTo>
                  <a:pt x="9871" y="1779"/>
                  <a:pt x="9871" y="1779"/>
                  <a:pt x="9871" y="1779"/>
                </a:cubicBezTo>
                <a:cubicBezTo>
                  <a:pt x="9877" y="1779"/>
                  <a:pt x="9877" y="1779"/>
                  <a:pt x="9883" y="1773"/>
                </a:cubicBezTo>
                <a:cubicBezTo>
                  <a:pt x="9889" y="1773"/>
                  <a:pt x="9889" y="1767"/>
                  <a:pt x="9889" y="1761"/>
                </a:cubicBezTo>
                <a:cubicBezTo>
                  <a:pt x="9895" y="1761"/>
                  <a:pt x="9901" y="1761"/>
                  <a:pt x="9901" y="1755"/>
                </a:cubicBezTo>
                <a:cubicBezTo>
                  <a:pt x="9906" y="1755"/>
                  <a:pt x="9912" y="1755"/>
                  <a:pt x="9912" y="1755"/>
                </a:cubicBezTo>
                <a:cubicBezTo>
                  <a:pt x="9918" y="1755"/>
                  <a:pt x="9924" y="1755"/>
                  <a:pt x="9924" y="1755"/>
                </a:cubicBezTo>
                <a:cubicBezTo>
                  <a:pt x="9930" y="1755"/>
                  <a:pt x="9936" y="1761"/>
                  <a:pt x="9936" y="1755"/>
                </a:cubicBezTo>
                <a:cubicBezTo>
                  <a:pt x="9942" y="1755"/>
                  <a:pt x="9942" y="1749"/>
                  <a:pt x="9948" y="1749"/>
                </a:cubicBezTo>
                <a:cubicBezTo>
                  <a:pt x="9954" y="1743"/>
                  <a:pt x="9948" y="1737"/>
                  <a:pt x="9954" y="1737"/>
                </a:cubicBezTo>
                <a:cubicBezTo>
                  <a:pt x="9960" y="1737"/>
                  <a:pt x="9960" y="1737"/>
                  <a:pt x="9966" y="1737"/>
                </a:cubicBezTo>
                <a:cubicBezTo>
                  <a:pt x="9972" y="1737"/>
                  <a:pt x="9972" y="1737"/>
                  <a:pt x="9978" y="1737"/>
                </a:cubicBezTo>
                <a:cubicBezTo>
                  <a:pt x="9983" y="1737"/>
                  <a:pt x="9983" y="1731"/>
                  <a:pt x="9990" y="1725"/>
                </a:cubicBezTo>
                <a:cubicBezTo>
                  <a:pt x="10001" y="1725"/>
                  <a:pt x="10007" y="1725"/>
                  <a:pt x="10019" y="1725"/>
                </a:cubicBezTo>
                <a:cubicBezTo>
                  <a:pt x="10031" y="1725"/>
                  <a:pt x="10037" y="1725"/>
                  <a:pt x="10049" y="1725"/>
                </a:cubicBezTo>
                <a:cubicBezTo>
                  <a:pt x="10055" y="1731"/>
                  <a:pt x="10055" y="1737"/>
                  <a:pt x="10061" y="1737"/>
                </a:cubicBezTo>
                <a:cubicBezTo>
                  <a:pt x="10055" y="1749"/>
                  <a:pt x="10055" y="1749"/>
                  <a:pt x="10055" y="1749"/>
                </a:cubicBezTo>
                <a:cubicBezTo>
                  <a:pt x="10043" y="1749"/>
                  <a:pt x="10037" y="1749"/>
                  <a:pt x="10031" y="1749"/>
                </a:cubicBezTo>
                <a:cubicBezTo>
                  <a:pt x="10025" y="1749"/>
                  <a:pt x="10025" y="1749"/>
                  <a:pt x="10019" y="1749"/>
                </a:cubicBezTo>
                <a:lnTo>
                  <a:pt x="10019" y="1761"/>
                </a:lnTo>
                <a:cubicBezTo>
                  <a:pt x="10013" y="1761"/>
                  <a:pt x="10007" y="1761"/>
                  <a:pt x="10007" y="1761"/>
                </a:cubicBezTo>
                <a:cubicBezTo>
                  <a:pt x="10001" y="1761"/>
                  <a:pt x="9995" y="1761"/>
                  <a:pt x="9995" y="1761"/>
                </a:cubicBezTo>
                <a:cubicBezTo>
                  <a:pt x="9990" y="1761"/>
                  <a:pt x="9983" y="1767"/>
                  <a:pt x="9983" y="1767"/>
                </a:cubicBezTo>
                <a:cubicBezTo>
                  <a:pt x="9983" y="1773"/>
                  <a:pt x="9983" y="1779"/>
                  <a:pt x="9978" y="1779"/>
                </a:cubicBezTo>
                <a:cubicBezTo>
                  <a:pt x="9978" y="1785"/>
                  <a:pt x="9978" y="1785"/>
                  <a:pt x="9972" y="1791"/>
                </a:cubicBezTo>
                <a:cubicBezTo>
                  <a:pt x="9972" y="1797"/>
                  <a:pt x="9966" y="1791"/>
                  <a:pt x="9966" y="1797"/>
                </a:cubicBezTo>
                <a:cubicBezTo>
                  <a:pt x="9960" y="1802"/>
                  <a:pt x="9960" y="1802"/>
                  <a:pt x="9960" y="1809"/>
                </a:cubicBezTo>
                <a:cubicBezTo>
                  <a:pt x="9954" y="1814"/>
                  <a:pt x="9960" y="1814"/>
                  <a:pt x="9960" y="1820"/>
                </a:cubicBezTo>
                <a:cubicBezTo>
                  <a:pt x="9960" y="1826"/>
                  <a:pt x="9960" y="1832"/>
                  <a:pt x="9960" y="1844"/>
                </a:cubicBezTo>
                <a:cubicBezTo>
                  <a:pt x="9942" y="1844"/>
                  <a:pt x="9930" y="1838"/>
                  <a:pt x="9924" y="1850"/>
                </a:cubicBezTo>
                <a:cubicBezTo>
                  <a:pt x="9918" y="1856"/>
                  <a:pt x="9918" y="1862"/>
                  <a:pt x="9912" y="1874"/>
                </a:cubicBezTo>
                <a:cubicBezTo>
                  <a:pt x="9912" y="1874"/>
                  <a:pt x="9906" y="1874"/>
                  <a:pt x="9901" y="1880"/>
                </a:cubicBezTo>
                <a:cubicBezTo>
                  <a:pt x="9901" y="1880"/>
                  <a:pt x="9895" y="1880"/>
                  <a:pt x="9889" y="1886"/>
                </a:cubicBezTo>
                <a:cubicBezTo>
                  <a:pt x="9889" y="1886"/>
                  <a:pt x="9889" y="1891"/>
                  <a:pt x="9883" y="1897"/>
                </a:cubicBezTo>
                <a:cubicBezTo>
                  <a:pt x="9883" y="1897"/>
                  <a:pt x="9877" y="1897"/>
                  <a:pt x="9877" y="1903"/>
                </a:cubicBezTo>
                <a:cubicBezTo>
                  <a:pt x="9871" y="1903"/>
                  <a:pt x="9865" y="1909"/>
                  <a:pt x="9865" y="1909"/>
                </a:cubicBezTo>
                <a:cubicBezTo>
                  <a:pt x="9859" y="1915"/>
                  <a:pt x="9865" y="1921"/>
                  <a:pt x="9865" y="1921"/>
                </a:cubicBezTo>
                <a:cubicBezTo>
                  <a:pt x="9865" y="1927"/>
                  <a:pt x="9865" y="1933"/>
                  <a:pt x="9865" y="1933"/>
                </a:cubicBezTo>
                <a:cubicBezTo>
                  <a:pt x="9859" y="1939"/>
                  <a:pt x="9853" y="1939"/>
                  <a:pt x="9853" y="1945"/>
                </a:cubicBezTo>
                <a:cubicBezTo>
                  <a:pt x="9847" y="1951"/>
                  <a:pt x="9841" y="1951"/>
                  <a:pt x="9841" y="1957"/>
                </a:cubicBezTo>
                <a:cubicBezTo>
                  <a:pt x="9841" y="1963"/>
                  <a:pt x="9841" y="1975"/>
                  <a:pt x="9841" y="1980"/>
                </a:cubicBezTo>
                <a:cubicBezTo>
                  <a:pt x="9841" y="1986"/>
                  <a:pt x="9835" y="1986"/>
                  <a:pt x="9835" y="1992"/>
                </a:cubicBezTo>
                <a:cubicBezTo>
                  <a:pt x="9835" y="1992"/>
                  <a:pt x="9835" y="1998"/>
                  <a:pt x="9835" y="2004"/>
                </a:cubicBezTo>
                <a:cubicBezTo>
                  <a:pt x="9829" y="1992"/>
                  <a:pt x="9829" y="1992"/>
                  <a:pt x="9829" y="1992"/>
                </a:cubicBezTo>
                <a:cubicBezTo>
                  <a:pt x="9829" y="1992"/>
                  <a:pt x="9824" y="1998"/>
                  <a:pt x="9818" y="1998"/>
                </a:cubicBezTo>
                <a:cubicBezTo>
                  <a:pt x="9812" y="2004"/>
                  <a:pt x="9806" y="2004"/>
                  <a:pt x="9800" y="2010"/>
                </a:cubicBezTo>
                <a:cubicBezTo>
                  <a:pt x="9795" y="2010"/>
                  <a:pt x="9795" y="2016"/>
                  <a:pt x="9789" y="2022"/>
                </a:cubicBezTo>
                <a:cubicBezTo>
                  <a:pt x="9783" y="2022"/>
                  <a:pt x="9783" y="2028"/>
                  <a:pt x="9777" y="2028"/>
                </a:cubicBezTo>
                <a:cubicBezTo>
                  <a:pt x="9777" y="2028"/>
                  <a:pt x="9771" y="2028"/>
                  <a:pt x="9765" y="2028"/>
                </a:cubicBezTo>
                <a:cubicBezTo>
                  <a:pt x="9765" y="2028"/>
                  <a:pt x="9753" y="2034"/>
                  <a:pt x="9747" y="2034"/>
                </a:cubicBezTo>
                <a:cubicBezTo>
                  <a:pt x="9747" y="2034"/>
                  <a:pt x="9741" y="2040"/>
                  <a:pt x="9736" y="2040"/>
                </a:cubicBezTo>
                <a:cubicBezTo>
                  <a:pt x="9741" y="2057"/>
                  <a:pt x="9741" y="2057"/>
                  <a:pt x="9741" y="2057"/>
                </a:cubicBezTo>
                <a:cubicBezTo>
                  <a:pt x="9747" y="2057"/>
                  <a:pt x="9747" y="2057"/>
                  <a:pt x="9753" y="2057"/>
                </a:cubicBezTo>
                <a:cubicBezTo>
                  <a:pt x="9759" y="2057"/>
                  <a:pt x="9759" y="2057"/>
                  <a:pt x="9765" y="2057"/>
                </a:cubicBezTo>
                <a:cubicBezTo>
                  <a:pt x="9789" y="2057"/>
                  <a:pt x="9789" y="2057"/>
                  <a:pt x="9789" y="2057"/>
                </a:cubicBezTo>
                <a:cubicBezTo>
                  <a:pt x="9789" y="2063"/>
                  <a:pt x="9783" y="2063"/>
                  <a:pt x="9783" y="2069"/>
                </a:cubicBezTo>
                <a:cubicBezTo>
                  <a:pt x="9783" y="2075"/>
                  <a:pt x="9783" y="2081"/>
                  <a:pt x="9783" y="2081"/>
                </a:cubicBezTo>
                <a:cubicBezTo>
                  <a:pt x="9783" y="2087"/>
                  <a:pt x="9777" y="2087"/>
                  <a:pt x="9771" y="2087"/>
                </a:cubicBezTo>
                <a:cubicBezTo>
                  <a:pt x="9771" y="2087"/>
                  <a:pt x="9765" y="2093"/>
                  <a:pt x="9759" y="2093"/>
                </a:cubicBezTo>
                <a:cubicBezTo>
                  <a:pt x="9753" y="2093"/>
                  <a:pt x="9753" y="2099"/>
                  <a:pt x="9747" y="2105"/>
                </a:cubicBezTo>
                <a:cubicBezTo>
                  <a:pt x="9747" y="2105"/>
                  <a:pt x="9736" y="2105"/>
                  <a:pt x="9730" y="2105"/>
                </a:cubicBezTo>
                <a:cubicBezTo>
                  <a:pt x="9730" y="2111"/>
                  <a:pt x="9724" y="2111"/>
                  <a:pt x="9724" y="2117"/>
                </a:cubicBezTo>
                <a:cubicBezTo>
                  <a:pt x="9718" y="2117"/>
                  <a:pt x="9712" y="2123"/>
                  <a:pt x="9712" y="2123"/>
                </a:cubicBezTo>
                <a:cubicBezTo>
                  <a:pt x="9706" y="2129"/>
                  <a:pt x="9700" y="2129"/>
                  <a:pt x="9700" y="2129"/>
                </a:cubicBezTo>
                <a:cubicBezTo>
                  <a:pt x="9694" y="2129"/>
                  <a:pt x="9688" y="2134"/>
                  <a:pt x="9688" y="2134"/>
                </a:cubicBezTo>
                <a:cubicBezTo>
                  <a:pt x="9682" y="2141"/>
                  <a:pt x="9682" y="2146"/>
                  <a:pt x="9682" y="2146"/>
                </a:cubicBezTo>
                <a:cubicBezTo>
                  <a:pt x="9676" y="2152"/>
                  <a:pt x="9682" y="2158"/>
                  <a:pt x="9676" y="2158"/>
                </a:cubicBezTo>
                <a:cubicBezTo>
                  <a:pt x="9676" y="2164"/>
                  <a:pt x="9670" y="2170"/>
                  <a:pt x="9658" y="2170"/>
                </a:cubicBezTo>
                <a:cubicBezTo>
                  <a:pt x="9647" y="2170"/>
                  <a:pt x="9647" y="2158"/>
                  <a:pt x="9635" y="2158"/>
                </a:cubicBezTo>
                <a:cubicBezTo>
                  <a:pt x="9611" y="2158"/>
                  <a:pt x="9611" y="2158"/>
                  <a:pt x="9611" y="2158"/>
                </a:cubicBezTo>
                <a:cubicBezTo>
                  <a:pt x="9605" y="2182"/>
                  <a:pt x="9605" y="2182"/>
                  <a:pt x="9605" y="2182"/>
                </a:cubicBezTo>
                <a:cubicBezTo>
                  <a:pt x="9611" y="2188"/>
                  <a:pt x="9611" y="2194"/>
                  <a:pt x="9617" y="2200"/>
                </a:cubicBezTo>
                <a:cubicBezTo>
                  <a:pt x="9605" y="2206"/>
                  <a:pt x="9593" y="2206"/>
                  <a:pt x="9581" y="2212"/>
                </a:cubicBezTo>
                <a:cubicBezTo>
                  <a:pt x="9575" y="2212"/>
                  <a:pt x="9575" y="2212"/>
                  <a:pt x="9570" y="2212"/>
                </a:cubicBezTo>
                <a:cubicBezTo>
                  <a:pt x="9558" y="2212"/>
                  <a:pt x="9558" y="2218"/>
                  <a:pt x="9546" y="2223"/>
                </a:cubicBezTo>
                <a:cubicBezTo>
                  <a:pt x="9540" y="2223"/>
                  <a:pt x="9540" y="2229"/>
                  <a:pt x="9534" y="2229"/>
                </a:cubicBezTo>
                <a:cubicBezTo>
                  <a:pt x="9534" y="2235"/>
                  <a:pt x="9528" y="2235"/>
                  <a:pt x="9522" y="2241"/>
                </a:cubicBezTo>
                <a:cubicBezTo>
                  <a:pt x="9522" y="2241"/>
                  <a:pt x="9516" y="2235"/>
                  <a:pt x="9510" y="2241"/>
                </a:cubicBezTo>
                <a:cubicBezTo>
                  <a:pt x="9510" y="2241"/>
                  <a:pt x="9504" y="2241"/>
                  <a:pt x="9498" y="2247"/>
                </a:cubicBezTo>
                <a:cubicBezTo>
                  <a:pt x="9498" y="2247"/>
                  <a:pt x="9504" y="2253"/>
                  <a:pt x="9498" y="2259"/>
                </a:cubicBezTo>
                <a:cubicBezTo>
                  <a:pt x="9498" y="2259"/>
                  <a:pt x="9504" y="2265"/>
                  <a:pt x="9498" y="2265"/>
                </a:cubicBezTo>
                <a:cubicBezTo>
                  <a:pt x="9498" y="2271"/>
                  <a:pt x="9492" y="2277"/>
                  <a:pt x="9492" y="2277"/>
                </a:cubicBezTo>
                <a:cubicBezTo>
                  <a:pt x="9487" y="2283"/>
                  <a:pt x="9481" y="2289"/>
                  <a:pt x="9481" y="2289"/>
                </a:cubicBezTo>
                <a:cubicBezTo>
                  <a:pt x="9475" y="2289"/>
                  <a:pt x="9469" y="2289"/>
                  <a:pt x="9469" y="2289"/>
                </a:cubicBezTo>
                <a:cubicBezTo>
                  <a:pt x="9463" y="2289"/>
                  <a:pt x="9457" y="2289"/>
                  <a:pt x="9457" y="2289"/>
                </a:cubicBezTo>
                <a:cubicBezTo>
                  <a:pt x="9451" y="2289"/>
                  <a:pt x="9451" y="2295"/>
                  <a:pt x="9445" y="2295"/>
                </a:cubicBezTo>
                <a:cubicBezTo>
                  <a:pt x="9439" y="2300"/>
                  <a:pt x="9433" y="2300"/>
                  <a:pt x="9433" y="2307"/>
                </a:cubicBezTo>
                <a:cubicBezTo>
                  <a:pt x="9433" y="2307"/>
                  <a:pt x="9433" y="2312"/>
                  <a:pt x="9433" y="2318"/>
                </a:cubicBezTo>
                <a:cubicBezTo>
                  <a:pt x="9433" y="2324"/>
                  <a:pt x="9439" y="2324"/>
                  <a:pt x="9439" y="2330"/>
                </a:cubicBezTo>
                <a:cubicBezTo>
                  <a:pt x="9439" y="2330"/>
                  <a:pt x="9439" y="2336"/>
                  <a:pt x="9433" y="2342"/>
                </a:cubicBezTo>
                <a:cubicBezTo>
                  <a:pt x="9433" y="2342"/>
                  <a:pt x="9427" y="2342"/>
                  <a:pt x="9421" y="2342"/>
                </a:cubicBezTo>
                <a:cubicBezTo>
                  <a:pt x="9421" y="2348"/>
                  <a:pt x="9421" y="2348"/>
                  <a:pt x="9421" y="2354"/>
                </a:cubicBezTo>
                <a:cubicBezTo>
                  <a:pt x="9421" y="2360"/>
                  <a:pt x="9421" y="2360"/>
                  <a:pt x="9421" y="2366"/>
                </a:cubicBezTo>
                <a:cubicBezTo>
                  <a:pt x="9421" y="2372"/>
                  <a:pt x="9427" y="2378"/>
                  <a:pt x="9427" y="2384"/>
                </a:cubicBezTo>
                <a:cubicBezTo>
                  <a:pt x="9427" y="2389"/>
                  <a:pt x="9433" y="2395"/>
                  <a:pt x="9427" y="2401"/>
                </a:cubicBezTo>
                <a:cubicBezTo>
                  <a:pt x="9427" y="2407"/>
                  <a:pt x="9421" y="2401"/>
                  <a:pt x="9415" y="2401"/>
                </a:cubicBezTo>
                <a:cubicBezTo>
                  <a:pt x="9409" y="2407"/>
                  <a:pt x="9415" y="2413"/>
                  <a:pt x="9409" y="2413"/>
                </a:cubicBezTo>
                <a:cubicBezTo>
                  <a:pt x="9409" y="2437"/>
                  <a:pt x="9409" y="2437"/>
                  <a:pt x="9409" y="2437"/>
                </a:cubicBezTo>
                <a:cubicBezTo>
                  <a:pt x="9439" y="2437"/>
                  <a:pt x="9439" y="2437"/>
                  <a:pt x="9439" y="2437"/>
                </a:cubicBezTo>
                <a:cubicBezTo>
                  <a:pt x="9445" y="2437"/>
                  <a:pt x="9451" y="2431"/>
                  <a:pt x="9451" y="2431"/>
                </a:cubicBezTo>
                <a:cubicBezTo>
                  <a:pt x="9457" y="2437"/>
                  <a:pt x="9463" y="2437"/>
                  <a:pt x="9463" y="2437"/>
                </a:cubicBezTo>
                <a:cubicBezTo>
                  <a:pt x="9469" y="2443"/>
                  <a:pt x="9469" y="2449"/>
                  <a:pt x="9469" y="2449"/>
                </a:cubicBezTo>
                <a:cubicBezTo>
                  <a:pt x="9469" y="2455"/>
                  <a:pt x="9463" y="2461"/>
                  <a:pt x="9463" y="2461"/>
                </a:cubicBezTo>
                <a:cubicBezTo>
                  <a:pt x="9457" y="2466"/>
                  <a:pt x="9451" y="2461"/>
                  <a:pt x="9451" y="2466"/>
                </a:cubicBezTo>
                <a:cubicBezTo>
                  <a:pt x="9451" y="2473"/>
                  <a:pt x="9451" y="2473"/>
                  <a:pt x="9451" y="2478"/>
                </a:cubicBezTo>
                <a:cubicBezTo>
                  <a:pt x="9451" y="2484"/>
                  <a:pt x="9451" y="2484"/>
                  <a:pt x="9451" y="2490"/>
                </a:cubicBezTo>
                <a:cubicBezTo>
                  <a:pt x="9451" y="2496"/>
                  <a:pt x="9439" y="2490"/>
                  <a:pt x="9433" y="2496"/>
                </a:cubicBezTo>
                <a:cubicBezTo>
                  <a:pt x="9433" y="2502"/>
                  <a:pt x="9433" y="2502"/>
                  <a:pt x="9433" y="2508"/>
                </a:cubicBezTo>
                <a:cubicBezTo>
                  <a:pt x="9433" y="2514"/>
                  <a:pt x="9433" y="2514"/>
                  <a:pt x="9433" y="2520"/>
                </a:cubicBezTo>
                <a:cubicBezTo>
                  <a:pt x="9451" y="2520"/>
                  <a:pt x="9463" y="2520"/>
                  <a:pt x="9481" y="2526"/>
                </a:cubicBezTo>
                <a:cubicBezTo>
                  <a:pt x="9481" y="2532"/>
                  <a:pt x="9481" y="2544"/>
                  <a:pt x="9481" y="2550"/>
                </a:cubicBezTo>
                <a:cubicBezTo>
                  <a:pt x="9475" y="2555"/>
                  <a:pt x="9469" y="2555"/>
                  <a:pt x="9469" y="2561"/>
                </a:cubicBezTo>
                <a:cubicBezTo>
                  <a:pt x="9463" y="2561"/>
                  <a:pt x="9463" y="2567"/>
                  <a:pt x="9463" y="2573"/>
                </a:cubicBezTo>
                <a:lnTo>
                  <a:pt x="9469" y="2579"/>
                </a:lnTo>
                <a:cubicBezTo>
                  <a:pt x="9469" y="2585"/>
                  <a:pt x="9469" y="2585"/>
                  <a:pt x="9469" y="2591"/>
                </a:cubicBezTo>
                <a:cubicBezTo>
                  <a:pt x="9475" y="2591"/>
                  <a:pt x="9481" y="2591"/>
                  <a:pt x="9492" y="2591"/>
                </a:cubicBezTo>
                <a:cubicBezTo>
                  <a:pt x="9492" y="2591"/>
                  <a:pt x="9498" y="2591"/>
                  <a:pt x="9504" y="2591"/>
                </a:cubicBezTo>
                <a:cubicBezTo>
                  <a:pt x="9510" y="2591"/>
                  <a:pt x="9510" y="2597"/>
                  <a:pt x="9510" y="2603"/>
                </a:cubicBezTo>
                <a:cubicBezTo>
                  <a:pt x="9516" y="2603"/>
                  <a:pt x="9522" y="2609"/>
                  <a:pt x="9522" y="2615"/>
                </a:cubicBezTo>
                <a:cubicBezTo>
                  <a:pt x="9546" y="2609"/>
                  <a:pt x="9546" y="2609"/>
                  <a:pt x="9546" y="2609"/>
                </a:cubicBezTo>
                <a:cubicBezTo>
                  <a:pt x="9552" y="2609"/>
                  <a:pt x="9558" y="2609"/>
                  <a:pt x="9558" y="2609"/>
                </a:cubicBezTo>
                <a:cubicBezTo>
                  <a:pt x="9564" y="2615"/>
                  <a:pt x="9570" y="2615"/>
                  <a:pt x="9575" y="2615"/>
                </a:cubicBezTo>
                <a:cubicBezTo>
                  <a:pt x="9587" y="2615"/>
                  <a:pt x="9593" y="2615"/>
                  <a:pt x="9605" y="2609"/>
                </a:cubicBezTo>
                <a:cubicBezTo>
                  <a:pt x="9611" y="2603"/>
                  <a:pt x="9605" y="2597"/>
                  <a:pt x="9611" y="2597"/>
                </a:cubicBezTo>
                <a:cubicBezTo>
                  <a:pt x="9617" y="2597"/>
                  <a:pt x="9623" y="2597"/>
                  <a:pt x="9623" y="2597"/>
                </a:cubicBezTo>
                <a:cubicBezTo>
                  <a:pt x="9629" y="2597"/>
                  <a:pt x="9635" y="2597"/>
                  <a:pt x="9635" y="2591"/>
                </a:cubicBezTo>
                <a:cubicBezTo>
                  <a:pt x="9641" y="2591"/>
                  <a:pt x="9641" y="2585"/>
                  <a:pt x="9647" y="2585"/>
                </a:cubicBezTo>
                <a:cubicBezTo>
                  <a:pt x="9653" y="2585"/>
                  <a:pt x="9653" y="2579"/>
                  <a:pt x="9653" y="2573"/>
                </a:cubicBezTo>
                <a:cubicBezTo>
                  <a:pt x="9658" y="2567"/>
                  <a:pt x="9658" y="2567"/>
                  <a:pt x="9664" y="2561"/>
                </a:cubicBezTo>
                <a:cubicBezTo>
                  <a:pt x="9670" y="2555"/>
                  <a:pt x="9676" y="2550"/>
                  <a:pt x="9682" y="2538"/>
                </a:cubicBezTo>
                <a:cubicBezTo>
                  <a:pt x="9682" y="2538"/>
                  <a:pt x="9682" y="2532"/>
                  <a:pt x="9688" y="2526"/>
                </a:cubicBezTo>
                <a:cubicBezTo>
                  <a:pt x="9694" y="2526"/>
                  <a:pt x="9700" y="2526"/>
                  <a:pt x="9700" y="2526"/>
                </a:cubicBezTo>
                <a:cubicBezTo>
                  <a:pt x="9706" y="2526"/>
                  <a:pt x="9706" y="2526"/>
                  <a:pt x="9712" y="2526"/>
                </a:cubicBezTo>
                <a:cubicBezTo>
                  <a:pt x="9718" y="2526"/>
                  <a:pt x="9718" y="2520"/>
                  <a:pt x="9724" y="2520"/>
                </a:cubicBezTo>
                <a:cubicBezTo>
                  <a:pt x="9724" y="2496"/>
                  <a:pt x="9724" y="2496"/>
                  <a:pt x="9724" y="2496"/>
                </a:cubicBezTo>
                <a:cubicBezTo>
                  <a:pt x="9730" y="2502"/>
                  <a:pt x="9730" y="2496"/>
                  <a:pt x="9736" y="2496"/>
                </a:cubicBezTo>
                <a:cubicBezTo>
                  <a:pt x="9741" y="2502"/>
                  <a:pt x="9741" y="2502"/>
                  <a:pt x="9747" y="2502"/>
                </a:cubicBezTo>
                <a:cubicBezTo>
                  <a:pt x="9747" y="2508"/>
                  <a:pt x="9753" y="2514"/>
                  <a:pt x="9753" y="2514"/>
                </a:cubicBezTo>
                <a:cubicBezTo>
                  <a:pt x="9753" y="2520"/>
                  <a:pt x="9753" y="2526"/>
                  <a:pt x="9753" y="2526"/>
                </a:cubicBezTo>
                <a:cubicBezTo>
                  <a:pt x="9753" y="2532"/>
                  <a:pt x="9765" y="2532"/>
                  <a:pt x="9765" y="2538"/>
                </a:cubicBezTo>
                <a:cubicBezTo>
                  <a:pt x="9765" y="2544"/>
                  <a:pt x="9759" y="2555"/>
                  <a:pt x="9765" y="2561"/>
                </a:cubicBezTo>
                <a:cubicBezTo>
                  <a:pt x="9765" y="2567"/>
                  <a:pt x="9765" y="2567"/>
                  <a:pt x="9765" y="2573"/>
                </a:cubicBezTo>
                <a:cubicBezTo>
                  <a:pt x="9771" y="2579"/>
                  <a:pt x="9777" y="2579"/>
                  <a:pt x="9777" y="2579"/>
                </a:cubicBezTo>
                <a:cubicBezTo>
                  <a:pt x="9783" y="2585"/>
                  <a:pt x="9789" y="2591"/>
                  <a:pt x="9789" y="2597"/>
                </a:cubicBezTo>
                <a:cubicBezTo>
                  <a:pt x="9789" y="2603"/>
                  <a:pt x="9789" y="2603"/>
                  <a:pt x="9789" y="2603"/>
                </a:cubicBezTo>
                <a:cubicBezTo>
                  <a:pt x="9789" y="2609"/>
                  <a:pt x="9777" y="2609"/>
                  <a:pt x="9777" y="2615"/>
                </a:cubicBezTo>
                <a:cubicBezTo>
                  <a:pt x="9777" y="2621"/>
                  <a:pt x="9783" y="2627"/>
                  <a:pt x="9783" y="2627"/>
                </a:cubicBezTo>
                <a:cubicBezTo>
                  <a:pt x="9783" y="2639"/>
                  <a:pt x="9789" y="2644"/>
                  <a:pt x="9795" y="2650"/>
                </a:cubicBezTo>
                <a:cubicBezTo>
                  <a:pt x="9800" y="2650"/>
                  <a:pt x="9800" y="2650"/>
                  <a:pt x="9806" y="2650"/>
                </a:cubicBezTo>
                <a:cubicBezTo>
                  <a:pt x="9812" y="2656"/>
                  <a:pt x="9812" y="2662"/>
                  <a:pt x="9812" y="2662"/>
                </a:cubicBezTo>
                <a:cubicBezTo>
                  <a:pt x="9818" y="2668"/>
                  <a:pt x="9824" y="2668"/>
                  <a:pt x="9824" y="2674"/>
                </a:cubicBezTo>
                <a:cubicBezTo>
                  <a:pt x="9824" y="2686"/>
                  <a:pt x="9824" y="2686"/>
                  <a:pt x="9824" y="2686"/>
                </a:cubicBezTo>
                <a:cubicBezTo>
                  <a:pt x="9824" y="2698"/>
                  <a:pt x="9824" y="2698"/>
                  <a:pt x="9824" y="2698"/>
                </a:cubicBezTo>
                <a:cubicBezTo>
                  <a:pt x="9824" y="2710"/>
                  <a:pt x="9829" y="2716"/>
                  <a:pt x="9829" y="2721"/>
                </a:cubicBezTo>
                <a:cubicBezTo>
                  <a:pt x="9835" y="2727"/>
                  <a:pt x="9841" y="2727"/>
                  <a:pt x="9841" y="2727"/>
                </a:cubicBezTo>
                <a:cubicBezTo>
                  <a:pt x="9847" y="2733"/>
                  <a:pt x="9853" y="2739"/>
                  <a:pt x="9853" y="2739"/>
                </a:cubicBezTo>
                <a:cubicBezTo>
                  <a:pt x="9859" y="2745"/>
                  <a:pt x="9865" y="2745"/>
                  <a:pt x="9865" y="2751"/>
                </a:cubicBezTo>
                <a:cubicBezTo>
                  <a:pt x="9865" y="2751"/>
                  <a:pt x="9871" y="2757"/>
                  <a:pt x="9871" y="2763"/>
                </a:cubicBezTo>
                <a:cubicBezTo>
                  <a:pt x="9871" y="2763"/>
                  <a:pt x="9865" y="2769"/>
                  <a:pt x="9865" y="2775"/>
                </a:cubicBezTo>
                <a:cubicBezTo>
                  <a:pt x="9865" y="2781"/>
                  <a:pt x="9859" y="2781"/>
                  <a:pt x="9859" y="2793"/>
                </a:cubicBezTo>
                <a:cubicBezTo>
                  <a:pt x="9859" y="2799"/>
                  <a:pt x="9859" y="2799"/>
                  <a:pt x="9859" y="2799"/>
                </a:cubicBezTo>
                <a:lnTo>
                  <a:pt x="9865" y="2805"/>
                </a:lnTo>
                <a:cubicBezTo>
                  <a:pt x="9865" y="2810"/>
                  <a:pt x="9865" y="2816"/>
                  <a:pt x="9865" y="2816"/>
                </a:cubicBezTo>
                <a:cubicBezTo>
                  <a:pt x="9942" y="2816"/>
                  <a:pt x="9942" y="2816"/>
                  <a:pt x="9942" y="2816"/>
                </a:cubicBezTo>
                <a:cubicBezTo>
                  <a:pt x="9942" y="2810"/>
                  <a:pt x="9942" y="2805"/>
                  <a:pt x="9948" y="2805"/>
                </a:cubicBezTo>
                <a:cubicBezTo>
                  <a:pt x="9948" y="2799"/>
                  <a:pt x="9942" y="2793"/>
                  <a:pt x="9948" y="2793"/>
                </a:cubicBezTo>
                <a:cubicBezTo>
                  <a:pt x="9948" y="2787"/>
                  <a:pt x="9954" y="2781"/>
                  <a:pt x="9954" y="2781"/>
                </a:cubicBezTo>
                <a:cubicBezTo>
                  <a:pt x="9960" y="2775"/>
                  <a:pt x="9960" y="2769"/>
                  <a:pt x="9966" y="2769"/>
                </a:cubicBezTo>
                <a:cubicBezTo>
                  <a:pt x="9972" y="2769"/>
                  <a:pt x="9972" y="2769"/>
                  <a:pt x="9978" y="2769"/>
                </a:cubicBezTo>
                <a:cubicBezTo>
                  <a:pt x="9990" y="2769"/>
                  <a:pt x="9990" y="2769"/>
                  <a:pt x="9990" y="2769"/>
                </a:cubicBezTo>
                <a:cubicBezTo>
                  <a:pt x="9990" y="2769"/>
                  <a:pt x="9995" y="2769"/>
                  <a:pt x="10001" y="2769"/>
                </a:cubicBezTo>
                <a:cubicBezTo>
                  <a:pt x="10001" y="2769"/>
                  <a:pt x="10007" y="2775"/>
                  <a:pt x="10013" y="2775"/>
                </a:cubicBezTo>
                <a:cubicBezTo>
                  <a:pt x="10019" y="2775"/>
                  <a:pt x="10019" y="2775"/>
                  <a:pt x="10025" y="2769"/>
                </a:cubicBezTo>
                <a:cubicBezTo>
                  <a:pt x="10025" y="2769"/>
                  <a:pt x="10025" y="2763"/>
                  <a:pt x="10031" y="2757"/>
                </a:cubicBezTo>
                <a:cubicBezTo>
                  <a:pt x="10037" y="2757"/>
                  <a:pt x="10049" y="2757"/>
                  <a:pt x="10055" y="2757"/>
                </a:cubicBezTo>
                <a:cubicBezTo>
                  <a:pt x="10055" y="2721"/>
                  <a:pt x="10055" y="2721"/>
                  <a:pt x="10055" y="2721"/>
                </a:cubicBezTo>
                <a:cubicBezTo>
                  <a:pt x="10102" y="2721"/>
                  <a:pt x="10102" y="2721"/>
                  <a:pt x="10102" y="2721"/>
                </a:cubicBezTo>
                <a:cubicBezTo>
                  <a:pt x="10102" y="2716"/>
                  <a:pt x="10108" y="2716"/>
                  <a:pt x="10108" y="2710"/>
                </a:cubicBezTo>
                <a:cubicBezTo>
                  <a:pt x="10108" y="2704"/>
                  <a:pt x="10102" y="2698"/>
                  <a:pt x="10102" y="2692"/>
                </a:cubicBezTo>
                <a:cubicBezTo>
                  <a:pt x="10079" y="2692"/>
                  <a:pt x="10079" y="2692"/>
                  <a:pt x="10079" y="2692"/>
                </a:cubicBezTo>
                <a:cubicBezTo>
                  <a:pt x="10079" y="2692"/>
                  <a:pt x="10072" y="2698"/>
                  <a:pt x="10067" y="2698"/>
                </a:cubicBezTo>
                <a:cubicBezTo>
                  <a:pt x="10067" y="2698"/>
                  <a:pt x="10061" y="2698"/>
                  <a:pt x="10055" y="2698"/>
                </a:cubicBezTo>
                <a:cubicBezTo>
                  <a:pt x="10055" y="2692"/>
                  <a:pt x="10061" y="2686"/>
                  <a:pt x="10055" y="2686"/>
                </a:cubicBezTo>
                <a:cubicBezTo>
                  <a:pt x="10055" y="2680"/>
                  <a:pt x="10049" y="2686"/>
                  <a:pt x="10043" y="2680"/>
                </a:cubicBezTo>
                <a:cubicBezTo>
                  <a:pt x="10049" y="2674"/>
                  <a:pt x="10055" y="2668"/>
                  <a:pt x="10061" y="2656"/>
                </a:cubicBezTo>
                <a:lnTo>
                  <a:pt x="10067" y="2650"/>
                </a:lnTo>
                <a:cubicBezTo>
                  <a:pt x="10072" y="2639"/>
                  <a:pt x="10072" y="2632"/>
                  <a:pt x="10072" y="2627"/>
                </a:cubicBezTo>
                <a:cubicBezTo>
                  <a:pt x="10072" y="2615"/>
                  <a:pt x="10072" y="2609"/>
                  <a:pt x="10072" y="2603"/>
                </a:cubicBezTo>
                <a:cubicBezTo>
                  <a:pt x="10072" y="2597"/>
                  <a:pt x="10072" y="2591"/>
                  <a:pt x="10072" y="2591"/>
                </a:cubicBezTo>
                <a:cubicBezTo>
                  <a:pt x="10079" y="2585"/>
                  <a:pt x="10079" y="2585"/>
                  <a:pt x="10079" y="2579"/>
                </a:cubicBezTo>
                <a:cubicBezTo>
                  <a:pt x="10084" y="2573"/>
                  <a:pt x="10090" y="2573"/>
                  <a:pt x="10090" y="2573"/>
                </a:cubicBezTo>
                <a:cubicBezTo>
                  <a:pt x="10096" y="2567"/>
                  <a:pt x="10096" y="2561"/>
                  <a:pt x="10102" y="2561"/>
                </a:cubicBezTo>
                <a:cubicBezTo>
                  <a:pt x="10108" y="2561"/>
                  <a:pt x="10108" y="2561"/>
                  <a:pt x="10114" y="2561"/>
                </a:cubicBezTo>
                <a:cubicBezTo>
                  <a:pt x="10120" y="2555"/>
                  <a:pt x="10120" y="2550"/>
                  <a:pt x="10126" y="2550"/>
                </a:cubicBezTo>
                <a:cubicBezTo>
                  <a:pt x="10132" y="2550"/>
                  <a:pt x="10132" y="2550"/>
                  <a:pt x="10138" y="2550"/>
                </a:cubicBezTo>
                <a:cubicBezTo>
                  <a:pt x="10138" y="2544"/>
                  <a:pt x="10144" y="2550"/>
                  <a:pt x="10150" y="2550"/>
                </a:cubicBezTo>
                <a:cubicBezTo>
                  <a:pt x="10150" y="2544"/>
                  <a:pt x="10150" y="2538"/>
                  <a:pt x="10156" y="2538"/>
                </a:cubicBezTo>
                <a:cubicBezTo>
                  <a:pt x="10156" y="2532"/>
                  <a:pt x="10156" y="2526"/>
                  <a:pt x="10156" y="2526"/>
                </a:cubicBezTo>
                <a:cubicBezTo>
                  <a:pt x="10156" y="2520"/>
                  <a:pt x="10161" y="2520"/>
                  <a:pt x="10161" y="2514"/>
                </a:cubicBezTo>
                <a:cubicBezTo>
                  <a:pt x="10167" y="2508"/>
                  <a:pt x="10173" y="2508"/>
                  <a:pt x="10173" y="2502"/>
                </a:cubicBezTo>
                <a:cubicBezTo>
                  <a:pt x="10179" y="2502"/>
                  <a:pt x="10185" y="2502"/>
                  <a:pt x="10185" y="2496"/>
                </a:cubicBezTo>
                <a:cubicBezTo>
                  <a:pt x="10185" y="2490"/>
                  <a:pt x="10185" y="2490"/>
                  <a:pt x="10185" y="2484"/>
                </a:cubicBezTo>
                <a:cubicBezTo>
                  <a:pt x="10185" y="2473"/>
                  <a:pt x="10185" y="2473"/>
                  <a:pt x="10185" y="2473"/>
                </a:cubicBezTo>
                <a:cubicBezTo>
                  <a:pt x="10185" y="2466"/>
                  <a:pt x="10185" y="2466"/>
                  <a:pt x="10185" y="2461"/>
                </a:cubicBezTo>
                <a:cubicBezTo>
                  <a:pt x="10173" y="2461"/>
                  <a:pt x="10167" y="2461"/>
                  <a:pt x="10161" y="2461"/>
                </a:cubicBezTo>
                <a:cubicBezTo>
                  <a:pt x="10150" y="2461"/>
                  <a:pt x="10144" y="2455"/>
                  <a:pt x="10138" y="2455"/>
                </a:cubicBezTo>
                <a:cubicBezTo>
                  <a:pt x="10132" y="2455"/>
                  <a:pt x="10132" y="2461"/>
                  <a:pt x="10126" y="2461"/>
                </a:cubicBezTo>
                <a:cubicBezTo>
                  <a:pt x="10126" y="2443"/>
                  <a:pt x="10126" y="2437"/>
                  <a:pt x="10126" y="2419"/>
                </a:cubicBezTo>
                <a:cubicBezTo>
                  <a:pt x="10126" y="2419"/>
                  <a:pt x="10120" y="2413"/>
                  <a:pt x="10114" y="2413"/>
                </a:cubicBezTo>
                <a:cubicBezTo>
                  <a:pt x="10108" y="2407"/>
                  <a:pt x="10108" y="2413"/>
                  <a:pt x="10102" y="2413"/>
                </a:cubicBezTo>
                <a:cubicBezTo>
                  <a:pt x="10096" y="2407"/>
                  <a:pt x="10096" y="2407"/>
                  <a:pt x="10090" y="2401"/>
                </a:cubicBezTo>
                <a:cubicBezTo>
                  <a:pt x="10090" y="2401"/>
                  <a:pt x="10090" y="2395"/>
                  <a:pt x="10090" y="2389"/>
                </a:cubicBezTo>
                <a:cubicBezTo>
                  <a:pt x="10090" y="2300"/>
                  <a:pt x="10090" y="2300"/>
                  <a:pt x="10090" y="2300"/>
                </a:cubicBezTo>
                <a:cubicBezTo>
                  <a:pt x="10096" y="2295"/>
                  <a:pt x="10102" y="2295"/>
                  <a:pt x="10108" y="2289"/>
                </a:cubicBezTo>
                <a:cubicBezTo>
                  <a:pt x="10108" y="2289"/>
                  <a:pt x="10108" y="2283"/>
                  <a:pt x="10114" y="2277"/>
                </a:cubicBezTo>
                <a:cubicBezTo>
                  <a:pt x="10114" y="2277"/>
                  <a:pt x="10120" y="2271"/>
                  <a:pt x="10120" y="2265"/>
                </a:cubicBezTo>
                <a:cubicBezTo>
                  <a:pt x="10126" y="2265"/>
                  <a:pt x="10126" y="2259"/>
                  <a:pt x="10126" y="2259"/>
                </a:cubicBezTo>
                <a:cubicBezTo>
                  <a:pt x="10132" y="2247"/>
                  <a:pt x="10132" y="2241"/>
                  <a:pt x="10132" y="2235"/>
                </a:cubicBezTo>
                <a:cubicBezTo>
                  <a:pt x="10138" y="2229"/>
                  <a:pt x="10138" y="2223"/>
                  <a:pt x="10138" y="2223"/>
                </a:cubicBezTo>
                <a:cubicBezTo>
                  <a:pt x="10144" y="2218"/>
                  <a:pt x="10150" y="2218"/>
                  <a:pt x="10150" y="2218"/>
                </a:cubicBezTo>
                <a:cubicBezTo>
                  <a:pt x="10156" y="2218"/>
                  <a:pt x="10161" y="2218"/>
                  <a:pt x="10161" y="2218"/>
                </a:cubicBezTo>
                <a:cubicBezTo>
                  <a:pt x="10173" y="2212"/>
                  <a:pt x="10179" y="2212"/>
                  <a:pt x="10185" y="2206"/>
                </a:cubicBezTo>
                <a:cubicBezTo>
                  <a:pt x="10191" y="2200"/>
                  <a:pt x="10191" y="2200"/>
                  <a:pt x="10197" y="2194"/>
                </a:cubicBezTo>
                <a:cubicBezTo>
                  <a:pt x="10197" y="2188"/>
                  <a:pt x="10203" y="2188"/>
                  <a:pt x="10203" y="2188"/>
                </a:cubicBezTo>
                <a:cubicBezTo>
                  <a:pt x="10209" y="2182"/>
                  <a:pt x="10209" y="2176"/>
                  <a:pt x="10209" y="2176"/>
                </a:cubicBezTo>
                <a:cubicBezTo>
                  <a:pt x="10221" y="2170"/>
                  <a:pt x="10227" y="2170"/>
                  <a:pt x="10233" y="2170"/>
                </a:cubicBezTo>
                <a:cubicBezTo>
                  <a:pt x="10238" y="2170"/>
                  <a:pt x="10245" y="2170"/>
                  <a:pt x="10250" y="2170"/>
                </a:cubicBezTo>
                <a:cubicBezTo>
                  <a:pt x="10250" y="2170"/>
                  <a:pt x="10250" y="2164"/>
                  <a:pt x="10256" y="2158"/>
                </a:cubicBezTo>
                <a:cubicBezTo>
                  <a:pt x="10262" y="2158"/>
                  <a:pt x="10268" y="2152"/>
                  <a:pt x="10268" y="2152"/>
                </a:cubicBezTo>
                <a:cubicBezTo>
                  <a:pt x="10268" y="2146"/>
                  <a:pt x="10268" y="2141"/>
                  <a:pt x="10268" y="2141"/>
                </a:cubicBezTo>
                <a:cubicBezTo>
                  <a:pt x="10268" y="2134"/>
                  <a:pt x="10274" y="2129"/>
                  <a:pt x="10274" y="2129"/>
                </a:cubicBezTo>
                <a:cubicBezTo>
                  <a:pt x="10280" y="2129"/>
                  <a:pt x="10286" y="2129"/>
                  <a:pt x="10286" y="2123"/>
                </a:cubicBezTo>
                <a:cubicBezTo>
                  <a:pt x="10292" y="2123"/>
                  <a:pt x="10298" y="2123"/>
                  <a:pt x="10298" y="2123"/>
                </a:cubicBezTo>
                <a:cubicBezTo>
                  <a:pt x="10304" y="2123"/>
                  <a:pt x="10310" y="2123"/>
                  <a:pt x="10310" y="2123"/>
                </a:cubicBezTo>
                <a:cubicBezTo>
                  <a:pt x="10316" y="2123"/>
                  <a:pt x="10322" y="2123"/>
                  <a:pt x="10322" y="2117"/>
                </a:cubicBezTo>
                <a:cubicBezTo>
                  <a:pt x="10327" y="2117"/>
                  <a:pt x="10333" y="2111"/>
                  <a:pt x="10333" y="2105"/>
                </a:cubicBezTo>
                <a:cubicBezTo>
                  <a:pt x="10333" y="2093"/>
                  <a:pt x="10327" y="2093"/>
                  <a:pt x="10322" y="2087"/>
                </a:cubicBezTo>
                <a:cubicBezTo>
                  <a:pt x="10322" y="2081"/>
                  <a:pt x="10316" y="2081"/>
                  <a:pt x="10310" y="2075"/>
                </a:cubicBezTo>
                <a:cubicBezTo>
                  <a:pt x="10310" y="2075"/>
                  <a:pt x="10310" y="2069"/>
                  <a:pt x="10310" y="2063"/>
                </a:cubicBezTo>
                <a:cubicBezTo>
                  <a:pt x="10310" y="2052"/>
                  <a:pt x="10310" y="2040"/>
                  <a:pt x="10322" y="2034"/>
                </a:cubicBezTo>
                <a:cubicBezTo>
                  <a:pt x="10322" y="2028"/>
                  <a:pt x="10322" y="2022"/>
                  <a:pt x="10327" y="2022"/>
                </a:cubicBezTo>
                <a:cubicBezTo>
                  <a:pt x="10333" y="2016"/>
                  <a:pt x="10333" y="2022"/>
                  <a:pt x="10339" y="2022"/>
                </a:cubicBezTo>
                <a:cubicBezTo>
                  <a:pt x="10345" y="2016"/>
                  <a:pt x="10345" y="2016"/>
                  <a:pt x="10351" y="2010"/>
                </a:cubicBezTo>
                <a:cubicBezTo>
                  <a:pt x="10357" y="2010"/>
                  <a:pt x="10357" y="2004"/>
                  <a:pt x="10357" y="1998"/>
                </a:cubicBezTo>
                <a:cubicBezTo>
                  <a:pt x="10363" y="1986"/>
                  <a:pt x="10363" y="1980"/>
                  <a:pt x="10369" y="1975"/>
                </a:cubicBezTo>
                <a:cubicBezTo>
                  <a:pt x="10369" y="1968"/>
                  <a:pt x="10369" y="1963"/>
                  <a:pt x="10369" y="1963"/>
                </a:cubicBezTo>
                <a:cubicBezTo>
                  <a:pt x="10375" y="1957"/>
                  <a:pt x="10387" y="1957"/>
                  <a:pt x="10393" y="1957"/>
                </a:cubicBezTo>
                <a:cubicBezTo>
                  <a:pt x="10404" y="1957"/>
                  <a:pt x="10411" y="1963"/>
                  <a:pt x="10416" y="1963"/>
                </a:cubicBezTo>
                <a:cubicBezTo>
                  <a:pt x="10422" y="1963"/>
                  <a:pt x="10422" y="1963"/>
                  <a:pt x="10428" y="1963"/>
                </a:cubicBezTo>
                <a:cubicBezTo>
                  <a:pt x="10434" y="1963"/>
                  <a:pt x="10434" y="1968"/>
                  <a:pt x="10434" y="1975"/>
                </a:cubicBezTo>
                <a:cubicBezTo>
                  <a:pt x="10446" y="1980"/>
                  <a:pt x="10446" y="1986"/>
                  <a:pt x="10452" y="1998"/>
                </a:cubicBezTo>
                <a:cubicBezTo>
                  <a:pt x="10458" y="1992"/>
                  <a:pt x="10464" y="1992"/>
                  <a:pt x="10464" y="1992"/>
                </a:cubicBezTo>
                <a:cubicBezTo>
                  <a:pt x="10470" y="1992"/>
                  <a:pt x="10470" y="1986"/>
                  <a:pt x="10476" y="1980"/>
                </a:cubicBezTo>
                <a:cubicBezTo>
                  <a:pt x="10476" y="1980"/>
                  <a:pt x="10482" y="1980"/>
                  <a:pt x="10488" y="1980"/>
                </a:cubicBezTo>
                <a:cubicBezTo>
                  <a:pt x="10493" y="1980"/>
                  <a:pt x="10493" y="1986"/>
                  <a:pt x="10499" y="1986"/>
                </a:cubicBezTo>
                <a:cubicBezTo>
                  <a:pt x="10499" y="1992"/>
                  <a:pt x="10505" y="1992"/>
                  <a:pt x="10505" y="1998"/>
                </a:cubicBezTo>
                <a:cubicBezTo>
                  <a:pt x="10511" y="1998"/>
                  <a:pt x="10511" y="2004"/>
                  <a:pt x="10511" y="2010"/>
                </a:cubicBezTo>
                <a:cubicBezTo>
                  <a:pt x="10517" y="2010"/>
                  <a:pt x="10517" y="2016"/>
                  <a:pt x="10517" y="2022"/>
                </a:cubicBezTo>
                <a:cubicBezTo>
                  <a:pt x="10517" y="2057"/>
                  <a:pt x="10517" y="2057"/>
                  <a:pt x="10517" y="2057"/>
                </a:cubicBezTo>
                <a:cubicBezTo>
                  <a:pt x="10488" y="2057"/>
                  <a:pt x="10488" y="2057"/>
                  <a:pt x="10488" y="2057"/>
                </a:cubicBezTo>
                <a:cubicBezTo>
                  <a:pt x="10488" y="2069"/>
                  <a:pt x="10488" y="2075"/>
                  <a:pt x="10488" y="2093"/>
                </a:cubicBezTo>
                <a:cubicBezTo>
                  <a:pt x="10488" y="2093"/>
                  <a:pt x="10488" y="2099"/>
                  <a:pt x="10488" y="2105"/>
                </a:cubicBezTo>
                <a:cubicBezTo>
                  <a:pt x="10482" y="2111"/>
                  <a:pt x="10482" y="2117"/>
                  <a:pt x="10476" y="2123"/>
                </a:cubicBezTo>
                <a:cubicBezTo>
                  <a:pt x="10470" y="2129"/>
                  <a:pt x="10464" y="2129"/>
                  <a:pt x="10464" y="2134"/>
                </a:cubicBezTo>
                <a:cubicBezTo>
                  <a:pt x="10458" y="2141"/>
                  <a:pt x="10452" y="2141"/>
                  <a:pt x="10446" y="2141"/>
                </a:cubicBezTo>
                <a:cubicBezTo>
                  <a:pt x="10434" y="2141"/>
                  <a:pt x="10428" y="2134"/>
                  <a:pt x="10416" y="2134"/>
                </a:cubicBezTo>
                <a:cubicBezTo>
                  <a:pt x="10411" y="2134"/>
                  <a:pt x="10404" y="2141"/>
                  <a:pt x="10404" y="2141"/>
                </a:cubicBezTo>
                <a:cubicBezTo>
                  <a:pt x="10399" y="2146"/>
                  <a:pt x="10393" y="2146"/>
                  <a:pt x="10393" y="2146"/>
                </a:cubicBezTo>
                <a:cubicBezTo>
                  <a:pt x="10387" y="2152"/>
                  <a:pt x="10387" y="2158"/>
                  <a:pt x="10387" y="2158"/>
                </a:cubicBezTo>
                <a:cubicBezTo>
                  <a:pt x="10381" y="2164"/>
                  <a:pt x="10381" y="2164"/>
                  <a:pt x="10375" y="2170"/>
                </a:cubicBezTo>
                <a:cubicBezTo>
                  <a:pt x="10375" y="2176"/>
                  <a:pt x="10375" y="2176"/>
                  <a:pt x="10375" y="2182"/>
                </a:cubicBezTo>
                <a:cubicBezTo>
                  <a:pt x="10369" y="2188"/>
                  <a:pt x="10363" y="2188"/>
                  <a:pt x="10363" y="2188"/>
                </a:cubicBezTo>
                <a:cubicBezTo>
                  <a:pt x="10357" y="2194"/>
                  <a:pt x="10357" y="2194"/>
                  <a:pt x="10351" y="2200"/>
                </a:cubicBezTo>
                <a:cubicBezTo>
                  <a:pt x="10351" y="2206"/>
                  <a:pt x="10351" y="2206"/>
                  <a:pt x="10345" y="2212"/>
                </a:cubicBezTo>
                <a:cubicBezTo>
                  <a:pt x="10339" y="2212"/>
                  <a:pt x="10339" y="2212"/>
                  <a:pt x="10333" y="2218"/>
                </a:cubicBezTo>
                <a:cubicBezTo>
                  <a:pt x="10327" y="2223"/>
                  <a:pt x="10316" y="2223"/>
                  <a:pt x="10316" y="2235"/>
                </a:cubicBezTo>
                <a:cubicBezTo>
                  <a:pt x="10316" y="2253"/>
                  <a:pt x="10322" y="2259"/>
                  <a:pt x="10322" y="2277"/>
                </a:cubicBezTo>
                <a:cubicBezTo>
                  <a:pt x="10322" y="2283"/>
                  <a:pt x="10322" y="2289"/>
                  <a:pt x="10316" y="2295"/>
                </a:cubicBezTo>
                <a:cubicBezTo>
                  <a:pt x="10316" y="2300"/>
                  <a:pt x="10304" y="2300"/>
                  <a:pt x="10304" y="2312"/>
                </a:cubicBezTo>
                <a:cubicBezTo>
                  <a:pt x="10304" y="2324"/>
                  <a:pt x="10310" y="2336"/>
                  <a:pt x="10310" y="2348"/>
                </a:cubicBezTo>
                <a:cubicBezTo>
                  <a:pt x="10310" y="2360"/>
                  <a:pt x="10310" y="2360"/>
                  <a:pt x="10310" y="2360"/>
                </a:cubicBezTo>
                <a:cubicBezTo>
                  <a:pt x="10310" y="2366"/>
                  <a:pt x="10316" y="2372"/>
                  <a:pt x="10316" y="2372"/>
                </a:cubicBezTo>
                <a:cubicBezTo>
                  <a:pt x="10316" y="2384"/>
                  <a:pt x="10316" y="2389"/>
                  <a:pt x="10316" y="2401"/>
                </a:cubicBezTo>
                <a:cubicBezTo>
                  <a:pt x="10327" y="2401"/>
                  <a:pt x="10333" y="2401"/>
                  <a:pt x="10345" y="2401"/>
                </a:cubicBezTo>
                <a:cubicBezTo>
                  <a:pt x="10351" y="2401"/>
                  <a:pt x="10357" y="2407"/>
                  <a:pt x="10363" y="2413"/>
                </a:cubicBezTo>
                <a:cubicBezTo>
                  <a:pt x="10369" y="2413"/>
                  <a:pt x="10369" y="2419"/>
                  <a:pt x="10375" y="2419"/>
                </a:cubicBezTo>
                <a:cubicBezTo>
                  <a:pt x="10375" y="2425"/>
                  <a:pt x="10381" y="2431"/>
                  <a:pt x="10381" y="2431"/>
                </a:cubicBezTo>
                <a:cubicBezTo>
                  <a:pt x="10393" y="2437"/>
                  <a:pt x="10399" y="2437"/>
                  <a:pt x="10404" y="2443"/>
                </a:cubicBezTo>
                <a:cubicBezTo>
                  <a:pt x="10411" y="2443"/>
                  <a:pt x="10411" y="2449"/>
                  <a:pt x="10416" y="2449"/>
                </a:cubicBezTo>
                <a:cubicBezTo>
                  <a:pt x="10428" y="2455"/>
                  <a:pt x="10434" y="2466"/>
                  <a:pt x="10446" y="2466"/>
                </a:cubicBezTo>
                <a:cubicBezTo>
                  <a:pt x="10452" y="2466"/>
                  <a:pt x="10452" y="2466"/>
                  <a:pt x="10452" y="2466"/>
                </a:cubicBezTo>
                <a:cubicBezTo>
                  <a:pt x="10458" y="2466"/>
                  <a:pt x="10458" y="2461"/>
                  <a:pt x="10464" y="2461"/>
                </a:cubicBezTo>
                <a:cubicBezTo>
                  <a:pt x="10476" y="2455"/>
                  <a:pt x="10488" y="2437"/>
                  <a:pt x="10499" y="2437"/>
                </a:cubicBezTo>
                <a:cubicBezTo>
                  <a:pt x="10511" y="2437"/>
                  <a:pt x="10517" y="2449"/>
                  <a:pt x="10529" y="2449"/>
                </a:cubicBezTo>
                <a:cubicBezTo>
                  <a:pt x="10535" y="2449"/>
                  <a:pt x="10541" y="2443"/>
                  <a:pt x="10547" y="2443"/>
                </a:cubicBezTo>
                <a:cubicBezTo>
                  <a:pt x="10553" y="2443"/>
                  <a:pt x="10559" y="2449"/>
                  <a:pt x="10559" y="2443"/>
                </a:cubicBezTo>
                <a:cubicBezTo>
                  <a:pt x="10565" y="2443"/>
                  <a:pt x="10565" y="2443"/>
                  <a:pt x="10570" y="2437"/>
                </a:cubicBezTo>
                <a:cubicBezTo>
                  <a:pt x="10577" y="2437"/>
                  <a:pt x="10570" y="2431"/>
                  <a:pt x="10577" y="2425"/>
                </a:cubicBezTo>
                <a:cubicBezTo>
                  <a:pt x="10577" y="2425"/>
                  <a:pt x="10582" y="2425"/>
                  <a:pt x="10582" y="2419"/>
                </a:cubicBezTo>
                <a:cubicBezTo>
                  <a:pt x="10677" y="2419"/>
                  <a:pt x="10677" y="2419"/>
                  <a:pt x="10677" y="2419"/>
                </a:cubicBezTo>
                <a:cubicBezTo>
                  <a:pt x="10683" y="2419"/>
                  <a:pt x="10683" y="2413"/>
                  <a:pt x="10689" y="2413"/>
                </a:cubicBezTo>
                <a:cubicBezTo>
                  <a:pt x="10695" y="2413"/>
                  <a:pt x="10701" y="2413"/>
                  <a:pt x="10707" y="2413"/>
                </a:cubicBezTo>
                <a:cubicBezTo>
                  <a:pt x="10707" y="2413"/>
                  <a:pt x="10707" y="2407"/>
                  <a:pt x="10713" y="2413"/>
                </a:cubicBezTo>
                <a:lnTo>
                  <a:pt x="10719" y="2419"/>
                </a:lnTo>
                <a:cubicBezTo>
                  <a:pt x="10719" y="2425"/>
                  <a:pt x="10719" y="2431"/>
                  <a:pt x="10725" y="2431"/>
                </a:cubicBezTo>
                <a:cubicBezTo>
                  <a:pt x="10725" y="2437"/>
                  <a:pt x="10731" y="2437"/>
                  <a:pt x="10731" y="2437"/>
                </a:cubicBezTo>
                <a:cubicBezTo>
                  <a:pt x="10790" y="2437"/>
                  <a:pt x="10790" y="2437"/>
                  <a:pt x="10790" y="2437"/>
                </a:cubicBezTo>
                <a:cubicBezTo>
                  <a:pt x="10796" y="2449"/>
                  <a:pt x="10796" y="2449"/>
                  <a:pt x="10796" y="2449"/>
                </a:cubicBezTo>
                <a:cubicBezTo>
                  <a:pt x="10790" y="2455"/>
                  <a:pt x="10790" y="2461"/>
                  <a:pt x="10784" y="2461"/>
                </a:cubicBezTo>
                <a:cubicBezTo>
                  <a:pt x="10778" y="2461"/>
                  <a:pt x="10772" y="2461"/>
                  <a:pt x="10760" y="2461"/>
                </a:cubicBezTo>
                <a:cubicBezTo>
                  <a:pt x="10748" y="2461"/>
                  <a:pt x="10743" y="2461"/>
                  <a:pt x="10731" y="2461"/>
                </a:cubicBezTo>
                <a:lnTo>
                  <a:pt x="10725" y="2466"/>
                </a:lnTo>
                <a:cubicBezTo>
                  <a:pt x="10719" y="2466"/>
                  <a:pt x="10713" y="2473"/>
                  <a:pt x="10713" y="2473"/>
                </a:cubicBezTo>
                <a:cubicBezTo>
                  <a:pt x="10707" y="2473"/>
                  <a:pt x="10701" y="2478"/>
                  <a:pt x="10701" y="2484"/>
                </a:cubicBezTo>
                <a:cubicBezTo>
                  <a:pt x="10695" y="2484"/>
                  <a:pt x="10689" y="2484"/>
                  <a:pt x="10689" y="2490"/>
                </a:cubicBezTo>
                <a:cubicBezTo>
                  <a:pt x="10683" y="2496"/>
                  <a:pt x="10683" y="2496"/>
                  <a:pt x="10677" y="2502"/>
                </a:cubicBezTo>
                <a:cubicBezTo>
                  <a:pt x="10677" y="2508"/>
                  <a:pt x="10677" y="2508"/>
                  <a:pt x="10671" y="2514"/>
                </a:cubicBezTo>
                <a:cubicBezTo>
                  <a:pt x="10671" y="2520"/>
                  <a:pt x="10671" y="2520"/>
                  <a:pt x="10665" y="2526"/>
                </a:cubicBezTo>
                <a:cubicBezTo>
                  <a:pt x="10659" y="2526"/>
                  <a:pt x="10659" y="2526"/>
                  <a:pt x="10654" y="2526"/>
                </a:cubicBezTo>
                <a:cubicBezTo>
                  <a:pt x="10648" y="2526"/>
                  <a:pt x="10636" y="2526"/>
                  <a:pt x="10630" y="2520"/>
                </a:cubicBezTo>
                <a:cubicBezTo>
                  <a:pt x="10624" y="2520"/>
                  <a:pt x="10624" y="2514"/>
                  <a:pt x="10618" y="2508"/>
                </a:cubicBezTo>
                <a:cubicBezTo>
                  <a:pt x="10612" y="2508"/>
                  <a:pt x="10612" y="2496"/>
                  <a:pt x="10600" y="2496"/>
                </a:cubicBezTo>
                <a:cubicBezTo>
                  <a:pt x="10588" y="2496"/>
                  <a:pt x="10582" y="2508"/>
                  <a:pt x="10577" y="2508"/>
                </a:cubicBezTo>
                <a:cubicBezTo>
                  <a:pt x="10565" y="2508"/>
                  <a:pt x="10559" y="2508"/>
                  <a:pt x="10553" y="2508"/>
                </a:cubicBezTo>
                <a:cubicBezTo>
                  <a:pt x="10541" y="2508"/>
                  <a:pt x="10535" y="2502"/>
                  <a:pt x="10529" y="2502"/>
                </a:cubicBezTo>
                <a:cubicBezTo>
                  <a:pt x="10523" y="2502"/>
                  <a:pt x="10517" y="2508"/>
                  <a:pt x="10517" y="2508"/>
                </a:cubicBezTo>
                <a:cubicBezTo>
                  <a:pt x="10511" y="2508"/>
                  <a:pt x="10511" y="2514"/>
                  <a:pt x="10505" y="2514"/>
                </a:cubicBezTo>
                <a:cubicBezTo>
                  <a:pt x="10499" y="2514"/>
                  <a:pt x="10499" y="2520"/>
                  <a:pt x="10493" y="2520"/>
                </a:cubicBezTo>
                <a:cubicBezTo>
                  <a:pt x="10488" y="2520"/>
                  <a:pt x="10488" y="2520"/>
                  <a:pt x="10482" y="2520"/>
                </a:cubicBezTo>
                <a:cubicBezTo>
                  <a:pt x="10476" y="2520"/>
                  <a:pt x="10476" y="2514"/>
                  <a:pt x="10470" y="2514"/>
                </a:cubicBezTo>
                <a:cubicBezTo>
                  <a:pt x="10464" y="2514"/>
                  <a:pt x="10464" y="2520"/>
                  <a:pt x="10458" y="2520"/>
                </a:cubicBezTo>
                <a:cubicBezTo>
                  <a:pt x="10458" y="2520"/>
                  <a:pt x="10452" y="2520"/>
                  <a:pt x="10446" y="2526"/>
                </a:cubicBezTo>
                <a:cubicBezTo>
                  <a:pt x="10446" y="2526"/>
                  <a:pt x="10452" y="2532"/>
                  <a:pt x="10446" y="2538"/>
                </a:cubicBezTo>
                <a:cubicBezTo>
                  <a:pt x="10446" y="2544"/>
                  <a:pt x="10440" y="2544"/>
                  <a:pt x="10434" y="2550"/>
                </a:cubicBezTo>
                <a:cubicBezTo>
                  <a:pt x="10434" y="2550"/>
                  <a:pt x="10440" y="2561"/>
                  <a:pt x="10434" y="2561"/>
                </a:cubicBezTo>
                <a:cubicBezTo>
                  <a:pt x="10428" y="2561"/>
                  <a:pt x="10428" y="2555"/>
                  <a:pt x="10422" y="2555"/>
                </a:cubicBezTo>
                <a:cubicBezTo>
                  <a:pt x="10416" y="2555"/>
                  <a:pt x="10416" y="2555"/>
                  <a:pt x="10411" y="2555"/>
                </a:cubicBezTo>
                <a:cubicBezTo>
                  <a:pt x="10404" y="2555"/>
                  <a:pt x="10404" y="2550"/>
                  <a:pt x="10399" y="2550"/>
                </a:cubicBezTo>
                <a:cubicBezTo>
                  <a:pt x="10399" y="2544"/>
                  <a:pt x="10404" y="2538"/>
                  <a:pt x="10399" y="2538"/>
                </a:cubicBezTo>
                <a:cubicBezTo>
                  <a:pt x="10399" y="2532"/>
                  <a:pt x="10393" y="2538"/>
                  <a:pt x="10387" y="2538"/>
                </a:cubicBezTo>
                <a:cubicBezTo>
                  <a:pt x="10387" y="2538"/>
                  <a:pt x="10381" y="2538"/>
                  <a:pt x="10375" y="2538"/>
                </a:cubicBezTo>
                <a:cubicBezTo>
                  <a:pt x="10375" y="2538"/>
                  <a:pt x="10369" y="2538"/>
                  <a:pt x="10363" y="2544"/>
                </a:cubicBezTo>
                <a:cubicBezTo>
                  <a:pt x="10363" y="2544"/>
                  <a:pt x="10363" y="2550"/>
                  <a:pt x="10363" y="2555"/>
                </a:cubicBezTo>
                <a:cubicBezTo>
                  <a:pt x="10369" y="2555"/>
                  <a:pt x="10369" y="2561"/>
                  <a:pt x="10375" y="2561"/>
                </a:cubicBezTo>
                <a:cubicBezTo>
                  <a:pt x="10375" y="2561"/>
                  <a:pt x="10381" y="2561"/>
                  <a:pt x="10387" y="2561"/>
                </a:cubicBezTo>
                <a:cubicBezTo>
                  <a:pt x="10393" y="2561"/>
                  <a:pt x="10393" y="2567"/>
                  <a:pt x="10399" y="2573"/>
                </a:cubicBezTo>
                <a:cubicBezTo>
                  <a:pt x="10387" y="2573"/>
                  <a:pt x="10381" y="2567"/>
                  <a:pt x="10375" y="2573"/>
                </a:cubicBezTo>
                <a:cubicBezTo>
                  <a:pt x="10357" y="2573"/>
                  <a:pt x="10351" y="2579"/>
                  <a:pt x="10339" y="2579"/>
                </a:cubicBezTo>
                <a:cubicBezTo>
                  <a:pt x="10333" y="2585"/>
                  <a:pt x="10327" y="2585"/>
                  <a:pt x="10327" y="2585"/>
                </a:cubicBezTo>
                <a:cubicBezTo>
                  <a:pt x="10327" y="2591"/>
                  <a:pt x="10327" y="2597"/>
                  <a:pt x="10327" y="2597"/>
                </a:cubicBezTo>
                <a:cubicBezTo>
                  <a:pt x="10333" y="2609"/>
                  <a:pt x="10339" y="2615"/>
                  <a:pt x="10351" y="2615"/>
                </a:cubicBezTo>
                <a:lnTo>
                  <a:pt x="10357" y="2615"/>
                </a:lnTo>
                <a:cubicBezTo>
                  <a:pt x="10363" y="2615"/>
                  <a:pt x="10369" y="2621"/>
                  <a:pt x="10369" y="2621"/>
                </a:cubicBezTo>
                <a:cubicBezTo>
                  <a:pt x="10375" y="2621"/>
                  <a:pt x="10381" y="2621"/>
                  <a:pt x="10387" y="2621"/>
                </a:cubicBezTo>
                <a:cubicBezTo>
                  <a:pt x="10393" y="2621"/>
                  <a:pt x="10399" y="2621"/>
                  <a:pt x="10404" y="2621"/>
                </a:cubicBezTo>
                <a:cubicBezTo>
                  <a:pt x="10416" y="2615"/>
                  <a:pt x="10416" y="2603"/>
                  <a:pt x="10422" y="2597"/>
                </a:cubicBezTo>
                <a:cubicBezTo>
                  <a:pt x="10428" y="2591"/>
                  <a:pt x="10428" y="2585"/>
                  <a:pt x="10434" y="2585"/>
                </a:cubicBezTo>
                <a:cubicBezTo>
                  <a:pt x="10446" y="2585"/>
                  <a:pt x="10446" y="2585"/>
                  <a:pt x="10452" y="2591"/>
                </a:cubicBezTo>
                <a:cubicBezTo>
                  <a:pt x="10458" y="2591"/>
                  <a:pt x="10464" y="2591"/>
                  <a:pt x="10464" y="2597"/>
                </a:cubicBezTo>
                <a:cubicBezTo>
                  <a:pt x="10470" y="2597"/>
                  <a:pt x="10476" y="2603"/>
                  <a:pt x="10476" y="2603"/>
                </a:cubicBezTo>
                <a:cubicBezTo>
                  <a:pt x="10476" y="2609"/>
                  <a:pt x="10476" y="2615"/>
                  <a:pt x="10482" y="2615"/>
                </a:cubicBezTo>
                <a:cubicBezTo>
                  <a:pt x="10482" y="2621"/>
                  <a:pt x="10476" y="2627"/>
                  <a:pt x="10482" y="2627"/>
                </a:cubicBezTo>
                <a:cubicBezTo>
                  <a:pt x="10482" y="2632"/>
                  <a:pt x="10488" y="2632"/>
                  <a:pt x="10493" y="2632"/>
                </a:cubicBezTo>
                <a:lnTo>
                  <a:pt x="10499" y="2639"/>
                </a:lnTo>
                <a:cubicBezTo>
                  <a:pt x="10505" y="2639"/>
                  <a:pt x="10511" y="2644"/>
                  <a:pt x="10511" y="2650"/>
                </a:cubicBezTo>
                <a:cubicBezTo>
                  <a:pt x="10511" y="2650"/>
                  <a:pt x="10511" y="2656"/>
                  <a:pt x="10505" y="2656"/>
                </a:cubicBezTo>
                <a:cubicBezTo>
                  <a:pt x="10499" y="2668"/>
                  <a:pt x="10488" y="2668"/>
                  <a:pt x="10476" y="2674"/>
                </a:cubicBezTo>
                <a:cubicBezTo>
                  <a:pt x="10476" y="2674"/>
                  <a:pt x="10464" y="2674"/>
                  <a:pt x="10464" y="2680"/>
                </a:cubicBezTo>
                <a:cubicBezTo>
                  <a:pt x="10464" y="2680"/>
                  <a:pt x="10464" y="2686"/>
                  <a:pt x="10464" y="2692"/>
                </a:cubicBezTo>
                <a:cubicBezTo>
                  <a:pt x="10464" y="2698"/>
                  <a:pt x="10464" y="2704"/>
                  <a:pt x="10464" y="2710"/>
                </a:cubicBezTo>
                <a:cubicBezTo>
                  <a:pt x="10440" y="2710"/>
                  <a:pt x="10440" y="2710"/>
                  <a:pt x="10440" y="2710"/>
                </a:cubicBezTo>
                <a:cubicBezTo>
                  <a:pt x="10434" y="2710"/>
                  <a:pt x="10428" y="2710"/>
                  <a:pt x="10422" y="2710"/>
                </a:cubicBezTo>
                <a:cubicBezTo>
                  <a:pt x="10422" y="2704"/>
                  <a:pt x="10416" y="2704"/>
                  <a:pt x="10416" y="2704"/>
                </a:cubicBezTo>
                <a:cubicBezTo>
                  <a:pt x="10411" y="2704"/>
                  <a:pt x="10411" y="2698"/>
                  <a:pt x="10411" y="2692"/>
                </a:cubicBezTo>
                <a:cubicBezTo>
                  <a:pt x="10404" y="2692"/>
                  <a:pt x="10411" y="2686"/>
                  <a:pt x="10411" y="2680"/>
                </a:cubicBezTo>
                <a:cubicBezTo>
                  <a:pt x="10404" y="2680"/>
                  <a:pt x="10404" y="2674"/>
                  <a:pt x="10399" y="2668"/>
                </a:cubicBezTo>
                <a:cubicBezTo>
                  <a:pt x="10399" y="2668"/>
                  <a:pt x="10387" y="2674"/>
                  <a:pt x="10387" y="2668"/>
                </a:cubicBezTo>
                <a:cubicBezTo>
                  <a:pt x="10387" y="2668"/>
                  <a:pt x="10387" y="2662"/>
                  <a:pt x="10387" y="2656"/>
                </a:cubicBezTo>
                <a:lnTo>
                  <a:pt x="10387" y="2650"/>
                </a:lnTo>
                <a:cubicBezTo>
                  <a:pt x="10363" y="2650"/>
                  <a:pt x="10363" y="2650"/>
                  <a:pt x="10363" y="2650"/>
                </a:cubicBezTo>
                <a:cubicBezTo>
                  <a:pt x="10357" y="2656"/>
                  <a:pt x="10357" y="2662"/>
                  <a:pt x="10351" y="2668"/>
                </a:cubicBezTo>
                <a:cubicBezTo>
                  <a:pt x="10345" y="2674"/>
                  <a:pt x="10339" y="2674"/>
                  <a:pt x="10339" y="2680"/>
                </a:cubicBezTo>
                <a:cubicBezTo>
                  <a:pt x="10333" y="2680"/>
                  <a:pt x="10327" y="2680"/>
                  <a:pt x="10327" y="2686"/>
                </a:cubicBezTo>
                <a:cubicBezTo>
                  <a:pt x="10322" y="2686"/>
                  <a:pt x="10327" y="2692"/>
                  <a:pt x="10327" y="2698"/>
                </a:cubicBezTo>
                <a:cubicBezTo>
                  <a:pt x="10327" y="2698"/>
                  <a:pt x="10327" y="2704"/>
                  <a:pt x="10327" y="2710"/>
                </a:cubicBezTo>
                <a:cubicBezTo>
                  <a:pt x="10327" y="2710"/>
                  <a:pt x="10322" y="2716"/>
                  <a:pt x="10322" y="2721"/>
                </a:cubicBezTo>
                <a:cubicBezTo>
                  <a:pt x="10316" y="2721"/>
                  <a:pt x="10316" y="2727"/>
                  <a:pt x="10310" y="2727"/>
                </a:cubicBezTo>
                <a:cubicBezTo>
                  <a:pt x="10310" y="2733"/>
                  <a:pt x="10310" y="2739"/>
                  <a:pt x="10310" y="2739"/>
                </a:cubicBezTo>
                <a:cubicBezTo>
                  <a:pt x="10310" y="2745"/>
                  <a:pt x="10304" y="2751"/>
                  <a:pt x="10304" y="2757"/>
                </a:cubicBezTo>
                <a:cubicBezTo>
                  <a:pt x="10304" y="2763"/>
                  <a:pt x="10304" y="2769"/>
                  <a:pt x="10304" y="2775"/>
                </a:cubicBezTo>
                <a:cubicBezTo>
                  <a:pt x="10304" y="2781"/>
                  <a:pt x="10310" y="2781"/>
                  <a:pt x="10310" y="2787"/>
                </a:cubicBezTo>
                <a:cubicBezTo>
                  <a:pt x="10310" y="2793"/>
                  <a:pt x="10316" y="2793"/>
                  <a:pt x="10316" y="2799"/>
                </a:cubicBezTo>
                <a:cubicBezTo>
                  <a:pt x="10316" y="2805"/>
                  <a:pt x="10310" y="2805"/>
                  <a:pt x="10304" y="2810"/>
                </a:cubicBezTo>
                <a:cubicBezTo>
                  <a:pt x="10304" y="2816"/>
                  <a:pt x="10298" y="2816"/>
                  <a:pt x="10292" y="2822"/>
                </a:cubicBezTo>
                <a:cubicBezTo>
                  <a:pt x="10292" y="2828"/>
                  <a:pt x="10292" y="2828"/>
                  <a:pt x="10292" y="2834"/>
                </a:cubicBezTo>
                <a:cubicBezTo>
                  <a:pt x="10304" y="2846"/>
                  <a:pt x="10304" y="2846"/>
                  <a:pt x="10304" y="2846"/>
                </a:cubicBezTo>
                <a:cubicBezTo>
                  <a:pt x="10298" y="2858"/>
                  <a:pt x="10298" y="2858"/>
                  <a:pt x="10298" y="2858"/>
                </a:cubicBezTo>
                <a:cubicBezTo>
                  <a:pt x="10298" y="2858"/>
                  <a:pt x="10292" y="2858"/>
                  <a:pt x="10286" y="2858"/>
                </a:cubicBezTo>
                <a:cubicBezTo>
                  <a:pt x="10274" y="2858"/>
                  <a:pt x="10274" y="2846"/>
                  <a:pt x="10262" y="2846"/>
                </a:cubicBezTo>
                <a:cubicBezTo>
                  <a:pt x="10250" y="2846"/>
                  <a:pt x="10245" y="2846"/>
                  <a:pt x="10238" y="2846"/>
                </a:cubicBezTo>
                <a:cubicBezTo>
                  <a:pt x="10227" y="2846"/>
                  <a:pt x="10221" y="2846"/>
                  <a:pt x="10215" y="2846"/>
                </a:cubicBezTo>
                <a:cubicBezTo>
                  <a:pt x="10209" y="2846"/>
                  <a:pt x="10203" y="2846"/>
                  <a:pt x="10197" y="2852"/>
                </a:cubicBezTo>
                <a:cubicBezTo>
                  <a:pt x="10197" y="2858"/>
                  <a:pt x="10191" y="2858"/>
                  <a:pt x="10191" y="2864"/>
                </a:cubicBezTo>
                <a:cubicBezTo>
                  <a:pt x="10191" y="2870"/>
                  <a:pt x="10197" y="2870"/>
                  <a:pt x="10197" y="2876"/>
                </a:cubicBezTo>
                <a:cubicBezTo>
                  <a:pt x="10203" y="2887"/>
                  <a:pt x="10209" y="2887"/>
                  <a:pt x="10215" y="2893"/>
                </a:cubicBezTo>
                <a:cubicBezTo>
                  <a:pt x="10215" y="2905"/>
                  <a:pt x="10215" y="2905"/>
                  <a:pt x="10215" y="2905"/>
                </a:cubicBezTo>
                <a:cubicBezTo>
                  <a:pt x="10203" y="2911"/>
                  <a:pt x="10203" y="2911"/>
                  <a:pt x="10203" y="2911"/>
                </a:cubicBezTo>
                <a:cubicBezTo>
                  <a:pt x="10185" y="2899"/>
                  <a:pt x="10179" y="2893"/>
                  <a:pt x="10161" y="2882"/>
                </a:cubicBezTo>
                <a:cubicBezTo>
                  <a:pt x="10156" y="2882"/>
                  <a:pt x="10156" y="2882"/>
                  <a:pt x="10150" y="2876"/>
                </a:cubicBezTo>
                <a:cubicBezTo>
                  <a:pt x="10144" y="2870"/>
                  <a:pt x="10144" y="2864"/>
                  <a:pt x="10138" y="2864"/>
                </a:cubicBezTo>
                <a:cubicBezTo>
                  <a:pt x="10138" y="2858"/>
                  <a:pt x="10132" y="2858"/>
                  <a:pt x="10126" y="2858"/>
                </a:cubicBezTo>
                <a:cubicBezTo>
                  <a:pt x="10126" y="2858"/>
                  <a:pt x="10120" y="2864"/>
                  <a:pt x="10114" y="2864"/>
                </a:cubicBezTo>
                <a:cubicBezTo>
                  <a:pt x="10108" y="2870"/>
                  <a:pt x="10102" y="2876"/>
                  <a:pt x="10090" y="2882"/>
                </a:cubicBezTo>
                <a:cubicBezTo>
                  <a:pt x="10084" y="2882"/>
                  <a:pt x="10084" y="2887"/>
                  <a:pt x="10079" y="2887"/>
                </a:cubicBezTo>
                <a:cubicBezTo>
                  <a:pt x="10079" y="2887"/>
                  <a:pt x="10072" y="2887"/>
                  <a:pt x="10067" y="2887"/>
                </a:cubicBezTo>
                <a:cubicBezTo>
                  <a:pt x="10067" y="2893"/>
                  <a:pt x="10061" y="2893"/>
                  <a:pt x="10055" y="2893"/>
                </a:cubicBezTo>
                <a:cubicBezTo>
                  <a:pt x="10055" y="2899"/>
                  <a:pt x="10055" y="2905"/>
                  <a:pt x="10049" y="2905"/>
                </a:cubicBezTo>
                <a:cubicBezTo>
                  <a:pt x="10043" y="2911"/>
                  <a:pt x="10043" y="2911"/>
                  <a:pt x="10037" y="2917"/>
                </a:cubicBezTo>
                <a:cubicBezTo>
                  <a:pt x="10025" y="2923"/>
                  <a:pt x="10019" y="2917"/>
                  <a:pt x="10001" y="2917"/>
                </a:cubicBezTo>
                <a:cubicBezTo>
                  <a:pt x="9995" y="2917"/>
                  <a:pt x="9990" y="2917"/>
                  <a:pt x="9978" y="2923"/>
                </a:cubicBezTo>
                <a:cubicBezTo>
                  <a:pt x="9972" y="2923"/>
                  <a:pt x="9972" y="2929"/>
                  <a:pt x="9966" y="2929"/>
                </a:cubicBezTo>
                <a:cubicBezTo>
                  <a:pt x="9960" y="2935"/>
                  <a:pt x="9954" y="2935"/>
                  <a:pt x="9948" y="2935"/>
                </a:cubicBezTo>
                <a:cubicBezTo>
                  <a:pt x="9936" y="2935"/>
                  <a:pt x="9924" y="2935"/>
                  <a:pt x="9912" y="2923"/>
                </a:cubicBezTo>
                <a:cubicBezTo>
                  <a:pt x="9906" y="2911"/>
                  <a:pt x="9906" y="2899"/>
                  <a:pt x="9906" y="2882"/>
                </a:cubicBezTo>
                <a:cubicBezTo>
                  <a:pt x="9883" y="2882"/>
                  <a:pt x="9883" y="2882"/>
                  <a:pt x="9883" y="2882"/>
                </a:cubicBezTo>
                <a:cubicBezTo>
                  <a:pt x="9883" y="2887"/>
                  <a:pt x="9877" y="2887"/>
                  <a:pt x="9877" y="2887"/>
                </a:cubicBezTo>
                <a:cubicBezTo>
                  <a:pt x="9871" y="2893"/>
                  <a:pt x="9871" y="2899"/>
                  <a:pt x="9871" y="2899"/>
                </a:cubicBezTo>
                <a:cubicBezTo>
                  <a:pt x="9865" y="2899"/>
                  <a:pt x="9859" y="2899"/>
                  <a:pt x="9859" y="2899"/>
                </a:cubicBezTo>
                <a:cubicBezTo>
                  <a:pt x="9853" y="2899"/>
                  <a:pt x="9847" y="2893"/>
                  <a:pt x="9841" y="2893"/>
                </a:cubicBezTo>
                <a:cubicBezTo>
                  <a:pt x="9818" y="2893"/>
                  <a:pt x="9818" y="2893"/>
                  <a:pt x="9818" y="2893"/>
                </a:cubicBezTo>
                <a:cubicBezTo>
                  <a:pt x="9812" y="2893"/>
                  <a:pt x="9806" y="2899"/>
                  <a:pt x="9795" y="2899"/>
                </a:cubicBezTo>
                <a:cubicBezTo>
                  <a:pt x="9795" y="2911"/>
                  <a:pt x="9800" y="2917"/>
                  <a:pt x="9795" y="2935"/>
                </a:cubicBezTo>
                <a:cubicBezTo>
                  <a:pt x="9771" y="2935"/>
                  <a:pt x="9771" y="2935"/>
                  <a:pt x="9771" y="2935"/>
                </a:cubicBezTo>
                <a:cubicBezTo>
                  <a:pt x="9765" y="2935"/>
                  <a:pt x="9759" y="2935"/>
                  <a:pt x="9753" y="2929"/>
                </a:cubicBezTo>
                <a:cubicBezTo>
                  <a:pt x="9753" y="2929"/>
                  <a:pt x="9747" y="2929"/>
                  <a:pt x="9741" y="2923"/>
                </a:cubicBezTo>
                <a:cubicBezTo>
                  <a:pt x="9741" y="2911"/>
                  <a:pt x="9741" y="2905"/>
                  <a:pt x="9736" y="2893"/>
                </a:cubicBezTo>
                <a:cubicBezTo>
                  <a:pt x="9730" y="2899"/>
                  <a:pt x="9730" y="2899"/>
                  <a:pt x="9730" y="2899"/>
                </a:cubicBezTo>
                <a:cubicBezTo>
                  <a:pt x="9706" y="2899"/>
                  <a:pt x="9706" y="2899"/>
                  <a:pt x="9706" y="2899"/>
                </a:cubicBezTo>
                <a:cubicBezTo>
                  <a:pt x="9706" y="2882"/>
                  <a:pt x="9706" y="2882"/>
                  <a:pt x="9706" y="2882"/>
                </a:cubicBezTo>
                <a:cubicBezTo>
                  <a:pt x="9706" y="2876"/>
                  <a:pt x="9700" y="2876"/>
                  <a:pt x="9700" y="2870"/>
                </a:cubicBezTo>
                <a:cubicBezTo>
                  <a:pt x="9700" y="2864"/>
                  <a:pt x="9706" y="2864"/>
                  <a:pt x="9706" y="2858"/>
                </a:cubicBezTo>
                <a:cubicBezTo>
                  <a:pt x="9753" y="2858"/>
                  <a:pt x="9753" y="2858"/>
                  <a:pt x="9753" y="2858"/>
                </a:cubicBezTo>
                <a:cubicBezTo>
                  <a:pt x="9759" y="2858"/>
                  <a:pt x="9765" y="2864"/>
                  <a:pt x="9777" y="2864"/>
                </a:cubicBezTo>
                <a:cubicBezTo>
                  <a:pt x="9783" y="2864"/>
                  <a:pt x="9783" y="2870"/>
                  <a:pt x="9789" y="2876"/>
                </a:cubicBezTo>
                <a:cubicBezTo>
                  <a:pt x="9795" y="2876"/>
                  <a:pt x="9795" y="2882"/>
                  <a:pt x="9806" y="2882"/>
                </a:cubicBezTo>
                <a:cubicBezTo>
                  <a:pt x="9812" y="2882"/>
                  <a:pt x="9818" y="2876"/>
                  <a:pt x="9824" y="2876"/>
                </a:cubicBezTo>
                <a:cubicBezTo>
                  <a:pt x="9829" y="2870"/>
                  <a:pt x="9829" y="2864"/>
                  <a:pt x="9829" y="2852"/>
                </a:cubicBezTo>
                <a:cubicBezTo>
                  <a:pt x="9829" y="2840"/>
                  <a:pt x="9824" y="2834"/>
                  <a:pt x="9824" y="2822"/>
                </a:cubicBezTo>
                <a:cubicBezTo>
                  <a:pt x="9824" y="2816"/>
                  <a:pt x="9829" y="2816"/>
                  <a:pt x="9829" y="2805"/>
                </a:cubicBezTo>
                <a:cubicBezTo>
                  <a:pt x="9835" y="2799"/>
                  <a:pt x="9841" y="2799"/>
                  <a:pt x="9841" y="2793"/>
                </a:cubicBezTo>
                <a:cubicBezTo>
                  <a:pt x="9841" y="2781"/>
                  <a:pt x="9841" y="2775"/>
                  <a:pt x="9841" y="2769"/>
                </a:cubicBezTo>
                <a:cubicBezTo>
                  <a:pt x="9818" y="2769"/>
                  <a:pt x="9818" y="2769"/>
                  <a:pt x="9818" y="2769"/>
                </a:cubicBezTo>
                <a:cubicBezTo>
                  <a:pt x="9812" y="2769"/>
                  <a:pt x="9812" y="2775"/>
                  <a:pt x="9806" y="2775"/>
                </a:cubicBezTo>
                <a:cubicBezTo>
                  <a:pt x="9800" y="2775"/>
                  <a:pt x="9789" y="2769"/>
                  <a:pt x="9783" y="2775"/>
                </a:cubicBezTo>
                <a:cubicBezTo>
                  <a:pt x="9777" y="2775"/>
                  <a:pt x="9777" y="2775"/>
                  <a:pt x="9771" y="2781"/>
                </a:cubicBezTo>
                <a:cubicBezTo>
                  <a:pt x="9771" y="2781"/>
                  <a:pt x="9771" y="2787"/>
                  <a:pt x="9765" y="2793"/>
                </a:cubicBezTo>
                <a:cubicBezTo>
                  <a:pt x="9765" y="2793"/>
                  <a:pt x="9759" y="2805"/>
                  <a:pt x="9753" y="2805"/>
                </a:cubicBezTo>
                <a:cubicBezTo>
                  <a:pt x="9747" y="2805"/>
                  <a:pt x="9747" y="2805"/>
                  <a:pt x="9747" y="2805"/>
                </a:cubicBezTo>
                <a:cubicBezTo>
                  <a:pt x="9747" y="2805"/>
                  <a:pt x="9741" y="2799"/>
                  <a:pt x="9736" y="2799"/>
                </a:cubicBezTo>
                <a:cubicBezTo>
                  <a:pt x="9741" y="2787"/>
                  <a:pt x="9736" y="2781"/>
                  <a:pt x="9741" y="2775"/>
                </a:cubicBezTo>
                <a:cubicBezTo>
                  <a:pt x="9741" y="2769"/>
                  <a:pt x="9753" y="2769"/>
                  <a:pt x="9753" y="2763"/>
                </a:cubicBezTo>
                <a:cubicBezTo>
                  <a:pt x="9753" y="2763"/>
                  <a:pt x="9753" y="2757"/>
                  <a:pt x="9753" y="2751"/>
                </a:cubicBezTo>
                <a:cubicBezTo>
                  <a:pt x="9753" y="2733"/>
                  <a:pt x="9753" y="2733"/>
                  <a:pt x="9753" y="2733"/>
                </a:cubicBezTo>
                <a:cubicBezTo>
                  <a:pt x="9747" y="2739"/>
                  <a:pt x="9741" y="2739"/>
                  <a:pt x="9730" y="2739"/>
                </a:cubicBezTo>
                <a:cubicBezTo>
                  <a:pt x="9730" y="2739"/>
                  <a:pt x="9724" y="2739"/>
                  <a:pt x="9724" y="2733"/>
                </a:cubicBezTo>
                <a:cubicBezTo>
                  <a:pt x="9724" y="2727"/>
                  <a:pt x="9724" y="2727"/>
                  <a:pt x="9724" y="2721"/>
                </a:cubicBezTo>
                <a:cubicBezTo>
                  <a:pt x="9730" y="2716"/>
                  <a:pt x="9736" y="2710"/>
                  <a:pt x="9736" y="2698"/>
                </a:cubicBezTo>
                <a:cubicBezTo>
                  <a:pt x="9741" y="2698"/>
                  <a:pt x="9736" y="2692"/>
                  <a:pt x="9736" y="2686"/>
                </a:cubicBezTo>
                <a:cubicBezTo>
                  <a:pt x="9736" y="2686"/>
                  <a:pt x="9741" y="2680"/>
                  <a:pt x="9736" y="2674"/>
                </a:cubicBezTo>
                <a:cubicBezTo>
                  <a:pt x="9736" y="2668"/>
                  <a:pt x="9730" y="2668"/>
                  <a:pt x="9730" y="2662"/>
                </a:cubicBezTo>
                <a:cubicBezTo>
                  <a:pt x="9730" y="2662"/>
                  <a:pt x="9730" y="2656"/>
                  <a:pt x="9724" y="2650"/>
                </a:cubicBezTo>
                <a:cubicBezTo>
                  <a:pt x="9718" y="2650"/>
                  <a:pt x="9724" y="2644"/>
                  <a:pt x="9718" y="2644"/>
                </a:cubicBezTo>
                <a:cubicBezTo>
                  <a:pt x="9712" y="2644"/>
                  <a:pt x="9706" y="2644"/>
                  <a:pt x="9706" y="2644"/>
                </a:cubicBezTo>
                <a:cubicBezTo>
                  <a:pt x="9700" y="2644"/>
                  <a:pt x="9694" y="2650"/>
                  <a:pt x="9688" y="2650"/>
                </a:cubicBezTo>
                <a:cubicBezTo>
                  <a:pt x="9688" y="2662"/>
                  <a:pt x="9688" y="2668"/>
                  <a:pt x="9682" y="2674"/>
                </a:cubicBezTo>
                <a:cubicBezTo>
                  <a:pt x="9676" y="2686"/>
                  <a:pt x="9676" y="2692"/>
                  <a:pt x="9664" y="2698"/>
                </a:cubicBezTo>
                <a:cubicBezTo>
                  <a:pt x="9658" y="2698"/>
                  <a:pt x="9658" y="2698"/>
                  <a:pt x="9653" y="2698"/>
                </a:cubicBezTo>
                <a:cubicBezTo>
                  <a:pt x="9647" y="2698"/>
                  <a:pt x="9641" y="2698"/>
                  <a:pt x="9641" y="2698"/>
                </a:cubicBezTo>
                <a:cubicBezTo>
                  <a:pt x="9635" y="2698"/>
                  <a:pt x="9629" y="2704"/>
                  <a:pt x="9629" y="2710"/>
                </a:cubicBezTo>
                <a:cubicBezTo>
                  <a:pt x="9629" y="2716"/>
                  <a:pt x="9635" y="2721"/>
                  <a:pt x="9635" y="2727"/>
                </a:cubicBezTo>
                <a:cubicBezTo>
                  <a:pt x="9635" y="2733"/>
                  <a:pt x="9635" y="2733"/>
                  <a:pt x="9635" y="2733"/>
                </a:cubicBezTo>
                <a:cubicBezTo>
                  <a:pt x="9635" y="2739"/>
                  <a:pt x="9635" y="2745"/>
                  <a:pt x="9629" y="2745"/>
                </a:cubicBezTo>
                <a:cubicBezTo>
                  <a:pt x="9629" y="2745"/>
                  <a:pt x="9623" y="2745"/>
                  <a:pt x="9617" y="2745"/>
                </a:cubicBezTo>
                <a:cubicBezTo>
                  <a:pt x="9617" y="2751"/>
                  <a:pt x="9611" y="2751"/>
                  <a:pt x="9605" y="2751"/>
                </a:cubicBezTo>
                <a:cubicBezTo>
                  <a:pt x="9593" y="2757"/>
                  <a:pt x="9587" y="2763"/>
                  <a:pt x="9587" y="2775"/>
                </a:cubicBezTo>
                <a:cubicBezTo>
                  <a:pt x="9587" y="2787"/>
                  <a:pt x="9593" y="2793"/>
                  <a:pt x="9599" y="2805"/>
                </a:cubicBezTo>
                <a:cubicBezTo>
                  <a:pt x="9599" y="2810"/>
                  <a:pt x="9605" y="2810"/>
                  <a:pt x="9605" y="2816"/>
                </a:cubicBezTo>
                <a:cubicBezTo>
                  <a:pt x="9611" y="2816"/>
                  <a:pt x="9617" y="2816"/>
                  <a:pt x="9617" y="2816"/>
                </a:cubicBezTo>
                <a:cubicBezTo>
                  <a:pt x="9623" y="2822"/>
                  <a:pt x="9623" y="2822"/>
                  <a:pt x="9629" y="2828"/>
                </a:cubicBezTo>
                <a:cubicBezTo>
                  <a:pt x="9629" y="2828"/>
                  <a:pt x="9629" y="2834"/>
                  <a:pt x="9629" y="2840"/>
                </a:cubicBezTo>
                <a:cubicBezTo>
                  <a:pt x="9629" y="2840"/>
                  <a:pt x="9617" y="2846"/>
                  <a:pt x="9617" y="2852"/>
                </a:cubicBezTo>
                <a:cubicBezTo>
                  <a:pt x="9617" y="2858"/>
                  <a:pt x="9623" y="2858"/>
                  <a:pt x="9623" y="2864"/>
                </a:cubicBezTo>
                <a:cubicBezTo>
                  <a:pt x="9623" y="2876"/>
                  <a:pt x="9623" y="2876"/>
                  <a:pt x="9623" y="2876"/>
                </a:cubicBezTo>
                <a:cubicBezTo>
                  <a:pt x="9623" y="2882"/>
                  <a:pt x="9617" y="2882"/>
                  <a:pt x="9617" y="2893"/>
                </a:cubicBezTo>
                <a:cubicBezTo>
                  <a:pt x="9617" y="2893"/>
                  <a:pt x="9617" y="2893"/>
                  <a:pt x="9617" y="2899"/>
                </a:cubicBezTo>
                <a:cubicBezTo>
                  <a:pt x="9617" y="2905"/>
                  <a:pt x="9617" y="2905"/>
                  <a:pt x="9623" y="2911"/>
                </a:cubicBezTo>
                <a:cubicBezTo>
                  <a:pt x="9623" y="2917"/>
                  <a:pt x="9629" y="2917"/>
                  <a:pt x="9629" y="2923"/>
                </a:cubicBezTo>
                <a:cubicBezTo>
                  <a:pt x="9635" y="2929"/>
                  <a:pt x="9641" y="2935"/>
                  <a:pt x="9641" y="2947"/>
                </a:cubicBezTo>
                <a:cubicBezTo>
                  <a:pt x="9641" y="2965"/>
                  <a:pt x="9641" y="2965"/>
                  <a:pt x="9641" y="2965"/>
                </a:cubicBezTo>
                <a:cubicBezTo>
                  <a:pt x="9623" y="2965"/>
                  <a:pt x="9623" y="2965"/>
                  <a:pt x="9623" y="2965"/>
                </a:cubicBezTo>
                <a:cubicBezTo>
                  <a:pt x="9617" y="2965"/>
                  <a:pt x="9611" y="2971"/>
                  <a:pt x="9605" y="2971"/>
                </a:cubicBezTo>
                <a:cubicBezTo>
                  <a:pt x="9593" y="2971"/>
                  <a:pt x="9587" y="2971"/>
                  <a:pt x="9575" y="2971"/>
                </a:cubicBezTo>
                <a:cubicBezTo>
                  <a:pt x="9564" y="2971"/>
                  <a:pt x="9564" y="2971"/>
                  <a:pt x="9564" y="2971"/>
                </a:cubicBezTo>
                <a:cubicBezTo>
                  <a:pt x="9558" y="2971"/>
                  <a:pt x="9552" y="2971"/>
                  <a:pt x="9546" y="2971"/>
                </a:cubicBezTo>
                <a:cubicBezTo>
                  <a:pt x="9534" y="2971"/>
                  <a:pt x="9528" y="2971"/>
                  <a:pt x="9516" y="2971"/>
                </a:cubicBezTo>
                <a:cubicBezTo>
                  <a:pt x="9504" y="2971"/>
                  <a:pt x="9498" y="2971"/>
                  <a:pt x="9492" y="2971"/>
                </a:cubicBezTo>
                <a:cubicBezTo>
                  <a:pt x="9487" y="2976"/>
                  <a:pt x="9492" y="2982"/>
                  <a:pt x="9487" y="2982"/>
                </a:cubicBezTo>
                <a:cubicBezTo>
                  <a:pt x="9481" y="2988"/>
                  <a:pt x="9481" y="2988"/>
                  <a:pt x="9475" y="2988"/>
                </a:cubicBezTo>
                <a:cubicBezTo>
                  <a:pt x="9469" y="2994"/>
                  <a:pt x="9457" y="2988"/>
                  <a:pt x="9451" y="2994"/>
                </a:cubicBezTo>
                <a:cubicBezTo>
                  <a:pt x="9445" y="3000"/>
                  <a:pt x="9451" y="3006"/>
                  <a:pt x="9445" y="3006"/>
                </a:cubicBezTo>
                <a:cubicBezTo>
                  <a:pt x="9445" y="3012"/>
                  <a:pt x="9445" y="3012"/>
                  <a:pt x="9439" y="3018"/>
                </a:cubicBezTo>
                <a:cubicBezTo>
                  <a:pt x="9433" y="3030"/>
                  <a:pt x="9427" y="3036"/>
                  <a:pt x="9415" y="3036"/>
                </a:cubicBezTo>
                <a:cubicBezTo>
                  <a:pt x="9409" y="3036"/>
                  <a:pt x="9409" y="3030"/>
                  <a:pt x="9403" y="3030"/>
                </a:cubicBezTo>
                <a:cubicBezTo>
                  <a:pt x="9392" y="3030"/>
                  <a:pt x="9392" y="3030"/>
                  <a:pt x="9392" y="3030"/>
                </a:cubicBezTo>
                <a:cubicBezTo>
                  <a:pt x="9380" y="3030"/>
                  <a:pt x="9380" y="3030"/>
                  <a:pt x="9380" y="3030"/>
                </a:cubicBezTo>
                <a:cubicBezTo>
                  <a:pt x="9380" y="3030"/>
                  <a:pt x="9374" y="3036"/>
                  <a:pt x="9368" y="3036"/>
                </a:cubicBezTo>
                <a:cubicBezTo>
                  <a:pt x="9368" y="3036"/>
                  <a:pt x="9362" y="3030"/>
                  <a:pt x="9356" y="3030"/>
                </a:cubicBezTo>
                <a:cubicBezTo>
                  <a:pt x="9356" y="3054"/>
                  <a:pt x="9356" y="3054"/>
                  <a:pt x="9356" y="3054"/>
                </a:cubicBezTo>
                <a:cubicBezTo>
                  <a:pt x="9380" y="3065"/>
                  <a:pt x="9380" y="3065"/>
                  <a:pt x="9380" y="3065"/>
                </a:cubicBezTo>
                <a:cubicBezTo>
                  <a:pt x="9380" y="3101"/>
                  <a:pt x="9380" y="3101"/>
                  <a:pt x="9380" y="3101"/>
                </a:cubicBezTo>
                <a:cubicBezTo>
                  <a:pt x="9374" y="3101"/>
                  <a:pt x="9368" y="3101"/>
                  <a:pt x="9362" y="3101"/>
                </a:cubicBezTo>
                <a:cubicBezTo>
                  <a:pt x="9362" y="3101"/>
                  <a:pt x="9356" y="3107"/>
                  <a:pt x="9350" y="3107"/>
                </a:cubicBezTo>
                <a:cubicBezTo>
                  <a:pt x="9350" y="3107"/>
                  <a:pt x="9344" y="3107"/>
                  <a:pt x="9344" y="3113"/>
                </a:cubicBezTo>
                <a:cubicBezTo>
                  <a:pt x="9338" y="3113"/>
                  <a:pt x="9332" y="3119"/>
                  <a:pt x="9332" y="3119"/>
                </a:cubicBezTo>
                <a:cubicBezTo>
                  <a:pt x="9321" y="3125"/>
                  <a:pt x="9315" y="3131"/>
                  <a:pt x="9309" y="3137"/>
                </a:cubicBezTo>
                <a:cubicBezTo>
                  <a:pt x="9303" y="3137"/>
                  <a:pt x="9303" y="3142"/>
                  <a:pt x="9297" y="3148"/>
                </a:cubicBezTo>
                <a:cubicBezTo>
                  <a:pt x="9291" y="3148"/>
                  <a:pt x="9291" y="3154"/>
                  <a:pt x="9285" y="3154"/>
                </a:cubicBezTo>
                <a:cubicBezTo>
                  <a:pt x="9273" y="3154"/>
                  <a:pt x="9273" y="3154"/>
                  <a:pt x="9273" y="3154"/>
                </a:cubicBezTo>
                <a:cubicBezTo>
                  <a:pt x="9261" y="3154"/>
                  <a:pt x="9249" y="3154"/>
                  <a:pt x="9237" y="3154"/>
                </a:cubicBezTo>
                <a:cubicBezTo>
                  <a:pt x="9237" y="3225"/>
                  <a:pt x="9237" y="3225"/>
                  <a:pt x="9237" y="3225"/>
                </a:cubicBezTo>
                <a:cubicBezTo>
                  <a:pt x="9220" y="3225"/>
                  <a:pt x="9208" y="3225"/>
                  <a:pt x="9190" y="3225"/>
                </a:cubicBezTo>
                <a:lnTo>
                  <a:pt x="9184" y="3231"/>
                </a:lnTo>
                <a:cubicBezTo>
                  <a:pt x="9178" y="3231"/>
                  <a:pt x="9172" y="3231"/>
                  <a:pt x="9172" y="3231"/>
                </a:cubicBezTo>
                <a:cubicBezTo>
                  <a:pt x="9172" y="3267"/>
                  <a:pt x="9172" y="3267"/>
                  <a:pt x="9172" y="3267"/>
                </a:cubicBezTo>
                <a:cubicBezTo>
                  <a:pt x="9131" y="3267"/>
                  <a:pt x="9131" y="3267"/>
                  <a:pt x="9131" y="3267"/>
                </a:cubicBezTo>
                <a:cubicBezTo>
                  <a:pt x="9125" y="3267"/>
                  <a:pt x="9119" y="3261"/>
                  <a:pt x="9113" y="3261"/>
                </a:cubicBezTo>
                <a:cubicBezTo>
                  <a:pt x="9107" y="3261"/>
                  <a:pt x="9101" y="3261"/>
                  <a:pt x="9095" y="3261"/>
                </a:cubicBezTo>
                <a:cubicBezTo>
                  <a:pt x="9089" y="3261"/>
                  <a:pt x="9083" y="3261"/>
                  <a:pt x="9077" y="3261"/>
                </a:cubicBezTo>
                <a:cubicBezTo>
                  <a:pt x="9077" y="3255"/>
                  <a:pt x="9083" y="3249"/>
                  <a:pt x="9077" y="3249"/>
                </a:cubicBezTo>
                <a:cubicBezTo>
                  <a:pt x="9077" y="3243"/>
                  <a:pt x="9071" y="3237"/>
                  <a:pt x="9066" y="3237"/>
                </a:cubicBezTo>
                <a:cubicBezTo>
                  <a:pt x="9060" y="3237"/>
                  <a:pt x="9054" y="3237"/>
                  <a:pt x="9048" y="3237"/>
                </a:cubicBezTo>
                <a:cubicBezTo>
                  <a:pt x="9048" y="3273"/>
                  <a:pt x="9048" y="3273"/>
                  <a:pt x="9048" y="3273"/>
                </a:cubicBezTo>
                <a:cubicBezTo>
                  <a:pt x="9054" y="3279"/>
                  <a:pt x="9060" y="3279"/>
                  <a:pt x="9071" y="3279"/>
                </a:cubicBezTo>
                <a:cubicBezTo>
                  <a:pt x="9060" y="3303"/>
                  <a:pt x="9060" y="3303"/>
                  <a:pt x="9060" y="3303"/>
                </a:cubicBezTo>
                <a:cubicBezTo>
                  <a:pt x="9066" y="3314"/>
                  <a:pt x="9066" y="3314"/>
                  <a:pt x="9066" y="3314"/>
                </a:cubicBezTo>
                <a:cubicBezTo>
                  <a:pt x="9066" y="3332"/>
                  <a:pt x="9066" y="3332"/>
                  <a:pt x="9066" y="3332"/>
                </a:cubicBezTo>
                <a:cubicBezTo>
                  <a:pt x="9048" y="3332"/>
                  <a:pt x="9042" y="3332"/>
                  <a:pt x="9030" y="3332"/>
                </a:cubicBezTo>
                <a:cubicBezTo>
                  <a:pt x="9024" y="3332"/>
                  <a:pt x="9018" y="3326"/>
                  <a:pt x="9018" y="3326"/>
                </a:cubicBezTo>
                <a:cubicBezTo>
                  <a:pt x="9012" y="3326"/>
                  <a:pt x="9006" y="3326"/>
                  <a:pt x="9006" y="3326"/>
                </a:cubicBezTo>
                <a:cubicBezTo>
                  <a:pt x="9000" y="3326"/>
                  <a:pt x="9000" y="3326"/>
                  <a:pt x="8994" y="3326"/>
                </a:cubicBezTo>
                <a:cubicBezTo>
                  <a:pt x="8989" y="3326"/>
                  <a:pt x="8982" y="3326"/>
                  <a:pt x="8977" y="3326"/>
                </a:cubicBezTo>
                <a:cubicBezTo>
                  <a:pt x="8977" y="3326"/>
                  <a:pt x="8971" y="3320"/>
                  <a:pt x="8965" y="3320"/>
                </a:cubicBezTo>
                <a:cubicBezTo>
                  <a:pt x="8965" y="3314"/>
                  <a:pt x="8965" y="3309"/>
                  <a:pt x="8959" y="3309"/>
                </a:cubicBezTo>
                <a:cubicBezTo>
                  <a:pt x="8953" y="3309"/>
                  <a:pt x="8947" y="3314"/>
                  <a:pt x="8941" y="3314"/>
                </a:cubicBezTo>
                <a:cubicBezTo>
                  <a:pt x="8935" y="3314"/>
                  <a:pt x="8929" y="3314"/>
                  <a:pt x="8929" y="3314"/>
                </a:cubicBezTo>
                <a:cubicBezTo>
                  <a:pt x="8917" y="3314"/>
                  <a:pt x="8911" y="3320"/>
                  <a:pt x="8905" y="3326"/>
                </a:cubicBezTo>
                <a:cubicBezTo>
                  <a:pt x="8900" y="3326"/>
                  <a:pt x="8894" y="3326"/>
                  <a:pt x="8894" y="3332"/>
                </a:cubicBezTo>
                <a:cubicBezTo>
                  <a:pt x="8894" y="3338"/>
                  <a:pt x="8888" y="3338"/>
                  <a:pt x="8888" y="3344"/>
                </a:cubicBezTo>
                <a:cubicBezTo>
                  <a:pt x="8888" y="3350"/>
                  <a:pt x="8894" y="3350"/>
                  <a:pt x="8894" y="3356"/>
                </a:cubicBezTo>
                <a:cubicBezTo>
                  <a:pt x="8900" y="3356"/>
                  <a:pt x="8905" y="3356"/>
                  <a:pt x="8905" y="3356"/>
                </a:cubicBezTo>
                <a:cubicBezTo>
                  <a:pt x="8911" y="3356"/>
                  <a:pt x="8911" y="3362"/>
                  <a:pt x="8917" y="3368"/>
                </a:cubicBezTo>
                <a:cubicBezTo>
                  <a:pt x="8917" y="3368"/>
                  <a:pt x="8923" y="3368"/>
                  <a:pt x="8929" y="3374"/>
                </a:cubicBezTo>
                <a:cubicBezTo>
                  <a:pt x="8929" y="3374"/>
                  <a:pt x="8935" y="3380"/>
                  <a:pt x="8941" y="3380"/>
                </a:cubicBezTo>
                <a:cubicBezTo>
                  <a:pt x="8947" y="3380"/>
                  <a:pt x="8953" y="3380"/>
                  <a:pt x="8965" y="3380"/>
                </a:cubicBezTo>
                <a:cubicBezTo>
                  <a:pt x="8977" y="3380"/>
                  <a:pt x="8977" y="3380"/>
                  <a:pt x="8977" y="3380"/>
                </a:cubicBezTo>
                <a:cubicBezTo>
                  <a:pt x="8982" y="3380"/>
                  <a:pt x="8982" y="3386"/>
                  <a:pt x="8989" y="3386"/>
                </a:cubicBezTo>
                <a:cubicBezTo>
                  <a:pt x="8994" y="3391"/>
                  <a:pt x="8994" y="3391"/>
                  <a:pt x="9000" y="3397"/>
                </a:cubicBezTo>
                <a:cubicBezTo>
                  <a:pt x="9000" y="3397"/>
                  <a:pt x="9006" y="3397"/>
                  <a:pt x="9012" y="3403"/>
                </a:cubicBezTo>
                <a:cubicBezTo>
                  <a:pt x="9012" y="3403"/>
                  <a:pt x="9018" y="3409"/>
                  <a:pt x="9018" y="3415"/>
                </a:cubicBezTo>
                <a:cubicBezTo>
                  <a:pt x="9024" y="3421"/>
                  <a:pt x="9036" y="3427"/>
                  <a:pt x="9042" y="3433"/>
                </a:cubicBezTo>
                <a:cubicBezTo>
                  <a:pt x="9042" y="3492"/>
                  <a:pt x="9042" y="3492"/>
                  <a:pt x="9042" y="3492"/>
                </a:cubicBezTo>
                <a:cubicBezTo>
                  <a:pt x="9048" y="3498"/>
                  <a:pt x="9048" y="3498"/>
                  <a:pt x="9048" y="3504"/>
                </a:cubicBezTo>
                <a:cubicBezTo>
                  <a:pt x="9054" y="3504"/>
                  <a:pt x="9060" y="3510"/>
                  <a:pt x="9060" y="3510"/>
                </a:cubicBezTo>
                <a:cubicBezTo>
                  <a:pt x="9071" y="3516"/>
                  <a:pt x="9077" y="3516"/>
                  <a:pt x="9083" y="3522"/>
                </a:cubicBezTo>
                <a:cubicBezTo>
                  <a:pt x="9089" y="3522"/>
                  <a:pt x="9095" y="3534"/>
                  <a:pt x="9095" y="3540"/>
                </a:cubicBezTo>
                <a:cubicBezTo>
                  <a:pt x="9095" y="3546"/>
                  <a:pt x="9089" y="3552"/>
                  <a:pt x="9089" y="3557"/>
                </a:cubicBezTo>
                <a:cubicBezTo>
                  <a:pt x="9089" y="3563"/>
                  <a:pt x="9083" y="3569"/>
                  <a:pt x="9083" y="3575"/>
                </a:cubicBezTo>
                <a:cubicBezTo>
                  <a:pt x="9083" y="3593"/>
                  <a:pt x="9089" y="3599"/>
                  <a:pt x="9095" y="3617"/>
                </a:cubicBezTo>
                <a:cubicBezTo>
                  <a:pt x="9095" y="3623"/>
                  <a:pt x="9095" y="3629"/>
                  <a:pt x="9095" y="3635"/>
                </a:cubicBezTo>
                <a:cubicBezTo>
                  <a:pt x="9095" y="3641"/>
                  <a:pt x="9095" y="3646"/>
                  <a:pt x="9095" y="3652"/>
                </a:cubicBezTo>
                <a:cubicBezTo>
                  <a:pt x="9089" y="3664"/>
                  <a:pt x="9071" y="3664"/>
                  <a:pt x="9060" y="3676"/>
                </a:cubicBezTo>
                <a:cubicBezTo>
                  <a:pt x="9060" y="3676"/>
                  <a:pt x="9060" y="3682"/>
                  <a:pt x="9060" y="3688"/>
                </a:cubicBezTo>
                <a:cubicBezTo>
                  <a:pt x="9054" y="3688"/>
                  <a:pt x="9054" y="3688"/>
                  <a:pt x="9048" y="3694"/>
                </a:cubicBezTo>
                <a:cubicBezTo>
                  <a:pt x="9036" y="3700"/>
                  <a:pt x="9030" y="3706"/>
                  <a:pt x="9012" y="3706"/>
                </a:cubicBezTo>
                <a:cubicBezTo>
                  <a:pt x="9000" y="3706"/>
                  <a:pt x="9000" y="3706"/>
                  <a:pt x="9000" y="3706"/>
                </a:cubicBezTo>
                <a:cubicBezTo>
                  <a:pt x="8994" y="3706"/>
                  <a:pt x="8994" y="3700"/>
                  <a:pt x="8989" y="3700"/>
                </a:cubicBezTo>
                <a:cubicBezTo>
                  <a:pt x="8982" y="3700"/>
                  <a:pt x="8977" y="3694"/>
                  <a:pt x="8965" y="3694"/>
                </a:cubicBezTo>
                <a:lnTo>
                  <a:pt x="8959" y="3694"/>
                </a:lnTo>
                <a:cubicBezTo>
                  <a:pt x="8947" y="3694"/>
                  <a:pt x="8941" y="3694"/>
                  <a:pt x="8929" y="3694"/>
                </a:cubicBezTo>
                <a:cubicBezTo>
                  <a:pt x="8923" y="3694"/>
                  <a:pt x="8923" y="3688"/>
                  <a:pt x="8917" y="3682"/>
                </a:cubicBezTo>
                <a:cubicBezTo>
                  <a:pt x="8911" y="3682"/>
                  <a:pt x="8911" y="3676"/>
                  <a:pt x="8905" y="3670"/>
                </a:cubicBezTo>
                <a:cubicBezTo>
                  <a:pt x="8900" y="3670"/>
                  <a:pt x="8900" y="3670"/>
                  <a:pt x="8894" y="3670"/>
                </a:cubicBezTo>
                <a:cubicBezTo>
                  <a:pt x="8793" y="3670"/>
                  <a:pt x="8793" y="3670"/>
                  <a:pt x="8793" y="3670"/>
                </a:cubicBezTo>
                <a:cubicBezTo>
                  <a:pt x="8781" y="3670"/>
                  <a:pt x="8775" y="3664"/>
                  <a:pt x="8763" y="3664"/>
                </a:cubicBezTo>
                <a:cubicBezTo>
                  <a:pt x="8757" y="3664"/>
                  <a:pt x="8751" y="3670"/>
                  <a:pt x="8745" y="3664"/>
                </a:cubicBezTo>
                <a:cubicBezTo>
                  <a:pt x="8739" y="3664"/>
                  <a:pt x="8739" y="3652"/>
                  <a:pt x="8734" y="3652"/>
                </a:cubicBezTo>
                <a:cubicBezTo>
                  <a:pt x="8727" y="3652"/>
                  <a:pt x="8727" y="3652"/>
                  <a:pt x="8727" y="3652"/>
                </a:cubicBezTo>
                <a:cubicBezTo>
                  <a:pt x="8722" y="3658"/>
                  <a:pt x="8716" y="3658"/>
                  <a:pt x="8716" y="3658"/>
                </a:cubicBezTo>
                <a:cubicBezTo>
                  <a:pt x="8710" y="3664"/>
                  <a:pt x="8716" y="3670"/>
                  <a:pt x="8716" y="3670"/>
                </a:cubicBezTo>
                <a:cubicBezTo>
                  <a:pt x="8710" y="3676"/>
                  <a:pt x="8710" y="3682"/>
                  <a:pt x="8710" y="3682"/>
                </a:cubicBezTo>
                <a:cubicBezTo>
                  <a:pt x="8650" y="3682"/>
                  <a:pt x="8650" y="3682"/>
                  <a:pt x="8650" y="3682"/>
                </a:cubicBezTo>
                <a:cubicBezTo>
                  <a:pt x="8645" y="3694"/>
                  <a:pt x="8645" y="3694"/>
                  <a:pt x="8645" y="3694"/>
                </a:cubicBezTo>
                <a:cubicBezTo>
                  <a:pt x="8650" y="3700"/>
                  <a:pt x="8650" y="3706"/>
                  <a:pt x="8650" y="3706"/>
                </a:cubicBezTo>
                <a:cubicBezTo>
                  <a:pt x="8657" y="3712"/>
                  <a:pt x="8662" y="3712"/>
                  <a:pt x="8662" y="3718"/>
                </a:cubicBezTo>
                <a:cubicBezTo>
                  <a:pt x="8668" y="3718"/>
                  <a:pt x="8668" y="3723"/>
                  <a:pt x="8668" y="3730"/>
                </a:cubicBezTo>
                <a:cubicBezTo>
                  <a:pt x="8668" y="3741"/>
                  <a:pt x="8668" y="3741"/>
                  <a:pt x="8662" y="3747"/>
                </a:cubicBezTo>
                <a:cubicBezTo>
                  <a:pt x="8662" y="3759"/>
                  <a:pt x="8657" y="3765"/>
                  <a:pt x="8657" y="3777"/>
                </a:cubicBezTo>
                <a:cubicBezTo>
                  <a:pt x="8657" y="3783"/>
                  <a:pt x="8657" y="3789"/>
                  <a:pt x="8657" y="3801"/>
                </a:cubicBezTo>
                <a:cubicBezTo>
                  <a:pt x="8662" y="3801"/>
                  <a:pt x="8662" y="3807"/>
                  <a:pt x="8662" y="3807"/>
                </a:cubicBezTo>
                <a:cubicBezTo>
                  <a:pt x="8668" y="3812"/>
                  <a:pt x="8674" y="3818"/>
                  <a:pt x="8674" y="3824"/>
                </a:cubicBezTo>
                <a:cubicBezTo>
                  <a:pt x="8674" y="3889"/>
                  <a:pt x="8674" y="3889"/>
                  <a:pt x="8674" y="3889"/>
                </a:cubicBezTo>
                <a:cubicBezTo>
                  <a:pt x="8674" y="3895"/>
                  <a:pt x="8674" y="3895"/>
                  <a:pt x="8668" y="3901"/>
                </a:cubicBezTo>
                <a:cubicBezTo>
                  <a:pt x="8668" y="3907"/>
                  <a:pt x="8662" y="3907"/>
                  <a:pt x="8657" y="3907"/>
                </a:cubicBezTo>
                <a:cubicBezTo>
                  <a:pt x="8657" y="3913"/>
                  <a:pt x="8657" y="3919"/>
                  <a:pt x="8650" y="3919"/>
                </a:cubicBezTo>
                <a:cubicBezTo>
                  <a:pt x="8645" y="3931"/>
                  <a:pt x="8639" y="3943"/>
                  <a:pt x="8639" y="3955"/>
                </a:cubicBezTo>
                <a:cubicBezTo>
                  <a:pt x="8639" y="3961"/>
                  <a:pt x="8639" y="3961"/>
                  <a:pt x="8639" y="3967"/>
                </a:cubicBezTo>
                <a:cubicBezTo>
                  <a:pt x="8639" y="3973"/>
                  <a:pt x="8645" y="3973"/>
                  <a:pt x="8650" y="3978"/>
                </a:cubicBezTo>
                <a:cubicBezTo>
                  <a:pt x="8650" y="3990"/>
                  <a:pt x="8650" y="3990"/>
                  <a:pt x="8650" y="3990"/>
                </a:cubicBezTo>
                <a:cubicBezTo>
                  <a:pt x="8657" y="3996"/>
                  <a:pt x="8662" y="3996"/>
                  <a:pt x="8662" y="4002"/>
                </a:cubicBezTo>
                <a:cubicBezTo>
                  <a:pt x="8662" y="4014"/>
                  <a:pt x="8662" y="4014"/>
                  <a:pt x="8662" y="4014"/>
                </a:cubicBezTo>
                <a:cubicBezTo>
                  <a:pt x="8662" y="4026"/>
                  <a:pt x="8662" y="4026"/>
                  <a:pt x="8662" y="4026"/>
                </a:cubicBezTo>
                <a:cubicBezTo>
                  <a:pt x="8662" y="4032"/>
                  <a:pt x="8657" y="4032"/>
                  <a:pt x="8650" y="4038"/>
                </a:cubicBezTo>
                <a:cubicBezTo>
                  <a:pt x="8650" y="4044"/>
                  <a:pt x="8650" y="4050"/>
                  <a:pt x="8650" y="4055"/>
                </a:cubicBezTo>
                <a:cubicBezTo>
                  <a:pt x="8650" y="4067"/>
                  <a:pt x="8650" y="4073"/>
                  <a:pt x="8650" y="4085"/>
                </a:cubicBezTo>
                <a:cubicBezTo>
                  <a:pt x="8686" y="4085"/>
                  <a:pt x="8686" y="4085"/>
                  <a:pt x="8686" y="4085"/>
                </a:cubicBezTo>
                <a:cubicBezTo>
                  <a:pt x="8698" y="4085"/>
                  <a:pt x="8704" y="4079"/>
                  <a:pt x="8716" y="4079"/>
                </a:cubicBezTo>
                <a:cubicBezTo>
                  <a:pt x="8716" y="4079"/>
                  <a:pt x="8722" y="4079"/>
                  <a:pt x="8727" y="4085"/>
                </a:cubicBezTo>
                <a:cubicBezTo>
                  <a:pt x="8727" y="4085"/>
                  <a:pt x="8727" y="4091"/>
                  <a:pt x="8734" y="4097"/>
                </a:cubicBezTo>
                <a:cubicBezTo>
                  <a:pt x="8739" y="4097"/>
                  <a:pt x="8745" y="4097"/>
                  <a:pt x="8751" y="4097"/>
                </a:cubicBezTo>
                <a:cubicBezTo>
                  <a:pt x="8763" y="4097"/>
                  <a:pt x="8769" y="4091"/>
                  <a:pt x="8781" y="4091"/>
                </a:cubicBezTo>
                <a:cubicBezTo>
                  <a:pt x="8787" y="4091"/>
                  <a:pt x="8787" y="4097"/>
                  <a:pt x="8793" y="4097"/>
                </a:cubicBezTo>
                <a:cubicBezTo>
                  <a:pt x="8793" y="4097"/>
                  <a:pt x="8799" y="4103"/>
                  <a:pt x="8805" y="4103"/>
                </a:cubicBezTo>
                <a:cubicBezTo>
                  <a:pt x="8805" y="4103"/>
                  <a:pt x="8811" y="4103"/>
                  <a:pt x="8811" y="4109"/>
                </a:cubicBezTo>
                <a:cubicBezTo>
                  <a:pt x="8823" y="4109"/>
                  <a:pt x="8823" y="4109"/>
                  <a:pt x="8823" y="4109"/>
                </a:cubicBezTo>
                <a:cubicBezTo>
                  <a:pt x="8828" y="4115"/>
                  <a:pt x="8828" y="4121"/>
                  <a:pt x="8834" y="4121"/>
                </a:cubicBezTo>
                <a:cubicBezTo>
                  <a:pt x="8834" y="4127"/>
                  <a:pt x="8840" y="4133"/>
                  <a:pt x="8840" y="4133"/>
                </a:cubicBezTo>
                <a:cubicBezTo>
                  <a:pt x="8846" y="4139"/>
                  <a:pt x="8840" y="4144"/>
                  <a:pt x="8846" y="4144"/>
                </a:cubicBezTo>
                <a:cubicBezTo>
                  <a:pt x="8846" y="4150"/>
                  <a:pt x="8852" y="4150"/>
                  <a:pt x="8858" y="4156"/>
                </a:cubicBezTo>
                <a:cubicBezTo>
                  <a:pt x="8864" y="4139"/>
                  <a:pt x="8864" y="4139"/>
                  <a:pt x="8864" y="4139"/>
                </a:cubicBezTo>
                <a:cubicBezTo>
                  <a:pt x="8852" y="4139"/>
                  <a:pt x="8852" y="4139"/>
                  <a:pt x="8852" y="4139"/>
                </a:cubicBezTo>
                <a:cubicBezTo>
                  <a:pt x="8852" y="4139"/>
                  <a:pt x="8858" y="4133"/>
                  <a:pt x="8864" y="4133"/>
                </a:cubicBezTo>
                <a:cubicBezTo>
                  <a:pt x="8870" y="4133"/>
                  <a:pt x="8876" y="4133"/>
                  <a:pt x="8888" y="4133"/>
                </a:cubicBezTo>
                <a:cubicBezTo>
                  <a:pt x="8894" y="4133"/>
                  <a:pt x="8900" y="4127"/>
                  <a:pt x="8905" y="4127"/>
                </a:cubicBezTo>
                <a:cubicBezTo>
                  <a:pt x="8911" y="4127"/>
                  <a:pt x="8917" y="4121"/>
                  <a:pt x="8917" y="4115"/>
                </a:cubicBezTo>
                <a:cubicBezTo>
                  <a:pt x="8929" y="4109"/>
                  <a:pt x="8935" y="4109"/>
                  <a:pt x="8941" y="4103"/>
                </a:cubicBezTo>
                <a:cubicBezTo>
                  <a:pt x="8947" y="4097"/>
                  <a:pt x="8947" y="4091"/>
                  <a:pt x="8953" y="4091"/>
                </a:cubicBezTo>
                <a:cubicBezTo>
                  <a:pt x="8959" y="4085"/>
                  <a:pt x="8965" y="4079"/>
                  <a:pt x="8977" y="4079"/>
                </a:cubicBezTo>
                <a:cubicBezTo>
                  <a:pt x="8982" y="4079"/>
                  <a:pt x="8989" y="4079"/>
                  <a:pt x="9000" y="4079"/>
                </a:cubicBezTo>
                <a:cubicBezTo>
                  <a:pt x="9006" y="4079"/>
                  <a:pt x="9006" y="4073"/>
                  <a:pt x="9012" y="4073"/>
                </a:cubicBezTo>
                <a:cubicBezTo>
                  <a:pt x="9018" y="4073"/>
                  <a:pt x="9018" y="4073"/>
                  <a:pt x="9024" y="4067"/>
                </a:cubicBezTo>
                <a:cubicBezTo>
                  <a:pt x="9036" y="4062"/>
                  <a:pt x="9036" y="4055"/>
                  <a:pt x="9042" y="4044"/>
                </a:cubicBezTo>
                <a:cubicBezTo>
                  <a:pt x="9054" y="4032"/>
                  <a:pt x="9060" y="4026"/>
                  <a:pt x="9077" y="4020"/>
                </a:cubicBezTo>
                <a:cubicBezTo>
                  <a:pt x="9083" y="4020"/>
                  <a:pt x="9089" y="4014"/>
                  <a:pt x="9101" y="4014"/>
                </a:cubicBezTo>
                <a:cubicBezTo>
                  <a:pt x="9113" y="4014"/>
                  <a:pt x="9119" y="4014"/>
                  <a:pt x="9137" y="4014"/>
                </a:cubicBezTo>
                <a:cubicBezTo>
                  <a:pt x="9143" y="4014"/>
                  <a:pt x="9148" y="4014"/>
                  <a:pt x="9160" y="4014"/>
                </a:cubicBezTo>
                <a:cubicBezTo>
                  <a:pt x="9160" y="3973"/>
                  <a:pt x="9160" y="3973"/>
                  <a:pt x="9160" y="3973"/>
                </a:cubicBezTo>
                <a:cubicBezTo>
                  <a:pt x="9160" y="3967"/>
                  <a:pt x="9154" y="3967"/>
                  <a:pt x="9154" y="3961"/>
                </a:cubicBezTo>
                <a:cubicBezTo>
                  <a:pt x="9148" y="3961"/>
                  <a:pt x="9148" y="3955"/>
                  <a:pt x="9143" y="3955"/>
                </a:cubicBezTo>
                <a:cubicBezTo>
                  <a:pt x="9137" y="3949"/>
                  <a:pt x="9131" y="3949"/>
                  <a:pt x="9131" y="3943"/>
                </a:cubicBezTo>
                <a:cubicBezTo>
                  <a:pt x="9131" y="3937"/>
                  <a:pt x="9131" y="3931"/>
                  <a:pt x="9131" y="3925"/>
                </a:cubicBezTo>
                <a:cubicBezTo>
                  <a:pt x="9137" y="3919"/>
                  <a:pt x="9137" y="3919"/>
                  <a:pt x="9143" y="3913"/>
                </a:cubicBezTo>
                <a:cubicBezTo>
                  <a:pt x="9148" y="3901"/>
                  <a:pt x="9148" y="3895"/>
                  <a:pt x="9154" y="3884"/>
                </a:cubicBezTo>
                <a:cubicBezTo>
                  <a:pt x="9160" y="3878"/>
                  <a:pt x="9160" y="3878"/>
                  <a:pt x="9160" y="3878"/>
                </a:cubicBezTo>
                <a:cubicBezTo>
                  <a:pt x="9166" y="3872"/>
                  <a:pt x="9166" y="3866"/>
                  <a:pt x="9166" y="3866"/>
                </a:cubicBezTo>
                <a:cubicBezTo>
                  <a:pt x="9172" y="3860"/>
                  <a:pt x="9172" y="3854"/>
                  <a:pt x="9172" y="3854"/>
                </a:cubicBezTo>
                <a:cubicBezTo>
                  <a:pt x="9178" y="3848"/>
                  <a:pt x="9178" y="3854"/>
                  <a:pt x="9184" y="3854"/>
                </a:cubicBezTo>
                <a:cubicBezTo>
                  <a:pt x="9190" y="3848"/>
                  <a:pt x="9202" y="3854"/>
                  <a:pt x="9208" y="3848"/>
                </a:cubicBezTo>
                <a:cubicBezTo>
                  <a:pt x="9214" y="3848"/>
                  <a:pt x="9214" y="3842"/>
                  <a:pt x="9214" y="3836"/>
                </a:cubicBezTo>
                <a:cubicBezTo>
                  <a:pt x="9220" y="3836"/>
                  <a:pt x="9220" y="3830"/>
                  <a:pt x="9226" y="3824"/>
                </a:cubicBezTo>
                <a:cubicBezTo>
                  <a:pt x="9226" y="3824"/>
                  <a:pt x="9232" y="3824"/>
                  <a:pt x="9237" y="3824"/>
                </a:cubicBezTo>
                <a:cubicBezTo>
                  <a:pt x="9237" y="3824"/>
                  <a:pt x="9243" y="3824"/>
                  <a:pt x="9249" y="3824"/>
                </a:cubicBezTo>
                <a:cubicBezTo>
                  <a:pt x="9249" y="3824"/>
                  <a:pt x="9249" y="3812"/>
                  <a:pt x="9255" y="3812"/>
                </a:cubicBezTo>
                <a:cubicBezTo>
                  <a:pt x="9261" y="3812"/>
                  <a:pt x="9261" y="3812"/>
                  <a:pt x="9267" y="3812"/>
                </a:cubicBezTo>
                <a:cubicBezTo>
                  <a:pt x="9273" y="3812"/>
                  <a:pt x="9273" y="3807"/>
                  <a:pt x="9279" y="3807"/>
                </a:cubicBezTo>
                <a:cubicBezTo>
                  <a:pt x="9291" y="3807"/>
                  <a:pt x="9297" y="3807"/>
                  <a:pt x="9315" y="3807"/>
                </a:cubicBezTo>
                <a:cubicBezTo>
                  <a:pt x="9321" y="3807"/>
                  <a:pt x="9326" y="3807"/>
                  <a:pt x="9338" y="3807"/>
                </a:cubicBezTo>
                <a:cubicBezTo>
                  <a:pt x="9338" y="3771"/>
                  <a:pt x="9338" y="3771"/>
                  <a:pt x="9338" y="3771"/>
                </a:cubicBezTo>
                <a:cubicBezTo>
                  <a:pt x="9338" y="3759"/>
                  <a:pt x="9338" y="3759"/>
                  <a:pt x="9338" y="3759"/>
                </a:cubicBezTo>
                <a:cubicBezTo>
                  <a:pt x="9332" y="3747"/>
                  <a:pt x="9332" y="3741"/>
                  <a:pt x="9332" y="3735"/>
                </a:cubicBezTo>
                <a:cubicBezTo>
                  <a:pt x="9332" y="3730"/>
                  <a:pt x="9332" y="3730"/>
                  <a:pt x="9332" y="3723"/>
                </a:cubicBezTo>
                <a:cubicBezTo>
                  <a:pt x="9332" y="3712"/>
                  <a:pt x="9332" y="3706"/>
                  <a:pt x="9332" y="3700"/>
                </a:cubicBezTo>
                <a:cubicBezTo>
                  <a:pt x="9332" y="3694"/>
                  <a:pt x="9338" y="3694"/>
                  <a:pt x="9338" y="3688"/>
                </a:cubicBezTo>
                <a:cubicBezTo>
                  <a:pt x="9344" y="3682"/>
                  <a:pt x="9350" y="3682"/>
                  <a:pt x="9362" y="3682"/>
                </a:cubicBezTo>
                <a:cubicBezTo>
                  <a:pt x="9368" y="3682"/>
                  <a:pt x="9374" y="3676"/>
                  <a:pt x="9380" y="3676"/>
                </a:cubicBezTo>
                <a:cubicBezTo>
                  <a:pt x="9392" y="3676"/>
                  <a:pt x="9398" y="3682"/>
                  <a:pt x="9409" y="3682"/>
                </a:cubicBezTo>
                <a:cubicBezTo>
                  <a:pt x="9409" y="3682"/>
                  <a:pt x="9415" y="3682"/>
                  <a:pt x="9421" y="3682"/>
                </a:cubicBezTo>
                <a:cubicBezTo>
                  <a:pt x="9433" y="3688"/>
                  <a:pt x="9439" y="3694"/>
                  <a:pt x="9451" y="3700"/>
                </a:cubicBezTo>
                <a:cubicBezTo>
                  <a:pt x="9463" y="3706"/>
                  <a:pt x="9469" y="3706"/>
                  <a:pt x="9481" y="3706"/>
                </a:cubicBezTo>
                <a:cubicBezTo>
                  <a:pt x="9498" y="3706"/>
                  <a:pt x="9498" y="3706"/>
                  <a:pt x="9498" y="3706"/>
                </a:cubicBezTo>
                <a:cubicBezTo>
                  <a:pt x="9504" y="3706"/>
                  <a:pt x="9504" y="3700"/>
                  <a:pt x="9510" y="3700"/>
                </a:cubicBezTo>
                <a:cubicBezTo>
                  <a:pt x="9516" y="3700"/>
                  <a:pt x="9516" y="3706"/>
                  <a:pt x="9522" y="3706"/>
                </a:cubicBezTo>
                <a:cubicBezTo>
                  <a:pt x="9522" y="3694"/>
                  <a:pt x="9522" y="3688"/>
                  <a:pt x="9522" y="3682"/>
                </a:cubicBezTo>
                <a:cubicBezTo>
                  <a:pt x="9522" y="3682"/>
                  <a:pt x="9522" y="3676"/>
                  <a:pt x="9522" y="3670"/>
                </a:cubicBezTo>
                <a:cubicBezTo>
                  <a:pt x="9528" y="3670"/>
                  <a:pt x="9534" y="3664"/>
                  <a:pt x="9534" y="3664"/>
                </a:cubicBezTo>
                <a:cubicBezTo>
                  <a:pt x="9540" y="3658"/>
                  <a:pt x="9540" y="3652"/>
                  <a:pt x="9546" y="3652"/>
                </a:cubicBezTo>
                <a:cubicBezTo>
                  <a:pt x="9546" y="3652"/>
                  <a:pt x="9552" y="3652"/>
                  <a:pt x="9558" y="3652"/>
                </a:cubicBezTo>
                <a:cubicBezTo>
                  <a:pt x="9570" y="3652"/>
                  <a:pt x="9570" y="3652"/>
                  <a:pt x="9570" y="3652"/>
                </a:cubicBezTo>
                <a:cubicBezTo>
                  <a:pt x="9575" y="3652"/>
                  <a:pt x="9581" y="3652"/>
                  <a:pt x="9587" y="3652"/>
                </a:cubicBezTo>
                <a:cubicBezTo>
                  <a:pt x="9593" y="3652"/>
                  <a:pt x="9593" y="3646"/>
                  <a:pt x="9599" y="3646"/>
                </a:cubicBezTo>
                <a:cubicBezTo>
                  <a:pt x="9605" y="3641"/>
                  <a:pt x="9611" y="3641"/>
                  <a:pt x="9611" y="3635"/>
                </a:cubicBezTo>
                <a:cubicBezTo>
                  <a:pt x="9617" y="3635"/>
                  <a:pt x="9617" y="3629"/>
                  <a:pt x="9623" y="3629"/>
                </a:cubicBezTo>
                <a:cubicBezTo>
                  <a:pt x="9629" y="3623"/>
                  <a:pt x="9629" y="3617"/>
                  <a:pt x="9635" y="3617"/>
                </a:cubicBezTo>
                <a:cubicBezTo>
                  <a:pt x="9641" y="3617"/>
                  <a:pt x="9641" y="3617"/>
                  <a:pt x="9647" y="3617"/>
                </a:cubicBezTo>
                <a:cubicBezTo>
                  <a:pt x="9658" y="3617"/>
                  <a:pt x="9664" y="3623"/>
                  <a:pt x="9670" y="3629"/>
                </a:cubicBezTo>
                <a:cubicBezTo>
                  <a:pt x="9676" y="3635"/>
                  <a:pt x="9682" y="3641"/>
                  <a:pt x="9688" y="3652"/>
                </a:cubicBezTo>
                <a:cubicBezTo>
                  <a:pt x="9700" y="3658"/>
                  <a:pt x="9706" y="3670"/>
                  <a:pt x="9712" y="3682"/>
                </a:cubicBezTo>
                <a:cubicBezTo>
                  <a:pt x="9712" y="3688"/>
                  <a:pt x="9712" y="3694"/>
                  <a:pt x="9712" y="3694"/>
                </a:cubicBezTo>
                <a:cubicBezTo>
                  <a:pt x="9712" y="3700"/>
                  <a:pt x="9718" y="3700"/>
                  <a:pt x="9724" y="3706"/>
                </a:cubicBezTo>
                <a:cubicBezTo>
                  <a:pt x="9724" y="3712"/>
                  <a:pt x="9724" y="3718"/>
                  <a:pt x="9730" y="3718"/>
                </a:cubicBezTo>
                <a:cubicBezTo>
                  <a:pt x="9736" y="3718"/>
                  <a:pt x="9736" y="3723"/>
                  <a:pt x="9741" y="3723"/>
                </a:cubicBezTo>
                <a:cubicBezTo>
                  <a:pt x="9753" y="3730"/>
                  <a:pt x="9753" y="3730"/>
                  <a:pt x="9753" y="3730"/>
                </a:cubicBezTo>
                <a:cubicBezTo>
                  <a:pt x="9759" y="3730"/>
                  <a:pt x="9759" y="3735"/>
                  <a:pt x="9765" y="3735"/>
                </a:cubicBezTo>
                <a:cubicBezTo>
                  <a:pt x="9771" y="3735"/>
                  <a:pt x="9771" y="3741"/>
                  <a:pt x="9777" y="3747"/>
                </a:cubicBezTo>
                <a:cubicBezTo>
                  <a:pt x="9777" y="3747"/>
                  <a:pt x="9777" y="3753"/>
                  <a:pt x="9777" y="3759"/>
                </a:cubicBezTo>
                <a:cubicBezTo>
                  <a:pt x="9783" y="3765"/>
                  <a:pt x="9789" y="3765"/>
                  <a:pt x="9795" y="3765"/>
                </a:cubicBezTo>
                <a:cubicBezTo>
                  <a:pt x="9795" y="3771"/>
                  <a:pt x="9795" y="3777"/>
                  <a:pt x="9800" y="3777"/>
                </a:cubicBezTo>
                <a:cubicBezTo>
                  <a:pt x="9806" y="3783"/>
                  <a:pt x="9806" y="3783"/>
                  <a:pt x="9812" y="3783"/>
                </a:cubicBezTo>
                <a:cubicBezTo>
                  <a:pt x="9818" y="3789"/>
                  <a:pt x="9818" y="3789"/>
                  <a:pt x="9824" y="3795"/>
                </a:cubicBezTo>
                <a:cubicBezTo>
                  <a:pt x="9824" y="3795"/>
                  <a:pt x="9829" y="3801"/>
                  <a:pt x="9835" y="3801"/>
                </a:cubicBezTo>
                <a:cubicBezTo>
                  <a:pt x="9841" y="3807"/>
                  <a:pt x="9841" y="3807"/>
                  <a:pt x="9847" y="3812"/>
                </a:cubicBezTo>
                <a:cubicBezTo>
                  <a:pt x="9847" y="3812"/>
                  <a:pt x="9853" y="3818"/>
                  <a:pt x="9859" y="3818"/>
                </a:cubicBezTo>
                <a:cubicBezTo>
                  <a:pt x="9871" y="3818"/>
                  <a:pt x="9877" y="3824"/>
                  <a:pt x="9883" y="3824"/>
                </a:cubicBezTo>
                <a:cubicBezTo>
                  <a:pt x="9889" y="3824"/>
                  <a:pt x="9895" y="3824"/>
                  <a:pt x="9895" y="3824"/>
                </a:cubicBezTo>
                <a:cubicBezTo>
                  <a:pt x="9901" y="3830"/>
                  <a:pt x="9906" y="3830"/>
                  <a:pt x="9906" y="3830"/>
                </a:cubicBezTo>
                <a:cubicBezTo>
                  <a:pt x="9912" y="3836"/>
                  <a:pt x="9912" y="3842"/>
                  <a:pt x="9912" y="3842"/>
                </a:cubicBezTo>
                <a:cubicBezTo>
                  <a:pt x="9924" y="3854"/>
                  <a:pt x="9930" y="3866"/>
                  <a:pt x="9942" y="3878"/>
                </a:cubicBezTo>
                <a:cubicBezTo>
                  <a:pt x="9948" y="3878"/>
                  <a:pt x="9948" y="3878"/>
                  <a:pt x="9954" y="3878"/>
                </a:cubicBezTo>
                <a:cubicBezTo>
                  <a:pt x="9960" y="3878"/>
                  <a:pt x="9960" y="3884"/>
                  <a:pt x="9966" y="3884"/>
                </a:cubicBezTo>
                <a:cubicBezTo>
                  <a:pt x="9972" y="3884"/>
                  <a:pt x="9972" y="3884"/>
                  <a:pt x="9978" y="3889"/>
                </a:cubicBezTo>
                <a:cubicBezTo>
                  <a:pt x="9983" y="3895"/>
                  <a:pt x="9983" y="3901"/>
                  <a:pt x="9990" y="3913"/>
                </a:cubicBezTo>
                <a:cubicBezTo>
                  <a:pt x="9995" y="3919"/>
                  <a:pt x="10007" y="3919"/>
                  <a:pt x="10013" y="3931"/>
                </a:cubicBezTo>
                <a:cubicBezTo>
                  <a:pt x="10019" y="3931"/>
                  <a:pt x="10019" y="3937"/>
                  <a:pt x="10019" y="3943"/>
                </a:cubicBezTo>
                <a:cubicBezTo>
                  <a:pt x="10019" y="3943"/>
                  <a:pt x="10019" y="3949"/>
                  <a:pt x="10025" y="3955"/>
                </a:cubicBezTo>
                <a:cubicBezTo>
                  <a:pt x="10025" y="3961"/>
                  <a:pt x="10025" y="3967"/>
                  <a:pt x="10025" y="3978"/>
                </a:cubicBezTo>
                <a:cubicBezTo>
                  <a:pt x="10025" y="3984"/>
                  <a:pt x="10025" y="3990"/>
                  <a:pt x="10025" y="3996"/>
                </a:cubicBezTo>
                <a:cubicBezTo>
                  <a:pt x="10001" y="3996"/>
                  <a:pt x="9983" y="3996"/>
                  <a:pt x="9966" y="4008"/>
                </a:cubicBezTo>
                <a:cubicBezTo>
                  <a:pt x="9960" y="4014"/>
                  <a:pt x="9960" y="4020"/>
                  <a:pt x="9960" y="4020"/>
                </a:cubicBezTo>
                <a:cubicBezTo>
                  <a:pt x="9954" y="4020"/>
                  <a:pt x="9948" y="4020"/>
                  <a:pt x="9948" y="4026"/>
                </a:cubicBezTo>
                <a:cubicBezTo>
                  <a:pt x="9936" y="4026"/>
                  <a:pt x="9930" y="4026"/>
                  <a:pt x="9924" y="4026"/>
                </a:cubicBezTo>
                <a:cubicBezTo>
                  <a:pt x="9918" y="4026"/>
                  <a:pt x="9912" y="4020"/>
                  <a:pt x="9906" y="4020"/>
                </a:cubicBezTo>
                <a:cubicBezTo>
                  <a:pt x="9877" y="4020"/>
                  <a:pt x="9859" y="4020"/>
                  <a:pt x="9829" y="4020"/>
                </a:cubicBezTo>
                <a:cubicBezTo>
                  <a:pt x="9829" y="4038"/>
                  <a:pt x="9829" y="4038"/>
                  <a:pt x="9829" y="4038"/>
                </a:cubicBezTo>
                <a:cubicBezTo>
                  <a:pt x="9841" y="4038"/>
                  <a:pt x="9847" y="4038"/>
                  <a:pt x="9853" y="4044"/>
                </a:cubicBezTo>
                <a:cubicBezTo>
                  <a:pt x="9859" y="4050"/>
                  <a:pt x="9865" y="4050"/>
                  <a:pt x="9865" y="4055"/>
                </a:cubicBezTo>
                <a:cubicBezTo>
                  <a:pt x="9871" y="4055"/>
                  <a:pt x="9871" y="4062"/>
                  <a:pt x="9871" y="4067"/>
                </a:cubicBezTo>
                <a:cubicBezTo>
                  <a:pt x="9871" y="4067"/>
                  <a:pt x="9877" y="4073"/>
                  <a:pt x="9877" y="4079"/>
                </a:cubicBezTo>
                <a:cubicBezTo>
                  <a:pt x="9883" y="4079"/>
                  <a:pt x="9883" y="4085"/>
                  <a:pt x="9889" y="4085"/>
                </a:cubicBezTo>
                <a:cubicBezTo>
                  <a:pt x="9895" y="4085"/>
                  <a:pt x="9895" y="4085"/>
                  <a:pt x="9901" y="4085"/>
                </a:cubicBezTo>
                <a:cubicBezTo>
                  <a:pt x="9906" y="4085"/>
                  <a:pt x="9912" y="4091"/>
                  <a:pt x="9924" y="4091"/>
                </a:cubicBezTo>
                <a:cubicBezTo>
                  <a:pt x="9990" y="4091"/>
                  <a:pt x="9990" y="4091"/>
                  <a:pt x="9990" y="4091"/>
                </a:cubicBezTo>
                <a:cubicBezTo>
                  <a:pt x="9990" y="4050"/>
                  <a:pt x="9990" y="4050"/>
                  <a:pt x="9990" y="4050"/>
                </a:cubicBezTo>
                <a:cubicBezTo>
                  <a:pt x="9995" y="4050"/>
                  <a:pt x="10001" y="4044"/>
                  <a:pt x="10007" y="4044"/>
                </a:cubicBezTo>
                <a:cubicBezTo>
                  <a:pt x="10013" y="4038"/>
                  <a:pt x="10019" y="4038"/>
                  <a:pt x="10031" y="4032"/>
                </a:cubicBezTo>
                <a:cubicBezTo>
                  <a:pt x="10031" y="4026"/>
                  <a:pt x="10037" y="4020"/>
                  <a:pt x="10037" y="4020"/>
                </a:cubicBezTo>
                <a:cubicBezTo>
                  <a:pt x="10043" y="4014"/>
                  <a:pt x="10049" y="4020"/>
                  <a:pt x="10049" y="4020"/>
                </a:cubicBezTo>
                <a:cubicBezTo>
                  <a:pt x="10055" y="4014"/>
                  <a:pt x="10055" y="4008"/>
                  <a:pt x="10055" y="4008"/>
                </a:cubicBezTo>
                <a:cubicBezTo>
                  <a:pt x="10055" y="3996"/>
                  <a:pt x="10055" y="3990"/>
                  <a:pt x="10061" y="3984"/>
                </a:cubicBezTo>
                <a:cubicBezTo>
                  <a:pt x="10061" y="3978"/>
                  <a:pt x="10061" y="3973"/>
                  <a:pt x="10061" y="3973"/>
                </a:cubicBezTo>
                <a:cubicBezTo>
                  <a:pt x="10067" y="3967"/>
                  <a:pt x="10067" y="3967"/>
                  <a:pt x="10072" y="3961"/>
                </a:cubicBezTo>
                <a:cubicBezTo>
                  <a:pt x="10079" y="3961"/>
                  <a:pt x="10084" y="3967"/>
                  <a:pt x="10084" y="3961"/>
                </a:cubicBezTo>
                <a:cubicBezTo>
                  <a:pt x="10096" y="3961"/>
                  <a:pt x="10096" y="3961"/>
                  <a:pt x="10108" y="3955"/>
                </a:cubicBezTo>
                <a:cubicBezTo>
                  <a:pt x="10108" y="3949"/>
                  <a:pt x="10108" y="3949"/>
                  <a:pt x="10108" y="3943"/>
                </a:cubicBezTo>
                <a:cubicBezTo>
                  <a:pt x="10108" y="3937"/>
                  <a:pt x="10108" y="3937"/>
                  <a:pt x="10108" y="3931"/>
                </a:cubicBezTo>
                <a:cubicBezTo>
                  <a:pt x="10108" y="3919"/>
                  <a:pt x="10108" y="3919"/>
                  <a:pt x="10108" y="3919"/>
                </a:cubicBezTo>
                <a:cubicBezTo>
                  <a:pt x="10102" y="3919"/>
                  <a:pt x="10096" y="3919"/>
                  <a:pt x="10090" y="3919"/>
                </a:cubicBezTo>
                <a:cubicBezTo>
                  <a:pt x="10067" y="3919"/>
                  <a:pt x="10067" y="3919"/>
                  <a:pt x="10067" y="3919"/>
                </a:cubicBezTo>
                <a:cubicBezTo>
                  <a:pt x="10067" y="3919"/>
                  <a:pt x="10061" y="3919"/>
                  <a:pt x="10055" y="3919"/>
                </a:cubicBezTo>
                <a:cubicBezTo>
                  <a:pt x="10055" y="3907"/>
                  <a:pt x="10055" y="3907"/>
                  <a:pt x="10055" y="3907"/>
                </a:cubicBezTo>
                <a:cubicBezTo>
                  <a:pt x="10061" y="3901"/>
                  <a:pt x="10061" y="3895"/>
                  <a:pt x="10061" y="3889"/>
                </a:cubicBezTo>
                <a:cubicBezTo>
                  <a:pt x="10102" y="3889"/>
                  <a:pt x="10102" y="3889"/>
                  <a:pt x="10102" y="3889"/>
                </a:cubicBezTo>
                <a:cubicBezTo>
                  <a:pt x="10114" y="3889"/>
                  <a:pt x="10120" y="3895"/>
                  <a:pt x="10126" y="3895"/>
                </a:cubicBezTo>
                <a:cubicBezTo>
                  <a:pt x="10132" y="3901"/>
                  <a:pt x="10138" y="3901"/>
                  <a:pt x="10138" y="3901"/>
                </a:cubicBezTo>
                <a:cubicBezTo>
                  <a:pt x="10144" y="3907"/>
                  <a:pt x="10144" y="3913"/>
                  <a:pt x="10150" y="3913"/>
                </a:cubicBezTo>
                <a:cubicBezTo>
                  <a:pt x="10156" y="3913"/>
                  <a:pt x="10156" y="3907"/>
                  <a:pt x="10161" y="3907"/>
                </a:cubicBezTo>
                <a:cubicBezTo>
                  <a:pt x="10156" y="3895"/>
                  <a:pt x="10150" y="3889"/>
                  <a:pt x="10150" y="3878"/>
                </a:cubicBezTo>
                <a:cubicBezTo>
                  <a:pt x="10150" y="3866"/>
                  <a:pt x="10150" y="3860"/>
                  <a:pt x="10150" y="3854"/>
                </a:cubicBezTo>
                <a:cubicBezTo>
                  <a:pt x="10144" y="3854"/>
                  <a:pt x="10138" y="3848"/>
                  <a:pt x="10132" y="3848"/>
                </a:cubicBezTo>
                <a:cubicBezTo>
                  <a:pt x="10126" y="3848"/>
                  <a:pt x="10126" y="3848"/>
                  <a:pt x="10120" y="3848"/>
                </a:cubicBezTo>
                <a:cubicBezTo>
                  <a:pt x="10114" y="3848"/>
                  <a:pt x="10114" y="3842"/>
                  <a:pt x="10108" y="3842"/>
                </a:cubicBezTo>
                <a:cubicBezTo>
                  <a:pt x="10102" y="3836"/>
                  <a:pt x="10102" y="3836"/>
                  <a:pt x="10096" y="3830"/>
                </a:cubicBezTo>
                <a:cubicBezTo>
                  <a:pt x="10090" y="3830"/>
                  <a:pt x="10090" y="3824"/>
                  <a:pt x="10084" y="3818"/>
                </a:cubicBezTo>
                <a:cubicBezTo>
                  <a:pt x="10084" y="3818"/>
                  <a:pt x="10079" y="3818"/>
                  <a:pt x="10072" y="3818"/>
                </a:cubicBezTo>
                <a:cubicBezTo>
                  <a:pt x="10067" y="3812"/>
                  <a:pt x="10067" y="3807"/>
                  <a:pt x="10061" y="3807"/>
                </a:cubicBezTo>
                <a:cubicBezTo>
                  <a:pt x="10061" y="3807"/>
                  <a:pt x="10055" y="3807"/>
                  <a:pt x="10049" y="3807"/>
                </a:cubicBezTo>
                <a:cubicBezTo>
                  <a:pt x="10049" y="3801"/>
                  <a:pt x="10049" y="3801"/>
                  <a:pt x="10043" y="3795"/>
                </a:cubicBezTo>
                <a:cubicBezTo>
                  <a:pt x="10037" y="3795"/>
                  <a:pt x="10043" y="3783"/>
                  <a:pt x="10037" y="3783"/>
                </a:cubicBezTo>
                <a:lnTo>
                  <a:pt x="10031" y="3783"/>
                </a:lnTo>
                <a:cubicBezTo>
                  <a:pt x="10025" y="3783"/>
                  <a:pt x="10019" y="3783"/>
                  <a:pt x="10019" y="3783"/>
                </a:cubicBezTo>
                <a:cubicBezTo>
                  <a:pt x="10013" y="3783"/>
                  <a:pt x="10007" y="3777"/>
                  <a:pt x="10007" y="3777"/>
                </a:cubicBezTo>
                <a:cubicBezTo>
                  <a:pt x="10001" y="3777"/>
                  <a:pt x="9995" y="3777"/>
                  <a:pt x="9995" y="3777"/>
                </a:cubicBezTo>
                <a:cubicBezTo>
                  <a:pt x="9990" y="3771"/>
                  <a:pt x="9990" y="3765"/>
                  <a:pt x="9990" y="3765"/>
                </a:cubicBezTo>
                <a:cubicBezTo>
                  <a:pt x="9983" y="3759"/>
                  <a:pt x="9983" y="3759"/>
                  <a:pt x="9978" y="3753"/>
                </a:cubicBezTo>
                <a:cubicBezTo>
                  <a:pt x="9972" y="3753"/>
                  <a:pt x="9972" y="3753"/>
                  <a:pt x="9966" y="3753"/>
                </a:cubicBezTo>
                <a:cubicBezTo>
                  <a:pt x="9960" y="3753"/>
                  <a:pt x="9960" y="3747"/>
                  <a:pt x="9954" y="3747"/>
                </a:cubicBezTo>
                <a:cubicBezTo>
                  <a:pt x="9948" y="3747"/>
                  <a:pt x="9948" y="3747"/>
                  <a:pt x="9942" y="3747"/>
                </a:cubicBezTo>
                <a:cubicBezTo>
                  <a:pt x="9942" y="3747"/>
                  <a:pt x="9942" y="3741"/>
                  <a:pt x="9942" y="3735"/>
                </a:cubicBezTo>
                <a:lnTo>
                  <a:pt x="9954" y="3730"/>
                </a:lnTo>
                <a:cubicBezTo>
                  <a:pt x="9954" y="3723"/>
                  <a:pt x="9948" y="3718"/>
                  <a:pt x="9948" y="3718"/>
                </a:cubicBezTo>
                <a:cubicBezTo>
                  <a:pt x="9948" y="3706"/>
                  <a:pt x="9942" y="3706"/>
                  <a:pt x="9942" y="3700"/>
                </a:cubicBezTo>
                <a:cubicBezTo>
                  <a:pt x="9936" y="3700"/>
                  <a:pt x="9936" y="3694"/>
                  <a:pt x="9930" y="3694"/>
                </a:cubicBezTo>
                <a:cubicBezTo>
                  <a:pt x="9918" y="3688"/>
                  <a:pt x="9906" y="3688"/>
                  <a:pt x="9895" y="3682"/>
                </a:cubicBezTo>
                <a:cubicBezTo>
                  <a:pt x="9889" y="3676"/>
                  <a:pt x="9895" y="3670"/>
                  <a:pt x="9889" y="3670"/>
                </a:cubicBezTo>
                <a:cubicBezTo>
                  <a:pt x="9883" y="3670"/>
                  <a:pt x="9877" y="3670"/>
                  <a:pt x="9877" y="3670"/>
                </a:cubicBezTo>
                <a:cubicBezTo>
                  <a:pt x="9877" y="3664"/>
                  <a:pt x="9877" y="3664"/>
                  <a:pt x="9877" y="3658"/>
                </a:cubicBezTo>
                <a:cubicBezTo>
                  <a:pt x="9871" y="3646"/>
                  <a:pt x="9877" y="3641"/>
                  <a:pt x="9877" y="3635"/>
                </a:cubicBezTo>
                <a:cubicBezTo>
                  <a:pt x="9865" y="3629"/>
                  <a:pt x="9859" y="3629"/>
                  <a:pt x="9847" y="3629"/>
                </a:cubicBezTo>
                <a:cubicBezTo>
                  <a:pt x="9841" y="3629"/>
                  <a:pt x="9835" y="3629"/>
                  <a:pt x="9824" y="3629"/>
                </a:cubicBezTo>
                <a:cubicBezTo>
                  <a:pt x="9824" y="3599"/>
                  <a:pt x="9824" y="3599"/>
                  <a:pt x="9824" y="3599"/>
                </a:cubicBezTo>
                <a:cubicBezTo>
                  <a:pt x="9835" y="3587"/>
                  <a:pt x="9835" y="3587"/>
                  <a:pt x="9835" y="3587"/>
                </a:cubicBezTo>
                <a:cubicBezTo>
                  <a:pt x="9835" y="3587"/>
                  <a:pt x="9847" y="3587"/>
                  <a:pt x="9847" y="3581"/>
                </a:cubicBezTo>
                <a:cubicBezTo>
                  <a:pt x="9847" y="3575"/>
                  <a:pt x="9847" y="3575"/>
                  <a:pt x="9847" y="3575"/>
                </a:cubicBezTo>
                <a:cubicBezTo>
                  <a:pt x="9847" y="3569"/>
                  <a:pt x="9841" y="3569"/>
                  <a:pt x="9841" y="3563"/>
                </a:cubicBezTo>
                <a:cubicBezTo>
                  <a:pt x="9841" y="3557"/>
                  <a:pt x="9829" y="3557"/>
                  <a:pt x="9829" y="3552"/>
                </a:cubicBezTo>
                <a:cubicBezTo>
                  <a:pt x="9829" y="3546"/>
                  <a:pt x="9835" y="3540"/>
                  <a:pt x="9841" y="3534"/>
                </a:cubicBezTo>
                <a:cubicBezTo>
                  <a:pt x="9841" y="3534"/>
                  <a:pt x="9853" y="3534"/>
                  <a:pt x="9859" y="3534"/>
                </a:cubicBezTo>
                <a:cubicBezTo>
                  <a:pt x="9865" y="3534"/>
                  <a:pt x="9871" y="3534"/>
                  <a:pt x="9877" y="3534"/>
                </a:cubicBezTo>
                <a:cubicBezTo>
                  <a:pt x="9877" y="3540"/>
                  <a:pt x="9883" y="3540"/>
                  <a:pt x="9883" y="3546"/>
                </a:cubicBezTo>
                <a:cubicBezTo>
                  <a:pt x="9889" y="3546"/>
                  <a:pt x="9883" y="3552"/>
                  <a:pt x="9889" y="3557"/>
                </a:cubicBezTo>
                <a:cubicBezTo>
                  <a:pt x="9889" y="3563"/>
                  <a:pt x="9889" y="3569"/>
                  <a:pt x="9895" y="3569"/>
                </a:cubicBezTo>
                <a:cubicBezTo>
                  <a:pt x="9895" y="3569"/>
                  <a:pt x="9901" y="3569"/>
                  <a:pt x="9906" y="3569"/>
                </a:cubicBezTo>
                <a:cubicBezTo>
                  <a:pt x="9906" y="3569"/>
                  <a:pt x="9912" y="3569"/>
                  <a:pt x="9918" y="3575"/>
                </a:cubicBezTo>
                <a:cubicBezTo>
                  <a:pt x="9924" y="3575"/>
                  <a:pt x="9924" y="3575"/>
                  <a:pt x="9930" y="3581"/>
                </a:cubicBezTo>
                <a:cubicBezTo>
                  <a:pt x="9930" y="3581"/>
                  <a:pt x="9930" y="3587"/>
                  <a:pt x="9936" y="3593"/>
                </a:cubicBezTo>
                <a:cubicBezTo>
                  <a:pt x="9942" y="3593"/>
                  <a:pt x="9942" y="3599"/>
                  <a:pt x="9948" y="3599"/>
                </a:cubicBezTo>
                <a:cubicBezTo>
                  <a:pt x="9954" y="3599"/>
                  <a:pt x="9954" y="3599"/>
                  <a:pt x="9960" y="3599"/>
                </a:cubicBezTo>
                <a:cubicBezTo>
                  <a:pt x="9966" y="3599"/>
                  <a:pt x="9966" y="3605"/>
                  <a:pt x="9972" y="3605"/>
                </a:cubicBezTo>
                <a:cubicBezTo>
                  <a:pt x="9978" y="3611"/>
                  <a:pt x="9978" y="3617"/>
                  <a:pt x="9978" y="3623"/>
                </a:cubicBezTo>
                <a:cubicBezTo>
                  <a:pt x="9983" y="3629"/>
                  <a:pt x="9983" y="3641"/>
                  <a:pt x="9990" y="3646"/>
                </a:cubicBezTo>
                <a:cubicBezTo>
                  <a:pt x="9990" y="3646"/>
                  <a:pt x="9995" y="3646"/>
                  <a:pt x="10001" y="3646"/>
                </a:cubicBezTo>
                <a:cubicBezTo>
                  <a:pt x="10007" y="3652"/>
                  <a:pt x="10013" y="3658"/>
                  <a:pt x="10025" y="3664"/>
                </a:cubicBezTo>
                <a:cubicBezTo>
                  <a:pt x="10025" y="3664"/>
                  <a:pt x="10031" y="3670"/>
                  <a:pt x="10037" y="3670"/>
                </a:cubicBezTo>
                <a:cubicBezTo>
                  <a:pt x="10037" y="3670"/>
                  <a:pt x="10037" y="3676"/>
                  <a:pt x="10043" y="3682"/>
                </a:cubicBezTo>
                <a:cubicBezTo>
                  <a:pt x="10049" y="3688"/>
                  <a:pt x="10061" y="3694"/>
                  <a:pt x="10067" y="3694"/>
                </a:cubicBezTo>
                <a:cubicBezTo>
                  <a:pt x="10079" y="3694"/>
                  <a:pt x="10084" y="3688"/>
                  <a:pt x="10090" y="3694"/>
                </a:cubicBezTo>
                <a:cubicBezTo>
                  <a:pt x="10096" y="3700"/>
                  <a:pt x="10090" y="3706"/>
                  <a:pt x="10096" y="3706"/>
                </a:cubicBezTo>
                <a:cubicBezTo>
                  <a:pt x="10096" y="3712"/>
                  <a:pt x="10096" y="3718"/>
                  <a:pt x="10102" y="3718"/>
                </a:cubicBezTo>
                <a:cubicBezTo>
                  <a:pt x="10108" y="3723"/>
                  <a:pt x="10108" y="3723"/>
                  <a:pt x="10114" y="3723"/>
                </a:cubicBezTo>
                <a:cubicBezTo>
                  <a:pt x="10120" y="3730"/>
                  <a:pt x="10126" y="3730"/>
                  <a:pt x="10138" y="3735"/>
                </a:cubicBezTo>
                <a:cubicBezTo>
                  <a:pt x="10150" y="3741"/>
                  <a:pt x="10156" y="3759"/>
                  <a:pt x="10173" y="3765"/>
                </a:cubicBezTo>
                <a:cubicBezTo>
                  <a:pt x="10179" y="3765"/>
                  <a:pt x="10185" y="3765"/>
                  <a:pt x="10197" y="3771"/>
                </a:cubicBezTo>
                <a:cubicBezTo>
                  <a:pt x="10197" y="3771"/>
                  <a:pt x="10203" y="3771"/>
                  <a:pt x="10203" y="3777"/>
                </a:cubicBezTo>
                <a:cubicBezTo>
                  <a:pt x="10209" y="3783"/>
                  <a:pt x="10209" y="3783"/>
                  <a:pt x="10209" y="3789"/>
                </a:cubicBezTo>
                <a:cubicBezTo>
                  <a:pt x="10209" y="3795"/>
                  <a:pt x="10215" y="3795"/>
                  <a:pt x="10215" y="3801"/>
                </a:cubicBezTo>
                <a:cubicBezTo>
                  <a:pt x="10215" y="3807"/>
                  <a:pt x="10215" y="3807"/>
                  <a:pt x="10209" y="3812"/>
                </a:cubicBezTo>
                <a:cubicBezTo>
                  <a:pt x="10209" y="3818"/>
                  <a:pt x="10203" y="3818"/>
                  <a:pt x="10197" y="3818"/>
                </a:cubicBezTo>
                <a:cubicBezTo>
                  <a:pt x="10197" y="3824"/>
                  <a:pt x="10203" y="3830"/>
                  <a:pt x="10197" y="3830"/>
                </a:cubicBezTo>
                <a:cubicBezTo>
                  <a:pt x="10197" y="3836"/>
                  <a:pt x="10197" y="3842"/>
                  <a:pt x="10197" y="3848"/>
                </a:cubicBezTo>
                <a:cubicBezTo>
                  <a:pt x="10197" y="3854"/>
                  <a:pt x="10197" y="3860"/>
                  <a:pt x="10197" y="3866"/>
                </a:cubicBezTo>
                <a:cubicBezTo>
                  <a:pt x="10203" y="3878"/>
                  <a:pt x="10221" y="3878"/>
                  <a:pt x="10221" y="3884"/>
                </a:cubicBezTo>
                <a:cubicBezTo>
                  <a:pt x="10221" y="3895"/>
                  <a:pt x="10215" y="3901"/>
                  <a:pt x="10215" y="3907"/>
                </a:cubicBezTo>
                <a:cubicBezTo>
                  <a:pt x="10221" y="3919"/>
                  <a:pt x="10227" y="3925"/>
                  <a:pt x="10233" y="3931"/>
                </a:cubicBezTo>
                <a:cubicBezTo>
                  <a:pt x="10233" y="3937"/>
                  <a:pt x="10233" y="3943"/>
                  <a:pt x="10238" y="3943"/>
                </a:cubicBezTo>
                <a:cubicBezTo>
                  <a:pt x="10238" y="3943"/>
                  <a:pt x="10245" y="3943"/>
                  <a:pt x="10250" y="3943"/>
                </a:cubicBezTo>
                <a:cubicBezTo>
                  <a:pt x="10250" y="3943"/>
                  <a:pt x="10256" y="3943"/>
                  <a:pt x="10262" y="3943"/>
                </a:cubicBezTo>
                <a:cubicBezTo>
                  <a:pt x="10268" y="3943"/>
                  <a:pt x="10274" y="3949"/>
                  <a:pt x="10280" y="3949"/>
                </a:cubicBezTo>
                <a:cubicBezTo>
                  <a:pt x="10280" y="3996"/>
                  <a:pt x="10280" y="3996"/>
                  <a:pt x="10280" y="3996"/>
                </a:cubicBezTo>
                <a:cubicBezTo>
                  <a:pt x="10256" y="3996"/>
                  <a:pt x="10256" y="3996"/>
                  <a:pt x="10256" y="3996"/>
                </a:cubicBezTo>
                <a:cubicBezTo>
                  <a:pt x="10250" y="3990"/>
                  <a:pt x="10256" y="3984"/>
                  <a:pt x="10256" y="3984"/>
                </a:cubicBezTo>
                <a:cubicBezTo>
                  <a:pt x="10250" y="3984"/>
                  <a:pt x="10245" y="3978"/>
                  <a:pt x="10245" y="3978"/>
                </a:cubicBezTo>
                <a:cubicBezTo>
                  <a:pt x="10238" y="3978"/>
                  <a:pt x="10233" y="3984"/>
                  <a:pt x="10233" y="3984"/>
                </a:cubicBezTo>
                <a:cubicBezTo>
                  <a:pt x="10233" y="3990"/>
                  <a:pt x="10233" y="3996"/>
                  <a:pt x="10233" y="3996"/>
                </a:cubicBezTo>
                <a:cubicBezTo>
                  <a:pt x="10238" y="4002"/>
                  <a:pt x="10238" y="4002"/>
                  <a:pt x="10245" y="4008"/>
                </a:cubicBezTo>
                <a:cubicBezTo>
                  <a:pt x="10250" y="4020"/>
                  <a:pt x="10250" y="4026"/>
                  <a:pt x="10262" y="4032"/>
                </a:cubicBezTo>
                <a:cubicBezTo>
                  <a:pt x="10262" y="4038"/>
                  <a:pt x="10268" y="4038"/>
                  <a:pt x="10268" y="4038"/>
                </a:cubicBezTo>
                <a:cubicBezTo>
                  <a:pt x="10274" y="4044"/>
                  <a:pt x="10280" y="4044"/>
                  <a:pt x="10280" y="4050"/>
                </a:cubicBezTo>
                <a:cubicBezTo>
                  <a:pt x="10286" y="4044"/>
                  <a:pt x="10292" y="4044"/>
                  <a:pt x="10292" y="4038"/>
                </a:cubicBezTo>
                <a:cubicBezTo>
                  <a:pt x="10298" y="4038"/>
                  <a:pt x="10298" y="4032"/>
                  <a:pt x="10298" y="4032"/>
                </a:cubicBezTo>
                <a:cubicBezTo>
                  <a:pt x="10298" y="4026"/>
                  <a:pt x="10304" y="4026"/>
                  <a:pt x="10310" y="4020"/>
                </a:cubicBezTo>
                <a:cubicBezTo>
                  <a:pt x="10310" y="4026"/>
                  <a:pt x="10310" y="4026"/>
                  <a:pt x="10310" y="4032"/>
                </a:cubicBezTo>
                <a:cubicBezTo>
                  <a:pt x="10310" y="4038"/>
                  <a:pt x="10310" y="4038"/>
                  <a:pt x="10316" y="4044"/>
                </a:cubicBezTo>
                <a:cubicBezTo>
                  <a:pt x="10322" y="4050"/>
                  <a:pt x="10333" y="4050"/>
                  <a:pt x="10339" y="4055"/>
                </a:cubicBezTo>
                <a:cubicBezTo>
                  <a:pt x="10339" y="4067"/>
                  <a:pt x="10333" y="4073"/>
                  <a:pt x="10333" y="4085"/>
                </a:cubicBezTo>
                <a:cubicBezTo>
                  <a:pt x="10333" y="4085"/>
                  <a:pt x="10333" y="4091"/>
                  <a:pt x="10333" y="4097"/>
                </a:cubicBezTo>
                <a:cubicBezTo>
                  <a:pt x="10333" y="4103"/>
                  <a:pt x="10345" y="4103"/>
                  <a:pt x="10351" y="4109"/>
                </a:cubicBezTo>
                <a:cubicBezTo>
                  <a:pt x="10375" y="4109"/>
                  <a:pt x="10375" y="4109"/>
                  <a:pt x="10375" y="4109"/>
                </a:cubicBezTo>
                <a:cubicBezTo>
                  <a:pt x="10381" y="4109"/>
                  <a:pt x="10381" y="4109"/>
                  <a:pt x="10387" y="4109"/>
                </a:cubicBezTo>
                <a:cubicBezTo>
                  <a:pt x="10387" y="4103"/>
                  <a:pt x="10393" y="4103"/>
                  <a:pt x="10399" y="4103"/>
                </a:cubicBezTo>
                <a:cubicBezTo>
                  <a:pt x="10399" y="4103"/>
                  <a:pt x="10399" y="4097"/>
                  <a:pt x="10404" y="4091"/>
                </a:cubicBezTo>
                <a:cubicBezTo>
                  <a:pt x="10404" y="4085"/>
                  <a:pt x="10411" y="4091"/>
                  <a:pt x="10416" y="4085"/>
                </a:cubicBezTo>
                <a:cubicBezTo>
                  <a:pt x="10416" y="4079"/>
                  <a:pt x="10416" y="4073"/>
                  <a:pt x="10416" y="4073"/>
                </a:cubicBezTo>
                <a:cubicBezTo>
                  <a:pt x="10416" y="4062"/>
                  <a:pt x="10416" y="4062"/>
                  <a:pt x="10416" y="4062"/>
                </a:cubicBezTo>
                <a:cubicBezTo>
                  <a:pt x="10416" y="4055"/>
                  <a:pt x="10411" y="4055"/>
                  <a:pt x="10411" y="4050"/>
                </a:cubicBezTo>
                <a:cubicBezTo>
                  <a:pt x="10411" y="4044"/>
                  <a:pt x="10411" y="4038"/>
                  <a:pt x="10416" y="4038"/>
                </a:cubicBezTo>
                <a:cubicBezTo>
                  <a:pt x="10422" y="4038"/>
                  <a:pt x="10422" y="4032"/>
                  <a:pt x="10428" y="4032"/>
                </a:cubicBezTo>
                <a:cubicBezTo>
                  <a:pt x="10434" y="4032"/>
                  <a:pt x="10434" y="4032"/>
                  <a:pt x="10440" y="4038"/>
                </a:cubicBezTo>
                <a:cubicBezTo>
                  <a:pt x="10446" y="4038"/>
                  <a:pt x="10446" y="4044"/>
                  <a:pt x="10452" y="4044"/>
                </a:cubicBezTo>
                <a:cubicBezTo>
                  <a:pt x="10458" y="4050"/>
                  <a:pt x="10458" y="4044"/>
                  <a:pt x="10464" y="4044"/>
                </a:cubicBezTo>
                <a:cubicBezTo>
                  <a:pt x="10476" y="4044"/>
                  <a:pt x="10476" y="4044"/>
                  <a:pt x="10476" y="4044"/>
                </a:cubicBezTo>
                <a:cubicBezTo>
                  <a:pt x="10482" y="4044"/>
                  <a:pt x="10482" y="4044"/>
                  <a:pt x="10488" y="4044"/>
                </a:cubicBezTo>
                <a:cubicBezTo>
                  <a:pt x="10488" y="4032"/>
                  <a:pt x="10488" y="4026"/>
                  <a:pt x="10488" y="4020"/>
                </a:cubicBezTo>
                <a:cubicBezTo>
                  <a:pt x="10488" y="4014"/>
                  <a:pt x="10493" y="4008"/>
                  <a:pt x="10493" y="4008"/>
                </a:cubicBezTo>
                <a:cubicBezTo>
                  <a:pt x="10493" y="4002"/>
                  <a:pt x="10488" y="4002"/>
                  <a:pt x="10488" y="4002"/>
                </a:cubicBezTo>
                <a:cubicBezTo>
                  <a:pt x="10499" y="4002"/>
                  <a:pt x="10505" y="4002"/>
                  <a:pt x="10511" y="4002"/>
                </a:cubicBezTo>
                <a:cubicBezTo>
                  <a:pt x="10517" y="4002"/>
                  <a:pt x="10523" y="3996"/>
                  <a:pt x="10523" y="3996"/>
                </a:cubicBezTo>
                <a:cubicBezTo>
                  <a:pt x="10523" y="3990"/>
                  <a:pt x="10517" y="3990"/>
                  <a:pt x="10517" y="3984"/>
                </a:cubicBezTo>
                <a:cubicBezTo>
                  <a:pt x="10511" y="3978"/>
                  <a:pt x="10511" y="3978"/>
                  <a:pt x="10505" y="3973"/>
                </a:cubicBezTo>
                <a:cubicBezTo>
                  <a:pt x="10499" y="3973"/>
                  <a:pt x="10499" y="3967"/>
                  <a:pt x="10493" y="3961"/>
                </a:cubicBezTo>
                <a:cubicBezTo>
                  <a:pt x="10488" y="3961"/>
                  <a:pt x="10488" y="3961"/>
                  <a:pt x="10482" y="3961"/>
                </a:cubicBezTo>
                <a:cubicBezTo>
                  <a:pt x="10482" y="3973"/>
                  <a:pt x="10482" y="3978"/>
                  <a:pt x="10482" y="3984"/>
                </a:cubicBezTo>
                <a:cubicBezTo>
                  <a:pt x="10482" y="3990"/>
                  <a:pt x="10482" y="3996"/>
                  <a:pt x="10482" y="3996"/>
                </a:cubicBezTo>
                <a:cubicBezTo>
                  <a:pt x="10476" y="3996"/>
                  <a:pt x="10470" y="4002"/>
                  <a:pt x="10464" y="3996"/>
                </a:cubicBezTo>
                <a:cubicBezTo>
                  <a:pt x="10464" y="3996"/>
                  <a:pt x="10458" y="3996"/>
                  <a:pt x="10452" y="3996"/>
                </a:cubicBezTo>
                <a:cubicBezTo>
                  <a:pt x="10446" y="3990"/>
                  <a:pt x="10446" y="3984"/>
                  <a:pt x="10446" y="3978"/>
                </a:cubicBezTo>
                <a:cubicBezTo>
                  <a:pt x="10440" y="3978"/>
                  <a:pt x="10434" y="3978"/>
                  <a:pt x="10434" y="3973"/>
                </a:cubicBezTo>
                <a:cubicBezTo>
                  <a:pt x="10434" y="3967"/>
                  <a:pt x="10434" y="3967"/>
                  <a:pt x="10434" y="3961"/>
                </a:cubicBezTo>
                <a:cubicBezTo>
                  <a:pt x="10434" y="3955"/>
                  <a:pt x="10434" y="3955"/>
                  <a:pt x="10428" y="3949"/>
                </a:cubicBezTo>
                <a:cubicBezTo>
                  <a:pt x="10428" y="3943"/>
                  <a:pt x="10428" y="3943"/>
                  <a:pt x="10428" y="3937"/>
                </a:cubicBezTo>
                <a:cubicBezTo>
                  <a:pt x="10428" y="3931"/>
                  <a:pt x="10428" y="3931"/>
                  <a:pt x="10422" y="3925"/>
                </a:cubicBezTo>
                <a:cubicBezTo>
                  <a:pt x="10422" y="3925"/>
                  <a:pt x="10416" y="3925"/>
                  <a:pt x="10411" y="3925"/>
                </a:cubicBezTo>
                <a:cubicBezTo>
                  <a:pt x="10404" y="3919"/>
                  <a:pt x="10404" y="3925"/>
                  <a:pt x="10399" y="3925"/>
                </a:cubicBezTo>
                <a:cubicBezTo>
                  <a:pt x="10393" y="3919"/>
                  <a:pt x="10393" y="3919"/>
                  <a:pt x="10387" y="3913"/>
                </a:cubicBezTo>
                <a:cubicBezTo>
                  <a:pt x="10387" y="3907"/>
                  <a:pt x="10375" y="3907"/>
                  <a:pt x="10375" y="3901"/>
                </a:cubicBezTo>
                <a:cubicBezTo>
                  <a:pt x="10375" y="3901"/>
                  <a:pt x="10375" y="3895"/>
                  <a:pt x="10375" y="3889"/>
                </a:cubicBezTo>
                <a:cubicBezTo>
                  <a:pt x="10375" y="3884"/>
                  <a:pt x="10375" y="3884"/>
                  <a:pt x="10375" y="3884"/>
                </a:cubicBezTo>
                <a:cubicBezTo>
                  <a:pt x="10375" y="3878"/>
                  <a:pt x="10381" y="3872"/>
                  <a:pt x="10387" y="3872"/>
                </a:cubicBezTo>
                <a:cubicBezTo>
                  <a:pt x="10399" y="3878"/>
                  <a:pt x="10399" y="3878"/>
                  <a:pt x="10399" y="3878"/>
                </a:cubicBezTo>
                <a:cubicBezTo>
                  <a:pt x="10399" y="3878"/>
                  <a:pt x="10404" y="3884"/>
                  <a:pt x="10411" y="3884"/>
                </a:cubicBezTo>
                <a:cubicBezTo>
                  <a:pt x="10411" y="3884"/>
                  <a:pt x="10416" y="3889"/>
                  <a:pt x="10422" y="3889"/>
                </a:cubicBezTo>
                <a:cubicBezTo>
                  <a:pt x="10428" y="3895"/>
                  <a:pt x="10434" y="3889"/>
                  <a:pt x="10440" y="3889"/>
                </a:cubicBezTo>
                <a:cubicBezTo>
                  <a:pt x="10452" y="3889"/>
                  <a:pt x="10452" y="3889"/>
                  <a:pt x="10452" y="3889"/>
                </a:cubicBezTo>
                <a:cubicBezTo>
                  <a:pt x="10464" y="3889"/>
                  <a:pt x="10464" y="3889"/>
                  <a:pt x="10464" y="3889"/>
                </a:cubicBezTo>
                <a:cubicBezTo>
                  <a:pt x="10470" y="3889"/>
                  <a:pt x="10470" y="3884"/>
                  <a:pt x="10476" y="3884"/>
                </a:cubicBezTo>
                <a:cubicBezTo>
                  <a:pt x="10470" y="3878"/>
                  <a:pt x="10470" y="3878"/>
                  <a:pt x="10470" y="3872"/>
                </a:cubicBezTo>
                <a:cubicBezTo>
                  <a:pt x="10464" y="3872"/>
                  <a:pt x="10458" y="3872"/>
                  <a:pt x="10458" y="3872"/>
                </a:cubicBezTo>
                <a:cubicBezTo>
                  <a:pt x="10458" y="3866"/>
                  <a:pt x="10464" y="3860"/>
                  <a:pt x="10464" y="3860"/>
                </a:cubicBezTo>
                <a:cubicBezTo>
                  <a:pt x="10470" y="3854"/>
                  <a:pt x="10470" y="3848"/>
                  <a:pt x="10476" y="3848"/>
                </a:cubicBezTo>
                <a:cubicBezTo>
                  <a:pt x="10488" y="3842"/>
                  <a:pt x="10493" y="3848"/>
                  <a:pt x="10499" y="3848"/>
                </a:cubicBezTo>
                <a:cubicBezTo>
                  <a:pt x="10511" y="3848"/>
                  <a:pt x="10517" y="3842"/>
                  <a:pt x="10529" y="3848"/>
                </a:cubicBezTo>
                <a:cubicBezTo>
                  <a:pt x="10529" y="3848"/>
                  <a:pt x="10535" y="3848"/>
                  <a:pt x="10541" y="3848"/>
                </a:cubicBezTo>
                <a:cubicBezTo>
                  <a:pt x="10541" y="3848"/>
                  <a:pt x="10547" y="3854"/>
                  <a:pt x="10553" y="3854"/>
                </a:cubicBezTo>
                <a:cubicBezTo>
                  <a:pt x="10559" y="3860"/>
                  <a:pt x="10559" y="3866"/>
                  <a:pt x="10565" y="3866"/>
                </a:cubicBezTo>
                <a:cubicBezTo>
                  <a:pt x="10565" y="3866"/>
                  <a:pt x="10570" y="3866"/>
                  <a:pt x="10577" y="3866"/>
                </a:cubicBezTo>
                <a:cubicBezTo>
                  <a:pt x="10577" y="3866"/>
                  <a:pt x="10582" y="3866"/>
                  <a:pt x="10582" y="3872"/>
                </a:cubicBezTo>
                <a:cubicBezTo>
                  <a:pt x="10588" y="3872"/>
                  <a:pt x="10588" y="3878"/>
                  <a:pt x="10588" y="3884"/>
                </a:cubicBezTo>
                <a:lnTo>
                  <a:pt x="10588" y="3889"/>
                </a:lnTo>
                <a:cubicBezTo>
                  <a:pt x="10588" y="3895"/>
                  <a:pt x="10594" y="3895"/>
                  <a:pt x="10600" y="3895"/>
                </a:cubicBezTo>
                <a:cubicBezTo>
                  <a:pt x="10606" y="3895"/>
                  <a:pt x="10606" y="3901"/>
                  <a:pt x="10612" y="3901"/>
                </a:cubicBezTo>
                <a:cubicBezTo>
                  <a:pt x="10606" y="3913"/>
                  <a:pt x="10606" y="3913"/>
                  <a:pt x="10606" y="3913"/>
                </a:cubicBezTo>
                <a:cubicBezTo>
                  <a:pt x="10606" y="3919"/>
                  <a:pt x="10600" y="3913"/>
                  <a:pt x="10594" y="3919"/>
                </a:cubicBezTo>
                <a:cubicBezTo>
                  <a:pt x="10594" y="3919"/>
                  <a:pt x="10582" y="3925"/>
                  <a:pt x="10582" y="3931"/>
                </a:cubicBezTo>
                <a:cubicBezTo>
                  <a:pt x="10582" y="3943"/>
                  <a:pt x="10588" y="3949"/>
                  <a:pt x="10594" y="3961"/>
                </a:cubicBezTo>
                <a:cubicBezTo>
                  <a:pt x="10606" y="3967"/>
                  <a:pt x="10612" y="3961"/>
                  <a:pt x="10618" y="3967"/>
                </a:cubicBezTo>
                <a:cubicBezTo>
                  <a:pt x="10630" y="3978"/>
                  <a:pt x="10630" y="3990"/>
                  <a:pt x="10630" y="4002"/>
                </a:cubicBezTo>
                <a:cubicBezTo>
                  <a:pt x="10630" y="4002"/>
                  <a:pt x="10624" y="4002"/>
                  <a:pt x="10624" y="4008"/>
                </a:cubicBezTo>
                <a:cubicBezTo>
                  <a:pt x="10624" y="4008"/>
                  <a:pt x="10630" y="4014"/>
                  <a:pt x="10630" y="4020"/>
                </a:cubicBezTo>
                <a:cubicBezTo>
                  <a:pt x="10630" y="4020"/>
                  <a:pt x="10624" y="4026"/>
                  <a:pt x="10624" y="4032"/>
                </a:cubicBezTo>
                <a:cubicBezTo>
                  <a:pt x="10624" y="4038"/>
                  <a:pt x="10624" y="4038"/>
                  <a:pt x="10624" y="4038"/>
                </a:cubicBezTo>
                <a:cubicBezTo>
                  <a:pt x="10624" y="4044"/>
                  <a:pt x="10630" y="4044"/>
                  <a:pt x="10630" y="4050"/>
                </a:cubicBezTo>
                <a:cubicBezTo>
                  <a:pt x="10630" y="4055"/>
                  <a:pt x="10636" y="4055"/>
                  <a:pt x="10636" y="4062"/>
                </a:cubicBezTo>
                <a:cubicBezTo>
                  <a:pt x="10642" y="4062"/>
                  <a:pt x="10642" y="4067"/>
                  <a:pt x="10642" y="4067"/>
                </a:cubicBezTo>
                <a:cubicBezTo>
                  <a:pt x="10642" y="4073"/>
                  <a:pt x="10642" y="4073"/>
                  <a:pt x="10648" y="4073"/>
                </a:cubicBezTo>
                <a:cubicBezTo>
                  <a:pt x="10648" y="4073"/>
                  <a:pt x="10648" y="4073"/>
                  <a:pt x="10654" y="4079"/>
                </a:cubicBezTo>
                <a:cubicBezTo>
                  <a:pt x="10654" y="4079"/>
                  <a:pt x="10654" y="4079"/>
                  <a:pt x="10654" y="4085"/>
                </a:cubicBezTo>
                <a:cubicBezTo>
                  <a:pt x="10659" y="4085"/>
                  <a:pt x="10659" y="4085"/>
                  <a:pt x="10665" y="4091"/>
                </a:cubicBezTo>
                <a:cubicBezTo>
                  <a:pt x="10665" y="4091"/>
                  <a:pt x="10665" y="4091"/>
                  <a:pt x="10671" y="4091"/>
                </a:cubicBezTo>
                <a:cubicBezTo>
                  <a:pt x="10671" y="4097"/>
                  <a:pt x="10677" y="4097"/>
                  <a:pt x="10677" y="4103"/>
                </a:cubicBezTo>
                <a:cubicBezTo>
                  <a:pt x="10677" y="4103"/>
                  <a:pt x="10677" y="4109"/>
                  <a:pt x="10671" y="4109"/>
                </a:cubicBezTo>
                <a:cubicBezTo>
                  <a:pt x="10671" y="4115"/>
                  <a:pt x="10671" y="4115"/>
                  <a:pt x="10665" y="4115"/>
                </a:cubicBezTo>
                <a:cubicBezTo>
                  <a:pt x="10665" y="4121"/>
                  <a:pt x="10665" y="4121"/>
                  <a:pt x="10665" y="4121"/>
                </a:cubicBezTo>
                <a:cubicBezTo>
                  <a:pt x="10665" y="4127"/>
                  <a:pt x="10665" y="4127"/>
                  <a:pt x="10659" y="4133"/>
                </a:cubicBezTo>
                <a:lnTo>
                  <a:pt x="10659" y="4139"/>
                </a:lnTo>
                <a:cubicBezTo>
                  <a:pt x="10659" y="4150"/>
                  <a:pt x="10659" y="4150"/>
                  <a:pt x="10665" y="4156"/>
                </a:cubicBezTo>
                <a:cubicBezTo>
                  <a:pt x="10665" y="4162"/>
                  <a:pt x="10665" y="4162"/>
                  <a:pt x="10665" y="4162"/>
                </a:cubicBezTo>
                <a:cubicBezTo>
                  <a:pt x="10665" y="4168"/>
                  <a:pt x="10671" y="4168"/>
                  <a:pt x="10671" y="4168"/>
                </a:cubicBezTo>
                <a:cubicBezTo>
                  <a:pt x="10677" y="4168"/>
                  <a:pt x="10677" y="4174"/>
                  <a:pt x="10677" y="4174"/>
                </a:cubicBezTo>
                <a:cubicBezTo>
                  <a:pt x="10683" y="4174"/>
                  <a:pt x="10689" y="4168"/>
                  <a:pt x="10689" y="4162"/>
                </a:cubicBezTo>
                <a:cubicBezTo>
                  <a:pt x="10689" y="4156"/>
                  <a:pt x="10689" y="4156"/>
                  <a:pt x="10689" y="4156"/>
                </a:cubicBezTo>
                <a:cubicBezTo>
                  <a:pt x="10689" y="4150"/>
                  <a:pt x="10695" y="4150"/>
                  <a:pt x="10695" y="4144"/>
                </a:cubicBezTo>
                <a:cubicBezTo>
                  <a:pt x="10695" y="4144"/>
                  <a:pt x="10695" y="4144"/>
                  <a:pt x="10695" y="4139"/>
                </a:cubicBezTo>
                <a:cubicBezTo>
                  <a:pt x="10695" y="4133"/>
                  <a:pt x="10695" y="4133"/>
                  <a:pt x="10695" y="4121"/>
                </a:cubicBezTo>
                <a:cubicBezTo>
                  <a:pt x="10695" y="4121"/>
                  <a:pt x="10695" y="4121"/>
                  <a:pt x="10695" y="4115"/>
                </a:cubicBezTo>
                <a:cubicBezTo>
                  <a:pt x="10695" y="4109"/>
                  <a:pt x="10695" y="4109"/>
                  <a:pt x="10695" y="4103"/>
                </a:cubicBezTo>
                <a:cubicBezTo>
                  <a:pt x="10707" y="4103"/>
                  <a:pt x="10707" y="4103"/>
                  <a:pt x="10707" y="4103"/>
                </a:cubicBezTo>
                <a:cubicBezTo>
                  <a:pt x="10707" y="4103"/>
                  <a:pt x="10707" y="4103"/>
                  <a:pt x="10713" y="4103"/>
                </a:cubicBezTo>
                <a:cubicBezTo>
                  <a:pt x="10713" y="4103"/>
                  <a:pt x="10713" y="4103"/>
                  <a:pt x="10719" y="4109"/>
                </a:cubicBezTo>
                <a:lnTo>
                  <a:pt x="10719" y="4109"/>
                </a:lnTo>
                <a:cubicBezTo>
                  <a:pt x="10725" y="4115"/>
                  <a:pt x="10725" y="4115"/>
                  <a:pt x="10725" y="4115"/>
                </a:cubicBezTo>
                <a:cubicBezTo>
                  <a:pt x="10731" y="4121"/>
                  <a:pt x="10736" y="4121"/>
                  <a:pt x="10736" y="4127"/>
                </a:cubicBezTo>
                <a:cubicBezTo>
                  <a:pt x="10743" y="4133"/>
                  <a:pt x="10743" y="4133"/>
                  <a:pt x="10743" y="4133"/>
                </a:cubicBezTo>
                <a:cubicBezTo>
                  <a:pt x="10748" y="4139"/>
                  <a:pt x="10748" y="4139"/>
                  <a:pt x="10748" y="4139"/>
                </a:cubicBezTo>
                <a:cubicBezTo>
                  <a:pt x="10754" y="4144"/>
                  <a:pt x="10754" y="4144"/>
                  <a:pt x="10754" y="4144"/>
                </a:cubicBezTo>
                <a:lnTo>
                  <a:pt x="10760" y="4150"/>
                </a:lnTo>
                <a:lnTo>
                  <a:pt x="10766" y="4150"/>
                </a:lnTo>
                <a:cubicBezTo>
                  <a:pt x="10772" y="4150"/>
                  <a:pt x="10772" y="4150"/>
                  <a:pt x="10778" y="4150"/>
                </a:cubicBezTo>
                <a:cubicBezTo>
                  <a:pt x="10784" y="4150"/>
                  <a:pt x="10784" y="4150"/>
                  <a:pt x="10790" y="4150"/>
                </a:cubicBezTo>
                <a:cubicBezTo>
                  <a:pt x="10790" y="4150"/>
                  <a:pt x="10790" y="4156"/>
                  <a:pt x="10796" y="4156"/>
                </a:cubicBezTo>
                <a:cubicBezTo>
                  <a:pt x="10802" y="4156"/>
                  <a:pt x="10802" y="4156"/>
                  <a:pt x="10808" y="4156"/>
                </a:cubicBezTo>
                <a:lnTo>
                  <a:pt x="10814" y="4156"/>
                </a:lnTo>
                <a:cubicBezTo>
                  <a:pt x="10814" y="4156"/>
                  <a:pt x="10820" y="4156"/>
                  <a:pt x="10820" y="4150"/>
                </a:cubicBezTo>
                <a:lnTo>
                  <a:pt x="10825" y="4150"/>
                </a:lnTo>
                <a:cubicBezTo>
                  <a:pt x="10825" y="4144"/>
                  <a:pt x="10825" y="4144"/>
                  <a:pt x="10825" y="4144"/>
                </a:cubicBezTo>
                <a:cubicBezTo>
                  <a:pt x="10825" y="4139"/>
                  <a:pt x="10825" y="4139"/>
                  <a:pt x="10825" y="4139"/>
                </a:cubicBezTo>
                <a:cubicBezTo>
                  <a:pt x="10825" y="4133"/>
                  <a:pt x="10820" y="4127"/>
                  <a:pt x="10820" y="4121"/>
                </a:cubicBezTo>
                <a:cubicBezTo>
                  <a:pt x="10820" y="4121"/>
                  <a:pt x="10820" y="4115"/>
                  <a:pt x="10825" y="4115"/>
                </a:cubicBezTo>
                <a:cubicBezTo>
                  <a:pt x="10825" y="4109"/>
                  <a:pt x="10825" y="4109"/>
                  <a:pt x="10831" y="4109"/>
                </a:cubicBezTo>
                <a:cubicBezTo>
                  <a:pt x="10831" y="4103"/>
                  <a:pt x="10831" y="4103"/>
                  <a:pt x="10831" y="4103"/>
                </a:cubicBezTo>
                <a:cubicBezTo>
                  <a:pt x="10831" y="4103"/>
                  <a:pt x="10837" y="4097"/>
                  <a:pt x="10843" y="4097"/>
                </a:cubicBezTo>
                <a:cubicBezTo>
                  <a:pt x="10843" y="4091"/>
                  <a:pt x="10849" y="4097"/>
                  <a:pt x="10855" y="4097"/>
                </a:cubicBezTo>
                <a:cubicBezTo>
                  <a:pt x="10861" y="4097"/>
                  <a:pt x="10867" y="4091"/>
                  <a:pt x="10873" y="4097"/>
                </a:cubicBezTo>
                <a:cubicBezTo>
                  <a:pt x="10873" y="4097"/>
                  <a:pt x="10873" y="4103"/>
                  <a:pt x="10879" y="4103"/>
                </a:cubicBezTo>
                <a:cubicBezTo>
                  <a:pt x="10879" y="4103"/>
                  <a:pt x="10885" y="4109"/>
                  <a:pt x="10885" y="4115"/>
                </a:cubicBezTo>
                <a:cubicBezTo>
                  <a:pt x="10891" y="4115"/>
                  <a:pt x="10891" y="4115"/>
                  <a:pt x="10891" y="4115"/>
                </a:cubicBezTo>
                <a:cubicBezTo>
                  <a:pt x="10897" y="4121"/>
                  <a:pt x="10903" y="4127"/>
                  <a:pt x="10903" y="4127"/>
                </a:cubicBezTo>
                <a:cubicBezTo>
                  <a:pt x="10909" y="4133"/>
                  <a:pt x="10909" y="4133"/>
                  <a:pt x="10914" y="4133"/>
                </a:cubicBezTo>
                <a:cubicBezTo>
                  <a:pt x="10914" y="4133"/>
                  <a:pt x="10914" y="4139"/>
                  <a:pt x="10920" y="4139"/>
                </a:cubicBezTo>
                <a:cubicBezTo>
                  <a:pt x="10920" y="4139"/>
                  <a:pt x="10920" y="4144"/>
                  <a:pt x="10926" y="4144"/>
                </a:cubicBezTo>
                <a:lnTo>
                  <a:pt x="10926" y="4144"/>
                </a:lnTo>
                <a:cubicBezTo>
                  <a:pt x="10932" y="4144"/>
                  <a:pt x="10932" y="4150"/>
                  <a:pt x="10938" y="4150"/>
                </a:cubicBezTo>
                <a:cubicBezTo>
                  <a:pt x="11015" y="4150"/>
                  <a:pt x="11015" y="4150"/>
                  <a:pt x="11015" y="4150"/>
                </a:cubicBezTo>
                <a:cubicBezTo>
                  <a:pt x="11015" y="4139"/>
                  <a:pt x="11015" y="4133"/>
                  <a:pt x="11015" y="4127"/>
                </a:cubicBezTo>
                <a:cubicBezTo>
                  <a:pt x="11015" y="4121"/>
                  <a:pt x="11015" y="4121"/>
                  <a:pt x="11015" y="4121"/>
                </a:cubicBezTo>
                <a:cubicBezTo>
                  <a:pt x="11015" y="4115"/>
                  <a:pt x="11009" y="4115"/>
                  <a:pt x="11009" y="4109"/>
                </a:cubicBezTo>
                <a:cubicBezTo>
                  <a:pt x="11009" y="4109"/>
                  <a:pt x="11015" y="4103"/>
                  <a:pt x="11015" y="4097"/>
                </a:cubicBezTo>
                <a:lnTo>
                  <a:pt x="11021" y="4103"/>
                </a:lnTo>
                <a:cubicBezTo>
                  <a:pt x="11027" y="4103"/>
                  <a:pt x="11027" y="4097"/>
                  <a:pt x="11027" y="4097"/>
                </a:cubicBezTo>
                <a:cubicBezTo>
                  <a:pt x="11033" y="4097"/>
                  <a:pt x="11033" y="4097"/>
                  <a:pt x="11033" y="4097"/>
                </a:cubicBezTo>
                <a:cubicBezTo>
                  <a:pt x="11039" y="4097"/>
                  <a:pt x="11039" y="4097"/>
                  <a:pt x="11045" y="4097"/>
                </a:cubicBezTo>
                <a:cubicBezTo>
                  <a:pt x="11051" y="4097"/>
                  <a:pt x="11057" y="4097"/>
                  <a:pt x="11063" y="4103"/>
                </a:cubicBezTo>
                <a:cubicBezTo>
                  <a:pt x="11069" y="4103"/>
                  <a:pt x="11069" y="4109"/>
                  <a:pt x="11075" y="4115"/>
                </a:cubicBezTo>
                <a:cubicBezTo>
                  <a:pt x="11075" y="4115"/>
                  <a:pt x="11075" y="4115"/>
                  <a:pt x="11080" y="4115"/>
                </a:cubicBezTo>
                <a:cubicBezTo>
                  <a:pt x="11080" y="4115"/>
                  <a:pt x="11086" y="4115"/>
                  <a:pt x="11092" y="4115"/>
                </a:cubicBezTo>
                <a:cubicBezTo>
                  <a:pt x="11092" y="4115"/>
                  <a:pt x="11092" y="4121"/>
                  <a:pt x="11098" y="4115"/>
                </a:cubicBezTo>
                <a:cubicBezTo>
                  <a:pt x="11098" y="4115"/>
                  <a:pt x="11098" y="4115"/>
                  <a:pt x="11104" y="4115"/>
                </a:cubicBezTo>
                <a:lnTo>
                  <a:pt x="11104" y="4109"/>
                </a:lnTo>
                <a:cubicBezTo>
                  <a:pt x="11104" y="4109"/>
                  <a:pt x="11110" y="4109"/>
                  <a:pt x="11110" y="4103"/>
                </a:cubicBezTo>
                <a:cubicBezTo>
                  <a:pt x="11110" y="4103"/>
                  <a:pt x="11116" y="4103"/>
                  <a:pt x="11116" y="4109"/>
                </a:cubicBezTo>
                <a:cubicBezTo>
                  <a:pt x="11116" y="4109"/>
                  <a:pt x="11116" y="4115"/>
                  <a:pt x="11122" y="4115"/>
                </a:cubicBezTo>
                <a:cubicBezTo>
                  <a:pt x="11122" y="4121"/>
                  <a:pt x="11122" y="4121"/>
                  <a:pt x="11128" y="4121"/>
                </a:cubicBezTo>
                <a:lnTo>
                  <a:pt x="11128" y="4127"/>
                </a:lnTo>
                <a:cubicBezTo>
                  <a:pt x="11128" y="4133"/>
                  <a:pt x="11128" y="4133"/>
                  <a:pt x="11128" y="4139"/>
                </a:cubicBezTo>
                <a:cubicBezTo>
                  <a:pt x="11128" y="4144"/>
                  <a:pt x="11128" y="4150"/>
                  <a:pt x="11128" y="4156"/>
                </a:cubicBezTo>
                <a:lnTo>
                  <a:pt x="11122" y="4162"/>
                </a:lnTo>
                <a:cubicBezTo>
                  <a:pt x="11116" y="4168"/>
                  <a:pt x="11116" y="4174"/>
                  <a:pt x="11116" y="4180"/>
                </a:cubicBezTo>
                <a:cubicBezTo>
                  <a:pt x="11116" y="4186"/>
                  <a:pt x="11110" y="4192"/>
                  <a:pt x="11110" y="4204"/>
                </a:cubicBezTo>
                <a:lnTo>
                  <a:pt x="11110" y="4210"/>
                </a:lnTo>
                <a:cubicBezTo>
                  <a:pt x="11110" y="4216"/>
                  <a:pt x="11116" y="4216"/>
                  <a:pt x="11116" y="4221"/>
                </a:cubicBezTo>
                <a:cubicBezTo>
                  <a:pt x="11116" y="4221"/>
                  <a:pt x="11116" y="4221"/>
                  <a:pt x="11116" y="4228"/>
                </a:cubicBezTo>
                <a:cubicBezTo>
                  <a:pt x="11116" y="4228"/>
                  <a:pt x="11116" y="4228"/>
                  <a:pt x="11116" y="4233"/>
                </a:cubicBezTo>
                <a:cubicBezTo>
                  <a:pt x="11122" y="4233"/>
                  <a:pt x="11122" y="4239"/>
                  <a:pt x="11122" y="4239"/>
                </a:cubicBezTo>
                <a:cubicBezTo>
                  <a:pt x="11128" y="4245"/>
                  <a:pt x="11128" y="4245"/>
                  <a:pt x="11128" y="4251"/>
                </a:cubicBezTo>
                <a:cubicBezTo>
                  <a:pt x="11128" y="4251"/>
                  <a:pt x="11128" y="4257"/>
                  <a:pt x="11122" y="4257"/>
                </a:cubicBezTo>
                <a:cubicBezTo>
                  <a:pt x="11122" y="4263"/>
                  <a:pt x="11122" y="4263"/>
                  <a:pt x="11116" y="4263"/>
                </a:cubicBezTo>
                <a:cubicBezTo>
                  <a:pt x="11116" y="4269"/>
                  <a:pt x="11116" y="4269"/>
                  <a:pt x="11116" y="4269"/>
                </a:cubicBezTo>
                <a:cubicBezTo>
                  <a:pt x="11110" y="4269"/>
                  <a:pt x="11110" y="4275"/>
                  <a:pt x="11110" y="4275"/>
                </a:cubicBezTo>
                <a:cubicBezTo>
                  <a:pt x="11110" y="4281"/>
                  <a:pt x="11110" y="4281"/>
                  <a:pt x="11110" y="4287"/>
                </a:cubicBezTo>
                <a:lnTo>
                  <a:pt x="11110" y="4293"/>
                </a:lnTo>
                <a:cubicBezTo>
                  <a:pt x="11104" y="4299"/>
                  <a:pt x="11104" y="4299"/>
                  <a:pt x="11104" y="4299"/>
                </a:cubicBezTo>
                <a:cubicBezTo>
                  <a:pt x="11098" y="4305"/>
                  <a:pt x="11098" y="4310"/>
                  <a:pt x="11092" y="4316"/>
                </a:cubicBezTo>
                <a:cubicBezTo>
                  <a:pt x="11092" y="4316"/>
                  <a:pt x="11092" y="4322"/>
                  <a:pt x="11086" y="4328"/>
                </a:cubicBezTo>
                <a:cubicBezTo>
                  <a:pt x="11086" y="4328"/>
                  <a:pt x="11080" y="4334"/>
                  <a:pt x="11075" y="4334"/>
                </a:cubicBezTo>
                <a:lnTo>
                  <a:pt x="11069" y="4340"/>
                </a:lnTo>
                <a:lnTo>
                  <a:pt x="11063" y="4340"/>
                </a:lnTo>
                <a:cubicBezTo>
                  <a:pt x="11063" y="4346"/>
                  <a:pt x="11057" y="4346"/>
                  <a:pt x="11057" y="4346"/>
                </a:cubicBezTo>
                <a:cubicBezTo>
                  <a:pt x="11057" y="4352"/>
                  <a:pt x="11057" y="4352"/>
                  <a:pt x="11057" y="4352"/>
                </a:cubicBezTo>
                <a:cubicBezTo>
                  <a:pt x="11057" y="4358"/>
                  <a:pt x="11057" y="4364"/>
                  <a:pt x="11057" y="4364"/>
                </a:cubicBezTo>
                <a:cubicBezTo>
                  <a:pt x="11051" y="4376"/>
                  <a:pt x="11051" y="4382"/>
                  <a:pt x="11045" y="4394"/>
                </a:cubicBezTo>
                <a:cubicBezTo>
                  <a:pt x="11045" y="4399"/>
                  <a:pt x="11045" y="4405"/>
                  <a:pt x="11039" y="4411"/>
                </a:cubicBezTo>
                <a:cubicBezTo>
                  <a:pt x="11039" y="4417"/>
                  <a:pt x="11033" y="4417"/>
                  <a:pt x="11033" y="4423"/>
                </a:cubicBezTo>
                <a:cubicBezTo>
                  <a:pt x="11027" y="4423"/>
                  <a:pt x="11027" y="4423"/>
                  <a:pt x="11027" y="4429"/>
                </a:cubicBezTo>
                <a:cubicBezTo>
                  <a:pt x="11021" y="4429"/>
                  <a:pt x="11021" y="4429"/>
                  <a:pt x="11021" y="4435"/>
                </a:cubicBezTo>
                <a:cubicBezTo>
                  <a:pt x="11015" y="4435"/>
                  <a:pt x="11015" y="4435"/>
                  <a:pt x="11015" y="4435"/>
                </a:cubicBezTo>
                <a:cubicBezTo>
                  <a:pt x="11009" y="4435"/>
                  <a:pt x="11009" y="4435"/>
                  <a:pt x="11009" y="4435"/>
                </a:cubicBezTo>
                <a:cubicBezTo>
                  <a:pt x="11003" y="4435"/>
                  <a:pt x="10997" y="4435"/>
                  <a:pt x="10997" y="4435"/>
                </a:cubicBezTo>
                <a:cubicBezTo>
                  <a:pt x="10991" y="4441"/>
                  <a:pt x="10986" y="4441"/>
                  <a:pt x="10986" y="4441"/>
                </a:cubicBezTo>
                <a:cubicBezTo>
                  <a:pt x="10980" y="4441"/>
                  <a:pt x="10980" y="4441"/>
                  <a:pt x="10980" y="4441"/>
                </a:cubicBezTo>
                <a:cubicBezTo>
                  <a:pt x="10974" y="4441"/>
                  <a:pt x="10974" y="4441"/>
                  <a:pt x="10968" y="4441"/>
                </a:cubicBezTo>
                <a:cubicBezTo>
                  <a:pt x="10968" y="4441"/>
                  <a:pt x="10968" y="4447"/>
                  <a:pt x="10962" y="4447"/>
                </a:cubicBezTo>
                <a:lnTo>
                  <a:pt x="10962" y="4447"/>
                </a:lnTo>
                <a:cubicBezTo>
                  <a:pt x="10956" y="4447"/>
                  <a:pt x="10956" y="4453"/>
                  <a:pt x="10950" y="4453"/>
                </a:cubicBezTo>
                <a:lnTo>
                  <a:pt x="10944" y="4453"/>
                </a:lnTo>
                <a:cubicBezTo>
                  <a:pt x="10938" y="4453"/>
                  <a:pt x="10938" y="4447"/>
                  <a:pt x="10938" y="4447"/>
                </a:cubicBezTo>
                <a:cubicBezTo>
                  <a:pt x="10932" y="4441"/>
                  <a:pt x="10932" y="4441"/>
                  <a:pt x="10926" y="4435"/>
                </a:cubicBezTo>
                <a:cubicBezTo>
                  <a:pt x="10920" y="4435"/>
                  <a:pt x="10920" y="4435"/>
                  <a:pt x="10920" y="4435"/>
                </a:cubicBezTo>
                <a:cubicBezTo>
                  <a:pt x="10914" y="4435"/>
                  <a:pt x="10914" y="4435"/>
                  <a:pt x="10909" y="4435"/>
                </a:cubicBezTo>
                <a:cubicBezTo>
                  <a:pt x="10903" y="4435"/>
                  <a:pt x="10903" y="4435"/>
                  <a:pt x="10897" y="4435"/>
                </a:cubicBezTo>
                <a:cubicBezTo>
                  <a:pt x="10897" y="4435"/>
                  <a:pt x="10897" y="4435"/>
                  <a:pt x="10891" y="4435"/>
                </a:cubicBezTo>
                <a:cubicBezTo>
                  <a:pt x="10885" y="4435"/>
                  <a:pt x="10879" y="4435"/>
                  <a:pt x="10879" y="4435"/>
                </a:cubicBezTo>
                <a:cubicBezTo>
                  <a:pt x="10873" y="4435"/>
                  <a:pt x="10873" y="4429"/>
                  <a:pt x="10867" y="4429"/>
                </a:cubicBezTo>
                <a:cubicBezTo>
                  <a:pt x="10861" y="4429"/>
                  <a:pt x="10861" y="4429"/>
                  <a:pt x="10861" y="4429"/>
                </a:cubicBezTo>
                <a:cubicBezTo>
                  <a:pt x="10861" y="4429"/>
                  <a:pt x="10861" y="4429"/>
                  <a:pt x="10855" y="4429"/>
                </a:cubicBezTo>
                <a:lnTo>
                  <a:pt x="10849" y="4435"/>
                </a:lnTo>
                <a:cubicBezTo>
                  <a:pt x="10855" y="4435"/>
                  <a:pt x="10855" y="4441"/>
                  <a:pt x="10861" y="4441"/>
                </a:cubicBezTo>
                <a:cubicBezTo>
                  <a:pt x="10867" y="4441"/>
                  <a:pt x="10873" y="4447"/>
                  <a:pt x="10879" y="4447"/>
                </a:cubicBezTo>
                <a:cubicBezTo>
                  <a:pt x="10885" y="4447"/>
                  <a:pt x="10891" y="4447"/>
                  <a:pt x="10897" y="4453"/>
                </a:cubicBezTo>
                <a:cubicBezTo>
                  <a:pt x="10903" y="4453"/>
                  <a:pt x="10909" y="4453"/>
                  <a:pt x="10909" y="4453"/>
                </a:cubicBezTo>
                <a:cubicBezTo>
                  <a:pt x="10909" y="4465"/>
                  <a:pt x="10909" y="4465"/>
                  <a:pt x="10909" y="4465"/>
                </a:cubicBezTo>
                <a:cubicBezTo>
                  <a:pt x="10909" y="4471"/>
                  <a:pt x="10909" y="4471"/>
                  <a:pt x="10909" y="4471"/>
                </a:cubicBezTo>
                <a:cubicBezTo>
                  <a:pt x="10909" y="4476"/>
                  <a:pt x="10914" y="4476"/>
                  <a:pt x="10920" y="4482"/>
                </a:cubicBezTo>
                <a:cubicBezTo>
                  <a:pt x="10920" y="4482"/>
                  <a:pt x="10920" y="4482"/>
                  <a:pt x="10920" y="4488"/>
                </a:cubicBezTo>
                <a:cubicBezTo>
                  <a:pt x="10926" y="4488"/>
                  <a:pt x="10926" y="4494"/>
                  <a:pt x="10926" y="4494"/>
                </a:cubicBezTo>
                <a:cubicBezTo>
                  <a:pt x="10926" y="4500"/>
                  <a:pt x="10920" y="4500"/>
                  <a:pt x="10920" y="4500"/>
                </a:cubicBezTo>
                <a:cubicBezTo>
                  <a:pt x="10920" y="4506"/>
                  <a:pt x="10926" y="4506"/>
                  <a:pt x="10926" y="4506"/>
                </a:cubicBezTo>
                <a:cubicBezTo>
                  <a:pt x="10926" y="4512"/>
                  <a:pt x="10920" y="4512"/>
                  <a:pt x="10920" y="4512"/>
                </a:cubicBezTo>
                <a:cubicBezTo>
                  <a:pt x="10920" y="4524"/>
                  <a:pt x="10920" y="4530"/>
                  <a:pt x="10920" y="4536"/>
                </a:cubicBezTo>
                <a:cubicBezTo>
                  <a:pt x="10920" y="4536"/>
                  <a:pt x="10926" y="4548"/>
                  <a:pt x="10932" y="4548"/>
                </a:cubicBezTo>
                <a:cubicBezTo>
                  <a:pt x="10938" y="4554"/>
                  <a:pt x="10944" y="4560"/>
                  <a:pt x="10950" y="4571"/>
                </a:cubicBezTo>
                <a:lnTo>
                  <a:pt x="10956" y="4577"/>
                </a:lnTo>
                <a:cubicBezTo>
                  <a:pt x="10962" y="4589"/>
                  <a:pt x="10962" y="4589"/>
                  <a:pt x="10962" y="4589"/>
                </a:cubicBezTo>
                <a:cubicBezTo>
                  <a:pt x="10962" y="4595"/>
                  <a:pt x="10968" y="4601"/>
                  <a:pt x="10968" y="4601"/>
                </a:cubicBezTo>
                <a:cubicBezTo>
                  <a:pt x="10974" y="4607"/>
                  <a:pt x="10974" y="4613"/>
                  <a:pt x="10980" y="4613"/>
                </a:cubicBezTo>
                <a:cubicBezTo>
                  <a:pt x="10980" y="4619"/>
                  <a:pt x="10986" y="4625"/>
                  <a:pt x="10991" y="4625"/>
                </a:cubicBezTo>
                <a:cubicBezTo>
                  <a:pt x="10997" y="4625"/>
                  <a:pt x="10997" y="4631"/>
                  <a:pt x="11003" y="4631"/>
                </a:cubicBezTo>
                <a:cubicBezTo>
                  <a:pt x="11015" y="4631"/>
                  <a:pt x="11015" y="4631"/>
                  <a:pt x="11015" y="4631"/>
                </a:cubicBezTo>
                <a:cubicBezTo>
                  <a:pt x="11021" y="4631"/>
                  <a:pt x="11021" y="4631"/>
                  <a:pt x="11027" y="4631"/>
                </a:cubicBezTo>
                <a:cubicBezTo>
                  <a:pt x="11033" y="4631"/>
                  <a:pt x="11039" y="4625"/>
                  <a:pt x="11039" y="4625"/>
                </a:cubicBezTo>
                <a:cubicBezTo>
                  <a:pt x="11039" y="4619"/>
                  <a:pt x="11039" y="4613"/>
                  <a:pt x="11039" y="4613"/>
                </a:cubicBezTo>
                <a:cubicBezTo>
                  <a:pt x="11039" y="4607"/>
                  <a:pt x="11045" y="4607"/>
                  <a:pt x="11051" y="4601"/>
                </a:cubicBezTo>
                <a:cubicBezTo>
                  <a:pt x="11057" y="4613"/>
                  <a:pt x="11057" y="4613"/>
                  <a:pt x="11057" y="4613"/>
                </a:cubicBezTo>
                <a:cubicBezTo>
                  <a:pt x="11063" y="4625"/>
                  <a:pt x="11075" y="4631"/>
                  <a:pt x="11080" y="4648"/>
                </a:cubicBezTo>
                <a:cubicBezTo>
                  <a:pt x="11086" y="4648"/>
                  <a:pt x="11086" y="4654"/>
                  <a:pt x="11086" y="4654"/>
                </a:cubicBezTo>
                <a:cubicBezTo>
                  <a:pt x="11092" y="4660"/>
                  <a:pt x="11092" y="4660"/>
                  <a:pt x="11098" y="4666"/>
                </a:cubicBezTo>
                <a:cubicBezTo>
                  <a:pt x="11104" y="4666"/>
                  <a:pt x="11104" y="4672"/>
                  <a:pt x="11110" y="4672"/>
                </a:cubicBezTo>
                <a:cubicBezTo>
                  <a:pt x="11116" y="4672"/>
                  <a:pt x="11116" y="4678"/>
                  <a:pt x="11116" y="4684"/>
                </a:cubicBezTo>
                <a:cubicBezTo>
                  <a:pt x="11122" y="4690"/>
                  <a:pt x="11122" y="4702"/>
                  <a:pt x="11122" y="4708"/>
                </a:cubicBezTo>
                <a:cubicBezTo>
                  <a:pt x="11122" y="4714"/>
                  <a:pt x="11122" y="4714"/>
                  <a:pt x="11122" y="4720"/>
                </a:cubicBezTo>
                <a:cubicBezTo>
                  <a:pt x="11128" y="4726"/>
                  <a:pt x="11134" y="4726"/>
                  <a:pt x="11134" y="4731"/>
                </a:cubicBezTo>
                <a:cubicBezTo>
                  <a:pt x="11140" y="4743"/>
                  <a:pt x="11146" y="4749"/>
                  <a:pt x="11152" y="4755"/>
                </a:cubicBezTo>
                <a:cubicBezTo>
                  <a:pt x="11158" y="4761"/>
                  <a:pt x="11163" y="4761"/>
                  <a:pt x="11163" y="4767"/>
                </a:cubicBezTo>
                <a:cubicBezTo>
                  <a:pt x="11169" y="4773"/>
                  <a:pt x="11169" y="4779"/>
                  <a:pt x="11169" y="4791"/>
                </a:cubicBezTo>
                <a:cubicBezTo>
                  <a:pt x="11169" y="4797"/>
                  <a:pt x="11169" y="4797"/>
                  <a:pt x="11169" y="4797"/>
                </a:cubicBezTo>
                <a:lnTo>
                  <a:pt x="11163" y="4803"/>
                </a:lnTo>
                <a:cubicBezTo>
                  <a:pt x="11163" y="4820"/>
                  <a:pt x="11163" y="4832"/>
                  <a:pt x="11169" y="4844"/>
                </a:cubicBezTo>
                <a:cubicBezTo>
                  <a:pt x="11175" y="4850"/>
                  <a:pt x="11181" y="4850"/>
                  <a:pt x="11187" y="4850"/>
                </a:cubicBezTo>
                <a:cubicBezTo>
                  <a:pt x="11193" y="4850"/>
                  <a:pt x="11193" y="4856"/>
                  <a:pt x="11199" y="4856"/>
                </a:cubicBezTo>
                <a:cubicBezTo>
                  <a:pt x="11205" y="4856"/>
                  <a:pt x="11205" y="4856"/>
                  <a:pt x="11211" y="4862"/>
                </a:cubicBezTo>
                <a:cubicBezTo>
                  <a:pt x="11217" y="4862"/>
                  <a:pt x="11217" y="4862"/>
                  <a:pt x="11223" y="4868"/>
                </a:cubicBezTo>
                <a:cubicBezTo>
                  <a:pt x="11223" y="4874"/>
                  <a:pt x="11223" y="4874"/>
                  <a:pt x="11229" y="4880"/>
                </a:cubicBezTo>
                <a:cubicBezTo>
                  <a:pt x="11229" y="4886"/>
                  <a:pt x="11229" y="4886"/>
                  <a:pt x="11235" y="4892"/>
                </a:cubicBezTo>
                <a:cubicBezTo>
                  <a:pt x="11241" y="4903"/>
                  <a:pt x="11252" y="4903"/>
                  <a:pt x="11258" y="4915"/>
                </a:cubicBezTo>
                <a:cubicBezTo>
                  <a:pt x="11258" y="4927"/>
                  <a:pt x="11264" y="4933"/>
                  <a:pt x="11270" y="4939"/>
                </a:cubicBezTo>
                <a:cubicBezTo>
                  <a:pt x="11276" y="4963"/>
                  <a:pt x="11276" y="4963"/>
                  <a:pt x="11276" y="4963"/>
                </a:cubicBezTo>
                <a:cubicBezTo>
                  <a:pt x="11282" y="4975"/>
                  <a:pt x="11288" y="4986"/>
                  <a:pt x="11288" y="4998"/>
                </a:cubicBezTo>
                <a:cubicBezTo>
                  <a:pt x="11288" y="5004"/>
                  <a:pt x="11294" y="5004"/>
                  <a:pt x="11288" y="5010"/>
                </a:cubicBezTo>
                <a:cubicBezTo>
                  <a:pt x="11288" y="5016"/>
                  <a:pt x="11282" y="5016"/>
                  <a:pt x="11282" y="5022"/>
                </a:cubicBezTo>
                <a:cubicBezTo>
                  <a:pt x="11282" y="5028"/>
                  <a:pt x="11282" y="5028"/>
                  <a:pt x="11282" y="5034"/>
                </a:cubicBezTo>
                <a:cubicBezTo>
                  <a:pt x="11282" y="5040"/>
                  <a:pt x="11282" y="5052"/>
                  <a:pt x="11288" y="5058"/>
                </a:cubicBezTo>
                <a:cubicBezTo>
                  <a:pt x="11288" y="5063"/>
                  <a:pt x="11294" y="5063"/>
                  <a:pt x="11300" y="5063"/>
                </a:cubicBezTo>
                <a:cubicBezTo>
                  <a:pt x="11300" y="5069"/>
                  <a:pt x="11306" y="5069"/>
                  <a:pt x="11312" y="5069"/>
                </a:cubicBezTo>
                <a:cubicBezTo>
                  <a:pt x="11318" y="5075"/>
                  <a:pt x="11318" y="5081"/>
                  <a:pt x="11324" y="5081"/>
                </a:cubicBezTo>
                <a:cubicBezTo>
                  <a:pt x="11329" y="5087"/>
                  <a:pt x="11335" y="5093"/>
                  <a:pt x="11347" y="5105"/>
                </a:cubicBezTo>
                <a:cubicBezTo>
                  <a:pt x="11347" y="5105"/>
                  <a:pt x="11353" y="5105"/>
                  <a:pt x="11353" y="5111"/>
                </a:cubicBezTo>
                <a:cubicBezTo>
                  <a:pt x="11359" y="5117"/>
                  <a:pt x="11359" y="5117"/>
                  <a:pt x="11359" y="5123"/>
                </a:cubicBezTo>
                <a:cubicBezTo>
                  <a:pt x="11365" y="5129"/>
                  <a:pt x="11371" y="5129"/>
                  <a:pt x="11371" y="5135"/>
                </a:cubicBezTo>
                <a:cubicBezTo>
                  <a:pt x="11377" y="5141"/>
                  <a:pt x="11383" y="5152"/>
                  <a:pt x="11383" y="5158"/>
                </a:cubicBezTo>
                <a:cubicBezTo>
                  <a:pt x="11389" y="5164"/>
                  <a:pt x="11389" y="5170"/>
                  <a:pt x="11395" y="5176"/>
                </a:cubicBezTo>
                <a:cubicBezTo>
                  <a:pt x="11395" y="5176"/>
                  <a:pt x="11407" y="5182"/>
                  <a:pt x="11407" y="5188"/>
                </a:cubicBezTo>
                <a:cubicBezTo>
                  <a:pt x="11418" y="5200"/>
                  <a:pt x="11424" y="5206"/>
                  <a:pt x="11430" y="5218"/>
                </a:cubicBezTo>
                <a:cubicBezTo>
                  <a:pt x="11442" y="5235"/>
                  <a:pt x="11454" y="5241"/>
                  <a:pt x="11466" y="5253"/>
                </a:cubicBezTo>
                <a:cubicBezTo>
                  <a:pt x="11466" y="5259"/>
                  <a:pt x="11466" y="5259"/>
                  <a:pt x="11472" y="5265"/>
                </a:cubicBezTo>
                <a:cubicBezTo>
                  <a:pt x="11472" y="5271"/>
                  <a:pt x="11478" y="5271"/>
                  <a:pt x="11478" y="5277"/>
                </a:cubicBezTo>
                <a:cubicBezTo>
                  <a:pt x="11478" y="5283"/>
                  <a:pt x="11484" y="5283"/>
                  <a:pt x="11484" y="5289"/>
                </a:cubicBezTo>
                <a:cubicBezTo>
                  <a:pt x="11484" y="5301"/>
                  <a:pt x="11484" y="5307"/>
                  <a:pt x="11484" y="5312"/>
                </a:cubicBezTo>
                <a:cubicBezTo>
                  <a:pt x="11484" y="5318"/>
                  <a:pt x="11484" y="5324"/>
                  <a:pt x="11484" y="5324"/>
                </a:cubicBezTo>
                <a:cubicBezTo>
                  <a:pt x="11484" y="5330"/>
                  <a:pt x="11490" y="5330"/>
                  <a:pt x="11490" y="5336"/>
                </a:cubicBezTo>
                <a:cubicBezTo>
                  <a:pt x="11495" y="5348"/>
                  <a:pt x="11501" y="5348"/>
                  <a:pt x="11501" y="5360"/>
                </a:cubicBezTo>
                <a:cubicBezTo>
                  <a:pt x="11501" y="5461"/>
                  <a:pt x="11501" y="5461"/>
                  <a:pt x="11501" y="5461"/>
                </a:cubicBezTo>
                <a:cubicBezTo>
                  <a:pt x="11501" y="5473"/>
                  <a:pt x="11519" y="5478"/>
                  <a:pt x="11531" y="5490"/>
                </a:cubicBezTo>
                <a:cubicBezTo>
                  <a:pt x="11543" y="5496"/>
                  <a:pt x="11543" y="5502"/>
                  <a:pt x="11555" y="5502"/>
                </a:cubicBezTo>
                <a:cubicBezTo>
                  <a:pt x="11567" y="5508"/>
                  <a:pt x="11573" y="5502"/>
                  <a:pt x="11579" y="5502"/>
                </a:cubicBezTo>
                <a:cubicBezTo>
                  <a:pt x="11590" y="5502"/>
                  <a:pt x="11602" y="5508"/>
                  <a:pt x="11614" y="5502"/>
                </a:cubicBezTo>
                <a:cubicBezTo>
                  <a:pt x="11620" y="5502"/>
                  <a:pt x="11620" y="5496"/>
                  <a:pt x="11626" y="5490"/>
                </a:cubicBezTo>
                <a:cubicBezTo>
                  <a:pt x="11632" y="5485"/>
                  <a:pt x="11632" y="5473"/>
                  <a:pt x="11638" y="5467"/>
                </a:cubicBezTo>
                <a:cubicBezTo>
                  <a:pt x="11644" y="5461"/>
                  <a:pt x="11656" y="5455"/>
                  <a:pt x="11661" y="5455"/>
                </a:cubicBezTo>
                <a:cubicBezTo>
                  <a:pt x="11668" y="5455"/>
                  <a:pt x="11668" y="5449"/>
                  <a:pt x="11673" y="5449"/>
                </a:cubicBezTo>
                <a:cubicBezTo>
                  <a:pt x="11745" y="5449"/>
                  <a:pt x="11745" y="5449"/>
                  <a:pt x="11745" y="5449"/>
                </a:cubicBezTo>
                <a:cubicBezTo>
                  <a:pt x="11750" y="5449"/>
                  <a:pt x="11750" y="5461"/>
                  <a:pt x="11756" y="5461"/>
                </a:cubicBezTo>
                <a:cubicBezTo>
                  <a:pt x="11756" y="5461"/>
                  <a:pt x="11762" y="5461"/>
                  <a:pt x="11768" y="5461"/>
                </a:cubicBezTo>
                <a:cubicBezTo>
                  <a:pt x="11780" y="5437"/>
                  <a:pt x="11780" y="5437"/>
                  <a:pt x="11780" y="5437"/>
                </a:cubicBezTo>
                <a:cubicBezTo>
                  <a:pt x="11780" y="5431"/>
                  <a:pt x="11786" y="5431"/>
                  <a:pt x="11786" y="5425"/>
                </a:cubicBezTo>
                <a:cubicBezTo>
                  <a:pt x="11792" y="5419"/>
                  <a:pt x="11798" y="5419"/>
                  <a:pt x="11804" y="5419"/>
                </a:cubicBezTo>
                <a:cubicBezTo>
                  <a:pt x="11804" y="5413"/>
                  <a:pt x="11810" y="5407"/>
                  <a:pt x="11810" y="5407"/>
                </a:cubicBezTo>
                <a:cubicBezTo>
                  <a:pt x="11827" y="5401"/>
                  <a:pt x="11834" y="5401"/>
                  <a:pt x="11845" y="5401"/>
                </a:cubicBezTo>
                <a:cubicBezTo>
                  <a:pt x="11851" y="5396"/>
                  <a:pt x="11851" y="5390"/>
                  <a:pt x="11857" y="5390"/>
                </a:cubicBezTo>
                <a:cubicBezTo>
                  <a:pt x="11863" y="5390"/>
                  <a:pt x="11875" y="5390"/>
                  <a:pt x="11881" y="5390"/>
                </a:cubicBezTo>
                <a:cubicBezTo>
                  <a:pt x="11887" y="5390"/>
                  <a:pt x="11887" y="5384"/>
                  <a:pt x="11893" y="5384"/>
                </a:cubicBezTo>
                <a:cubicBezTo>
                  <a:pt x="11899" y="5384"/>
                  <a:pt x="11899" y="5384"/>
                  <a:pt x="11905" y="5384"/>
                </a:cubicBezTo>
                <a:cubicBezTo>
                  <a:pt x="11911" y="5384"/>
                  <a:pt x="11916" y="5384"/>
                  <a:pt x="11928" y="5378"/>
                </a:cubicBezTo>
                <a:cubicBezTo>
                  <a:pt x="11934" y="5378"/>
                  <a:pt x="11934" y="5372"/>
                  <a:pt x="11940" y="5366"/>
                </a:cubicBezTo>
                <a:cubicBezTo>
                  <a:pt x="11952" y="5354"/>
                  <a:pt x="11952" y="5354"/>
                  <a:pt x="11952" y="5354"/>
                </a:cubicBezTo>
                <a:cubicBezTo>
                  <a:pt x="11952" y="5354"/>
                  <a:pt x="11958" y="5348"/>
                  <a:pt x="11964" y="5342"/>
                </a:cubicBezTo>
                <a:lnTo>
                  <a:pt x="11970" y="5342"/>
                </a:lnTo>
                <a:cubicBezTo>
                  <a:pt x="11988" y="5342"/>
                  <a:pt x="11993" y="5342"/>
                  <a:pt x="12005" y="5342"/>
                </a:cubicBezTo>
                <a:cubicBezTo>
                  <a:pt x="12005" y="5336"/>
                  <a:pt x="12005" y="5330"/>
                  <a:pt x="12005" y="5324"/>
                </a:cubicBezTo>
                <a:cubicBezTo>
                  <a:pt x="12005" y="5318"/>
                  <a:pt x="12005" y="5318"/>
                  <a:pt x="12005" y="5312"/>
                </a:cubicBezTo>
                <a:cubicBezTo>
                  <a:pt x="12011" y="5307"/>
                  <a:pt x="12011" y="5307"/>
                  <a:pt x="12017" y="5301"/>
                </a:cubicBezTo>
                <a:cubicBezTo>
                  <a:pt x="12017" y="5301"/>
                  <a:pt x="12023" y="5307"/>
                  <a:pt x="12029" y="5301"/>
                </a:cubicBezTo>
                <a:cubicBezTo>
                  <a:pt x="12029" y="5301"/>
                  <a:pt x="12035" y="5295"/>
                  <a:pt x="12041" y="5295"/>
                </a:cubicBezTo>
                <a:lnTo>
                  <a:pt x="12047" y="5289"/>
                </a:lnTo>
                <a:cubicBezTo>
                  <a:pt x="12053" y="5289"/>
                  <a:pt x="12059" y="5283"/>
                  <a:pt x="12059" y="5283"/>
                </a:cubicBezTo>
                <a:cubicBezTo>
                  <a:pt x="12065" y="5283"/>
                  <a:pt x="12071" y="5283"/>
                  <a:pt x="12071" y="5283"/>
                </a:cubicBezTo>
                <a:cubicBezTo>
                  <a:pt x="12077" y="5283"/>
                  <a:pt x="12082" y="5283"/>
                  <a:pt x="12082" y="5283"/>
                </a:cubicBezTo>
                <a:cubicBezTo>
                  <a:pt x="12166" y="5283"/>
                  <a:pt x="12166" y="5283"/>
                  <a:pt x="12166" y="5283"/>
                </a:cubicBezTo>
                <a:cubicBezTo>
                  <a:pt x="12166" y="5277"/>
                  <a:pt x="12166" y="5277"/>
                  <a:pt x="12166" y="5265"/>
                </a:cubicBezTo>
                <a:lnTo>
                  <a:pt x="12166" y="5259"/>
                </a:lnTo>
                <a:cubicBezTo>
                  <a:pt x="12166" y="5253"/>
                  <a:pt x="12166" y="5247"/>
                  <a:pt x="12166" y="5247"/>
                </a:cubicBezTo>
                <a:cubicBezTo>
                  <a:pt x="12171" y="5235"/>
                  <a:pt x="12177" y="5230"/>
                  <a:pt x="12183" y="5224"/>
                </a:cubicBezTo>
                <a:cubicBezTo>
                  <a:pt x="12237" y="5224"/>
                  <a:pt x="12237" y="5224"/>
                  <a:pt x="12237" y="5224"/>
                </a:cubicBezTo>
                <a:cubicBezTo>
                  <a:pt x="12237" y="5218"/>
                  <a:pt x="12243" y="5212"/>
                  <a:pt x="12243" y="5212"/>
                </a:cubicBezTo>
                <a:cubicBezTo>
                  <a:pt x="12243" y="5206"/>
                  <a:pt x="12243" y="5206"/>
                  <a:pt x="12248" y="5200"/>
                </a:cubicBezTo>
                <a:cubicBezTo>
                  <a:pt x="12248" y="5188"/>
                  <a:pt x="12248" y="5182"/>
                  <a:pt x="12254" y="5176"/>
                </a:cubicBezTo>
                <a:cubicBezTo>
                  <a:pt x="12260" y="5170"/>
                  <a:pt x="12260" y="5170"/>
                  <a:pt x="12266" y="5164"/>
                </a:cubicBezTo>
                <a:cubicBezTo>
                  <a:pt x="12272" y="5164"/>
                  <a:pt x="12272" y="5170"/>
                  <a:pt x="12278" y="5170"/>
                </a:cubicBezTo>
                <a:cubicBezTo>
                  <a:pt x="12290" y="5170"/>
                  <a:pt x="12290" y="5170"/>
                  <a:pt x="12290" y="5170"/>
                </a:cubicBezTo>
                <a:cubicBezTo>
                  <a:pt x="12296" y="5170"/>
                  <a:pt x="12296" y="5164"/>
                  <a:pt x="12302" y="5164"/>
                </a:cubicBezTo>
                <a:cubicBezTo>
                  <a:pt x="12308" y="5146"/>
                  <a:pt x="12308" y="5146"/>
                  <a:pt x="12308" y="5146"/>
                </a:cubicBezTo>
                <a:cubicBezTo>
                  <a:pt x="12308" y="5141"/>
                  <a:pt x="12314" y="5141"/>
                  <a:pt x="12314" y="5135"/>
                </a:cubicBezTo>
                <a:cubicBezTo>
                  <a:pt x="12314" y="5129"/>
                  <a:pt x="12314" y="5129"/>
                  <a:pt x="12314" y="5123"/>
                </a:cubicBezTo>
                <a:cubicBezTo>
                  <a:pt x="12314" y="5117"/>
                  <a:pt x="12320" y="5117"/>
                  <a:pt x="12320" y="5111"/>
                </a:cubicBezTo>
                <a:cubicBezTo>
                  <a:pt x="12325" y="5105"/>
                  <a:pt x="12325" y="5105"/>
                  <a:pt x="12325" y="5099"/>
                </a:cubicBezTo>
                <a:cubicBezTo>
                  <a:pt x="12332" y="5093"/>
                  <a:pt x="12337" y="5093"/>
                  <a:pt x="12343" y="5093"/>
                </a:cubicBezTo>
                <a:cubicBezTo>
                  <a:pt x="12349" y="5093"/>
                  <a:pt x="12349" y="5093"/>
                  <a:pt x="12349" y="5093"/>
                </a:cubicBezTo>
                <a:cubicBezTo>
                  <a:pt x="12355" y="5093"/>
                  <a:pt x="12355" y="5099"/>
                  <a:pt x="12355" y="5105"/>
                </a:cubicBezTo>
                <a:cubicBezTo>
                  <a:pt x="12361" y="5105"/>
                  <a:pt x="12367" y="5105"/>
                  <a:pt x="12367" y="5105"/>
                </a:cubicBezTo>
                <a:cubicBezTo>
                  <a:pt x="12367" y="5093"/>
                  <a:pt x="12367" y="5087"/>
                  <a:pt x="12367" y="5069"/>
                </a:cubicBezTo>
                <a:cubicBezTo>
                  <a:pt x="12373" y="5058"/>
                  <a:pt x="12373" y="5046"/>
                  <a:pt x="12379" y="5034"/>
                </a:cubicBezTo>
                <a:cubicBezTo>
                  <a:pt x="12379" y="5028"/>
                  <a:pt x="12379" y="5022"/>
                  <a:pt x="12379" y="5022"/>
                </a:cubicBezTo>
                <a:cubicBezTo>
                  <a:pt x="12379" y="5016"/>
                  <a:pt x="12379" y="5010"/>
                  <a:pt x="12385" y="5010"/>
                </a:cubicBezTo>
                <a:cubicBezTo>
                  <a:pt x="12385" y="5004"/>
                  <a:pt x="12391" y="5004"/>
                  <a:pt x="12397" y="5004"/>
                </a:cubicBezTo>
                <a:cubicBezTo>
                  <a:pt x="12397" y="5004"/>
                  <a:pt x="12403" y="5004"/>
                  <a:pt x="12409" y="5004"/>
                </a:cubicBezTo>
                <a:cubicBezTo>
                  <a:pt x="12414" y="5004"/>
                  <a:pt x="12420" y="4998"/>
                  <a:pt x="12426" y="4998"/>
                </a:cubicBezTo>
                <a:cubicBezTo>
                  <a:pt x="12426" y="4986"/>
                  <a:pt x="12426" y="4980"/>
                  <a:pt x="12426" y="4969"/>
                </a:cubicBezTo>
                <a:cubicBezTo>
                  <a:pt x="12420" y="4963"/>
                  <a:pt x="12420" y="4963"/>
                  <a:pt x="12414" y="4963"/>
                </a:cubicBezTo>
                <a:cubicBezTo>
                  <a:pt x="12409" y="4957"/>
                  <a:pt x="12403" y="4963"/>
                  <a:pt x="12403" y="4963"/>
                </a:cubicBezTo>
                <a:cubicBezTo>
                  <a:pt x="12397" y="4957"/>
                  <a:pt x="12391" y="4957"/>
                  <a:pt x="12391" y="4957"/>
                </a:cubicBezTo>
                <a:cubicBezTo>
                  <a:pt x="12385" y="4951"/>
                  <a:pt x="12379" y="4951"/>
                  <a:pt x="12379" y="4951"/>
                </a:cubicBezTo>
                <a:cubicBezTo>
                  <a:pt x="12379" y="4945"/>
                  <a:pt x="12379" y="4939"/>
                  <a:pt x="12379" y="4939"/>
                </a:cubicBezTo>
                <a:cubicBezTo>
                  <a:pt x="12379" y="4933"/>
                  <a:pt x="12373" y="4927"/>
                  <a:pt x="12373" y="4921"/>
                </a:cubicBezTo>
                <a:cubicBezTo>
                  <a:pt x="12373" y="4921"/>
                  <a:pt x="12373" y="4915"/>
                  <a:pt x="12367" y="4909"/>
                </a:cubicBezTo>
                <a:cubicBezTo>
                  <a:pt x="12367" y="4903"/>
                  <a:pt x="12361" y="4903"/>
                  <a:pt x="12355" y="4897"/>
                </a:cubicBezTo>
                <a:cubicBezTo>
                  <a:pt x="12349" y="4897"/>
                  <a:pt x="12343" y="4892"/>
                  <a:pt x="12337" y="4892"/>
                </a:cubicBezTo>
                <a:cubicBezTo>
                  <a:pt x="12332" y="4892"/>
                  <a:pt x="12325" y="4892"/>
                  <a:pt x="12325" y="4892"/>
                </a:cubicBezTo>
                <a:cubicBezTo>
                  <a:pt x="12320" y="4892"/>
                  <a:pt x="12314" y="4886"/>
                  <a:pt x="12314" y="4886"/>
                </a:cubicBezTo>
                <a:cubicBezTo>
                  <a:pt x="12314" y="4880"/>
                  <a:pt x="12314" y="4880"/>
                  <a:pt x="12314" y="4874"/>
                </a:cubicBezTo>
                <a:cubicBezTo>
                  <a:pt x="12314" y="4868"/>
                  <a:pt x="12320" y="4862"/>
                  <a:pt x="12320" y="4850"/>
                </a:cubicBezTo>
                <a:cubicBezTo>
                  <a:pt x="12320" y="4844"/>
                  <a:pt x="12320" y="4844"/>
                  <a:pt x="12320" y="4838"/>
                </a:cubicBezTo>
                <a:cubicBezTo>
                  <a:pt x="12314" y="4838"/>
                  <a:pt x="12308" y="4838"/>
                  <a:pt x="12308" y="4832"/>
                </a:cubicBezTo>
                <a:cubicBezTo>
                  <a:pt x="12302" y="4832"/>
                  <a:pt x="12302" y="4826"/>
                  <a:pt x="12296" y="4826"/>
                </a:cubicBezTo>
                <a:cubicBezTo>
                  <a:pt x="12272" y="4826"/>
                  <a:pt x="12272" y="4826"/>
                  <a:pt x="12272" y="4826"/>
                </a:cubicBezTo>
                <a:cubicBezTo>
                  <a:pt x="12272" y="4838"/>
                  <a:pt x="12272" y="4844"/>
                  <a:pt x="12272" y="4856"/>
                </a:cubicBezTo>
                <a:cubicBezTo>
                  <a:pt x="12272" y="4862"/>
                  <a:pt x="12260" y="4868"/>
                  <a:pt x="12254" y="4874"/>
                </a:cubicBezTo>
                <a:cubicBezTo>
                  <a:pt x="12254" y="4862"/>
                  <a:pt x="12248" y="4856"/>
                  <a:pt x="12248" y="4850"/>
                </a:cubicBezTo>
                <a:cubicBezTo>
                  <a:pt x="12248" y="4844"/>
                  <a:pt x="12248" y="4838"/>
                  <a:pt x="12248" y="4838"/>
                </a:cubicBezTo>
                <a:cubicBezTo>
                  <a:pt x="12248" y="4832"/>
                  <a:pt x="12243" y="4832"/>
                  <a:pt x="12237" y="4832"/>
                </a:cubicBezTo>
                <a:cubicBezTo>
                  <a:pt x="12237" y="4826"/>
                  <a:pt x="12231" y="4826"/>
                  <a:pt x="12231" y="4820"/>
                </a:cubicBezTo>
                <a:cubicBezTo>
                  <a:pt x="12231" y="4761"/>
                  <a:pt x="12231" y="4761"/>
                  <a:pt x="12231" y="4761"/>
                </a:cubicBezTo>
                <a:cubicBezTo>
                  <a:pt x="12225" y="4761"/>
                  <a:pt x="12225" y="4755"/>
                  <a:pt x="12219" y="4749"/>
                </a:cubicBezTo>
                <a:cubicBezTo>
                  <a:pt x="12219" y="4749"/>
                  <a:pt x="12213" y="4743"/>
                  <a:pt x="12207" y="4743"/>
                </a:cubicBezTo>
                <a:cubicBezTo>
                  <a:pt x="12207" y="4749"/>
                  <a:pt x="12207" y="4749"/>
                  <a:pt x="12201" y="4755"/>
                </a:cubicBezTo>
                <a:cubicBezTo>
                  <a:pt x="12201" y="4755"/>
                  <a:pt x="12195" y="4755"/>
                  <a:pt x="12195" y="4761"/>
                </a:cubicBezTo>
                <a:cubicBezTo>
                  <a:pt x="12189" y="4761"/>
                  <a:pt x="12183" y="4761"/>
                  <a:pt x="12183" y="4767"/>
                </a:cubicBezTo>
                <a:cubicBezTo>
                  <a:pt x="12171" y="4767"/>
                  <a:pt x="12171" y="4779"/>
                  <a:pt x="12166" y="4791"/>
                </a:cubicBezTo>
                <a:cubicBezTo>
                  <a:pt x="12166" y="4803"/>
                  <a:pt x="12166" y="4809"/>
                  <a:pt x="12166" y="4820"/>
                </a:cubicBezTo>
                <a:cubicBezTo>
                  <a:pt x="12166" y="4832"/>
                  <a:pt x="12166" y="4838"/>
                  <a:pt x="12166" y="4844"/>
                </a:cubicBezTo>
                <a:cubicBezTo>
                  <a:pt x="12154" y="4844"/>
                  <a:pt x="12148" y="4844"/>
                  <a:pt x="12142" y="4844"/>
                </a:cubicBezTo>
                <a:cubicBezTo>
                  <a:pt x="12130" y="4844"/>
                  <a:pt x="12124" y="4844"/>
                  <a:pt x="12118" y="4844"/>
                </a:cubicBezTo>
                <a:cubicBezTo>
                  <a:pt x="12106" y="4844"/>
                  <a:pt x="12106" y="4844"/>
                  <a:pt x="12106" y="4844"/>
                </a:cubicBezTo>
                <a:cubicBezTo>
                  <a:pt x="12100" y="4844"/>
                  <a:pt x="12094" y="4838"/>
                  <a:pt x="12088" y="4838"/>
                </a:cubicBezTo>
                <a:cubicBezTo>
                  <a:pt x="12082" y="4832"/>
                  <a:pt x="12077" y="4832"/>
                  <a:pt x="12071" y="4832"/>
                </a:cubicBezTo>
                <a:cubicBezTo>
                  <a:pt x="12065" y="4832"/>
                  <a:pt x="12065" y="4832"/>
                  <a:pt x="12059" y="4832"/>
                </a:cubicBezTo>
                <a:cubicBezTo>
                  <a:pt x="12059" y="4832"/>
                  <a:pt x="12053" y="4838"/>
                  <a:pt x="12047" y="4838"/>
                </a:cubicBezTo>
                <a:cubicBezTo>
                  <a:pt x="12047" y="4844"/>
                  <a:pt x="12041" y="4844"/>
                  <a:pt x="12041" y="4844"/>
                </a:cubicBezTo>
                <a:cubicBezTo>
                  <a:pt x="12035" y="4850"/>
                  <a:pt x="12029" y="4850"/>
                  <a:pt x="12029" y="4856"/>
                </a:cubicBezTo>
                <a:cubicBezTo>
                  <a:pt x="12023" y="4862"/>
                  <a:pt x="12023" y="4868"/>
                  <a:pt x="12017" y="4868"/>
                </a:cubicBezTo>
                <a:cubicBezTo>
                  <a:pt x="12005" y="4868"/>
                  <a:pt x="12000" y="4862"/>
                  <a:pt x="11993" y="4862"/>
                </a:cubicBezTo>
                <a:cubicBezTo>
                  <a:pt x="11988" y="4856"/>
                  <a:pt x="11988" y="4850"/>
                  <a:pt x="11982" y="4850"/>
                </a:cubicBezTo>
                <a:cubicBezTo>
                  <a:pt x="11976" y="4844"/>
                  <a:pt x="11970" y="4844"/>
                  <a:pt x="11970" y="4838"/>
                </a:cubicBezTo>
                <a:cubicBezTo>
                  <a:pt x="11970" y="4832"/>
                  <a:pt x="11970" y="4832"/>
                  <a:pt x="11970" y="4826"/>
                </a:cubicBezTo>
                <a:cubicBezTo>
                  <a:pt x="11970" y="4820"/>
                  <a:pt x="11970" y="4814"/>
                  <a:pt x="11970" y="4814"/>
                </a:cubicBezTo>
                <a:cubicBezTo>
                  <a:pt x="11970" y="4809"/>
                  <a:pt x="11976" y="4814"/>
                  <a:pt x="11982" y="4809"/>
                </a:cubicBezTo>
                <a:cubicBezTo>
                  <a:pt x="11988" y="4803"/>
                  <a:pt x="12000" y="4803"/>
                  <a:pt x="12011" y="4803"/>
                </a:cubicBezTo>
                <a:cubicBezTo>
                  <a:pt x="12017" y="4803"/>
                  <a:pt x="12017" y="4803"/>
                  <a:pt x="12017" y="4803"/>
                </a:cubicBezTo>
                <a:cubicBezTo>
                  <a:pt x="12023" y="4803"/>
                  <a:pt x="12023" y="4809"/>
                  <a:pt x="12035" y="4809"/>
                </a:cubicBezTo>
                <a:cubicBezTo>
                  <a:pt x="12041" y="4809"/>
                  <a:pt x="12041" y="4809"/>
                  <a:pt x="12053" y="4809"/>
                </a:cubicBezTo>
                <a:cubicBezTo>
                  <a:pt x="12059" y="4809"/>
                  <a:pt x="12065" y="4809"/>
                  <a:pt x="12071" y="4809"/>
                </a:cubicBezTo>
                <a:cubicBezTo>
                  <a:pt x="12077" y="4809"/>
                  <a:pt x="12077" y="4803"/>
                  <a:pt x="12082" y="4803"/>
                </a:cubicBezTo>
                <a:cubicBezTo>
                  <a:pt x="12082" y="4797"/>
                  <a:pt x="12082" y="4791"/>
                  <a:pt x="12082" y="4791"/>
                </a:cubicBezTo>
                <a:cubicBezTo>
                  <a:pt x="12077" y="4791"/>
                  <a:pt x="12077" y="4785"/>
                  <a:pt x="12071" y="4785"/>
                </a:cubicBezTo>
                <a:cubicBezTo>
                  <a:pt x="12059" y="4785"/>
                  <a:pt x="12059" y="4785"/>
                  <a:pt x="12059" y="4785"/>
                </a:cubicBezTo>
                <a:cubicBezTo>
                  <a:pt x="12047" y="4785"/>
                  <a:pt x="12047" y="4785"/>
                  <a:pt x="12035" y="4785"/>
                </a:cubicBezTo>
                <a:cubicBezTo>
                  <a:pt x="12023" y="4785"/>
                  <a:pt x="12023" y="4785"/>
                  <a:pt x="12023" y="4785"/>
                </a:cubicBezTo>
                <a:cubicBezTo>
                  <a:pt x="12017" y="4785"/>
                  <a:pt x="12017" y="4785"/>
                  <a:pt x="12011" y="4785"/>
                </a:cubicBezTo>
                <a:cubicBezTo>
                  <a:pt x="12005" y="4785"/>
                  <a:pt x="12005" y="4785"/>
                  <a:pt x="12000" y="4785"/>
                </a:cubicBezTo>
                <a:cubicBezTo>
                  <a:pt x="11988" y="4779"/>
                  <a:pt x="11982" y="4773"/>
                  <a:pt x="11970" y="4773"/>
                </a:cubicBezTo>
                <a:cubicBezTo>
                  <a:pt x="11958" y="4773"/>
                  <a:pt x="11952" y="4773"/>
                  <a:pt x="11934" y="4773"/>
                </a:cubicBezTo>
                <a:cubicBezTo>
                  <a:pt x="11928" y="4773"/>
                  <a:pt x="11928" y="4767"/>
                  <a:pt x="11922" y="4767"/>
                </a:cubicBezTo>
                <a:cubicBezTo>
                  <a:pt x="11911" y="4767"/>
                  <a:pt x="11911" y="4767"/>
                  <a:pt x="11911" y="4767"/>
                </a:cubicBezTo>
                <a:cubicBezTo>
                  <a:pt x="11911" y="4714"/>
                  <a:pt x="11911" y="4714"/>
                  <a:pt x="11911" y="4714"/>
                </a:cubicBezTo>
                <a:cubicBezTo>
                  <a:pt x="11905" y="4708"/>
                  <a:pt x="11905" y="4702"/>
                  <a:pt x="11899" y="4702"/>
                </a:cubicBezTo>
                <a:cubicBezTo>
                  <a:pt x="11899" y="4696"/>
                  <a:pt x="11893" y="4702"/>
                  <a:pt x="11887" y="4696"/>
                </a:cubicBezTo>
                <a:cubicBezTo>
                  <a:pt x="11887" y="4696"/>
                  <a:pt x="11887" y="4690"/>
                  <a:pt x="11881" y="4684"/>
                </a:cubicBezTo>
                <a:cubicBezTo>
                  <a:pt x="11875" y="4684"/>
                  <a:pt x="11869" y="4684"/>
                  <a:pt x="11869" y="4684"/>
                </a:cubicBezTo>
                <a:cubicBezTo>
                  <a:pt x="11863" y="4684"/>
                  <a:pt x="11857" y="4684"/>
                  <a:pt x="11857" y="4684"/>
                </a:cubicBezTo>
                <a:cubicBezTo>
                  <a:pt x="11851" y="4684"/>
                  <a:pt x="11845" y="4678"/>
                  <a:pt x="11845" y="4678"/>
                </a:cubicBezTo>
                <a:cubicBezTo>
                  <a:pt x="11839" y="4672"/>
                  <a:pt x="11827" y="4678"/>
                  <a:pt x="11827" y="4672"/>
                </a:cubicBezTo>
                <a:cubicBezTo>
                  <a:pt x="11827" y="4666"/>
                  <a:pt x="11827" y="4660"/>
                  <a:pt x="11827" y="4654"/>
                </a:cubicBezTo>
                <a:cubicBezTo>
                  <a:pt x="11827" y="4648"/>
                  <a:pt x="11827" y="4642"/>
                  <a:pt x="11827" y="4637"/>
                </a:cubicBezTo>
                <a:cubicBezTo>
                  <a:pt x="11827" y="4625"/>
                  <a:pt x="11816" y="4619"/>
                  <a:pt x="11810" y="4613"/>
                </a:cubicBezTo>
                <a:cubicBezTo>
                  <a:pt x="11810" y="4607"/>
                  <a:pt x="11804" y="4607"/>
                  <a:pt x="11804" y="4601"/>
                </a:cubicBezTo>
                <a:cubicBezTo>
                  <a:pt x="11798" y="4595"/>
                  <a:pt x="11804" y="4595"/>
                  <a:pt x="11804" y="4589"/>
                </a:cubicBezTo>
                <a:cubicBezTo>
                  <a:pt x="11798" y="4583"/>
                  <a:pt x="11804" y="4583"/>
                  <a:pt x="11804" y="4577"/>
                </a:cubicBezTo>
                <a:cubicBezTo>
                  <a:pt x="11804" y="4571"/>
                  <a:pt x="11798" y="4571"/>
                  <a:pt x="11798" y="4565"/>
                </a:cubicBezTo>
                <a:cubicBezTo>
                  <a:pt x="11792" y="4554"/>
                  <a:pt x="11798" y="4554"/>
                  <a:pt x="11798" y="4542"/>
                </a:cubicBezTo>
                <a:cubicBezTo>
                  <a:pt x="11798" y="4536"/>
                  <a:pt x="11792" y="4536"/>
                  <a:pt x="11798" y="4524"/>
                </a:cubicBezTo>
                <a:cubicBezTo>
                  <a:pt x="11798" y="4518"/>
                  <a:pt x="11798" y="4518"/>
                  <a:pt x="11804" y="4512"/>
                </a:cubicBezTo>
                <a:cubicBezTo>
                  <a:pt x="11804" y="4506"/>
                  <a:pt x="11810" y="4506"/>
                  <a:pt x="11810" y="4500"/>
                </a:cubicBezTo>
                <a:cubicBezTo>
                  <a:pt x="11816" y="4500"/>
                  <a:pt x="11822" y="4500"/>
                  <a:pt x="11827" y="4500"/>
                </a:cubicBezTo>
                <a:cubicBezTo>
                  <a:pt x="11839" y="4500"/>
                  <a:pt x="11845" y="4506"/>
                  <a:pt x="11857" y="4506"/>
                </a:cubicBezTo>
                <a:cubicBezTo>
                  <a:pt x="11875" y="4512"/>
                  <a:pt x="11881" y="4524"/>
                  <a:pt x="11887" y="4536"/>
                </a:cubicBezTo>
                <a:cubicBezTo>
                  <a:pt x="11893" y="4536"/>
                  <a:pt x="11899" y="4542"/>
                  <a:pt x="11899" y="4542"/>
                </a:cubicBezTo>
                <a:cubicBezTo>
                  <a:pt x="11911" y="4548"/>
                  <a:pt x="11916" y="4560"/>
                  <a:pt x="11922" y="4565"/>
                </a:cubicBezTo>
                <a:cubicBezTo>
                  <a:pt x="11922" y="4571"/>
                  <a:pt x="11928" y="4571"/>
                  <a:pt x="11934" y="4577"/>
                </a:cubicBezTo>
                <a:cubicBezTo>
                  <a:pt x="11940" y="4589"/>
                  <a:pt x="11940" y="4601"/>
                  <a:pt x="11952" y="4613"/>
                </a:cubicBezTo>
                <a:cubicBezTo>
                  <a:pt x="11952" y="4619"/>
                  <a:pt x="11958" y="4619"/>
                  <a:pt x="11964" y="4625"/>
                </a:cubicBezTo>
                <a:cubicBezTo>
                  <a:pt x="11976" y="4631"/>
                  <a:pt x="11982" y="4631"/>
                  <a:pt x="11993" y="4642"/>
                </a:cubicBezTo>
                <a:cubicBezTo>
                  <a:pt x="12005" y="4642"/>
                  <a:pt x="12011" y="4654"/>
                  <a:pt x="12017" y="4660"/>
                </a:cubicBezTo>
                <a:cubicBezTo>
                  <a:pt x="12029" y="4666"/>
                  <a:pt x="12029" y="4672"/>
                  <a:pt x="12041" y="4678"/>
                </a:cubicBezTo>
                <a:cubicBezTo>
                  <a:pt x="12047" y="4684"/>
                  <a:pt x="12053" y="4690"/>
                  <a:pt x="12065" y="4690"/>
                </a:cubicBezTo>
                <a:cubicBezTo>
                  <a:pt x="12071" y="4696"/>
                  <a:pt x="12082" y="4690"/>
                  <a:pt x="12088" y="4690"/>
                </a:cubicBezTo>
                <a:cubicBezTo>
                  <a:pt x="12094" y="4690"/>
                  <a:pt x="12100" y="4696"/>
                  <a:pt x="12100" y="4696"/>
                </a:cubicBezTo>
                <a:cubicBezTo>
                  <a:pt x="12118" y="4696"/>
                  <a:pt x="12130" y="4702"/>
                  <a:pt x="12148" y="4702"/>
                </a:cubicBezTo>
                <a:cubicBezTo>
                  <a:pt x="12154" y="4702"/>
                  <a:pt x="12154" y="4702"/>
                  <a:pt x="12154" y="4702"/>
                </a:cubicBezTo>
                <a:cubicBezTo>
                  <a:pt x="12166" y="4702"/>
                  <a:pt x="12166" y="4702"/>
                  <a:pt x="12166" y="4702"/>
                </a:cubicBezTo>
                <a:cubicBezTo>
                  <a:pt x="12166" y="4702"/>
                  <a:pt x="12171" y="4696"/>
                  <a:pt x="12177" y="4696"/>
                </a:cubicBezTo>
                <a:cubicBezTo>
                  <a:pt x="12183" y="4696"/>
                  <a:pt x="12189" y="4696"/>
                  <a:pt x="12195" y="4696"/>
                </a:cubicBezTo>
                <a:cubicBezTo>
                  <a:pt x="12201" y="4696"/>
                  <a:pt x="12207" y="4690"/>
                  <a:pt x="12207" y="4690"/>
                </a:cubicBezTo>
                <a:cubicBezTo>
                  <a:pt x="12219" y="4690"/>
                  <a:pt x="12219" y="4690"/>
                  <a:pt x="12219" y="4690"/>
                </a:cubicBezTo>
                <a:cubicBezTo>
                  <a:pt x="12231" y="4690"/>
                  <a:pt x="12237" y="4690"/>
                  <a:pt x="12243" y="4690"/>
                </a:cubicBezTo>
                <a:cubicBezTo>
                  <a:pt x="12248" y="4690"/>
                  <a:pt x="12248" y="4696"/>
                  <a:pt x="12254" y="4702"/>
                </a:cubicBezTo>
                <a:cubicBezTo>
                  <a:pt x="12260" y="4708"/>
                  <a:pt x="12266" y="4708"/>
                  <a:pt x="12272" y="4720"/>
                </a:cubicBezTo>
                <a:cubicBezTo>
                  <a:pt x="12272" y="4726"/>
                  <a:pt x="12272" y="4726"/>
                  <a:pt x="12272" y="4731"/>
                </a:cubicBezTo>
                <a:cubicBezTo>
                  <a:pt x="12272" y="4737"/>
                  <a:pt x="12272" y="4737"/>
                  <a:pt x="12272" y="4743"/>
                </a:cubicBezTo>
                <a:cubicBezTo>
                  <a:pt x="12278" y="4749"/>
                  <a:pt x="12278" y="4749"/>
                  <a:pt x="12278" y="4755"/>
                </a:cubicBezTo>
                <a:cubicBezTo>
                  <a:pt x="12284" y="4755"/>
                  <a:pt x="12290" y="4755"/>
                  <a:pt x="12290" y="4761"/>
                </a:cubicBezTo>
                <a:cubicBezTo>
                  <a:pt x="12296" y="4761"/>
                  <a:pt x="12302" y="4761"/>
                  <a:pt x="12308" y="4761"/>
                </a:cubicBezTo>
                <a:cubicBezTo>
                  <a:pt x="12367" y="4761"/>
                  <a:pt x="12367" y="4761"/>
                  <a:pt x="12367" y="4761"/>
                </a:cubicBezTo>
                <a:cubicBezTo>
                  <a:pt x="12373" y="4761"/>
                  <a:pt x="12373" y="4761"/>
                  <a:pt x="12379" y="4761"/>
                </a:cubicBezTo>
                <a:cubicBezTo>
                  <a:pt x="12385" y="4761"/>
                  <a:pt x="12385" y="4761"/>
                  <a:pt x="12391" y="4761"/>
                </a:cubicBezTo>
                <a:cubicBezTo>
                  <a:pt x="12397" y="4761"/>
                  <a:pt x="12397" y="4767"/>
                  <a:pt x="12403" y="4767"/>
                </a:cubicBezTo>
                <a:cubicBezTo>
                  <a:pt x="12409" y="4773"/>
                  <a:pt x="12409" y="4779"/>
                  <a:pt x="12409" y="4779"/>
                </a:cubicBezTo>
                <a:cubicBezTo>
                  <a:pt x="12414" y="4785"/>
                  <a:pt x="12414" y="4785"/>
                  <a:pt x="12420" y="4785"/>
                </a:cubicBezTo>
                <a:cubicBezTo>
                  <a:pt x="12426" y="4791"/>
                  <a:pt x="12426" y="4791"/>
                  <a:pt x="12438" y="4791"/>
                </a:cubicBezTo>
                <a:cubicBezTo>
                  <a:pt x="12492" y="4791"/>
                  <a:pt x="12492" y="4791"/>
                  <a:pt x="12492" y="4791"/>
                </a:cubicBezTo>
                <a:cubicBezTo>
                  <a:pt x="12503" y="4791"/>
                  <a:pt x="12509" y="4803"/>
                  <a:pt x="12521" y="4803"/>
                </a:cubicBezTo>
                <a:cubicBezTo>
                  <a:pt x="12616" y="4803"/>
                  <a:pt x="12616" y="4803"/>
                  <a:pt x="12616" y="4803"/>
                </a:cubicBezTo>
                <a:cubicBezTo>
                  <a:pt x="12687" y="4791"/>
                  <a:pt x="12687" y="4791"/>
                  <a:pt x="12687" y="4791"/>
                </a:cubicBezTo>
                <a:cubicBezTo>
                  <a:pt x="12752" y="4791"/>
                  <a:pt x="12752" y="4791"/>
                  <a:pt x="12752" y="4791"/>
                </a:cubicBezTo>
                <a:cubicBezTo>
                  <a:pt x="12764" y="4791"/>
                  <a:pt x="12764" y="4797"/>
                  <a:pt x="12776" y="4803"/>
                </a:cubicBezTo>
                <a:cubicBezTo>
                  <a:pt x="12776" y="4809"/>
                  <a:pt x="12782" y="4809"/>
                  <a:pt x="12788" y="4814"/>
                </a:cubicBezTo>
                <a:cubicBezTo>
                  <a:pt x="12788" y="4814"/>
                  <a:pt x="12794" y="4820"/>
                  <a:pt x="12800" y="4820"/>
                </a:cubicBezTo>
                <a:cubicBezTo>
                  <a:pt x="12806" y="4832"/>
                  <a:pt x="12806" y="4838"/>
                  <a:pt x="12812" y="4844"/>
                </a:cubicBezTo>
                <a:cubicBezTo>
                  <a:pt x="12818" y="4850"/>
                  <a:pt x="12818" y="4850"/>
                  <a:pt x="12824" y="4856"/>
                </a:cubicBezTo>
                <a:cubicBezTo>
                  <a:pt x="12830" y="4856"/>
                  <a:pt x="12830" y="4856"/>
                  <a:pt x="12835" y="4856"/>
                </a:cubicBezTo>
                <a:cubicBezTo>
                  <a:pt x="12841" y="4862"/>
                  <a:pt x="12841" y="4862"/>
                  <a:pt x="12847" y="4868"/>
                </a:cubicBezTo>
                <a:cubicBezTo>
                  <a:pt x="12847" y="4868"/>
                  <a:pt x="12847" y="4874"/>
                  <a:pt x="12853" y="4880"/>
                </a:cubicBezTo>
                <a:cubicBezTo>
                  <a:pt x="12853" y="4886"/>
                  <a:pt x="12853" y="4892"/>
                  <a:pt x="12853" y="4897"/>
                </a:cubicBezTo>
                <a:cubicBezTo>
                  <a:pt x="12859" y="4903"/>
                  <a:pt x="12871" y="4897"/>
                  <a:pt x="12877" y="4903"/>
                </a:cubicBezTo>
                <a:cubicBezTo>
                  <a:pt x="12877" y="4903"/>
                  <a:pt x="12877" y="4909"/>
                  <a:pt x="12883" y="4915"/>
                </a:cubicBezTo>
                <a:cubicBezTo>
                  <a:pt x="12883" y="4915"/>
                  <a:pt x="12883" y="4921"/>
                  <a:pt x="12889" y="4927"/>
                </a:cubicBezTo>
                <a:cubicBezTo>
                  <a:pt x="12895" y="4927"/>
                  <a:pt x="12895" y="4927"/>
                  <a:pt x="12901" y="4927"/>
                </a:cubicBezTo>
                <a:cubicBezTo>
                  <a:pt x="12913" y="4927"/>
                  <a:pt x="12913" y="4927"/>
                  <a:pt x="12913" y="4927"/>
                </a:cubicBezTo>
                <a:cubicBezTo>
                  <a:pt x="12918" y="4927"/>
                  <a:pt x="12924" y="4927"/>
                  <a:pt x="12936" y="4927"/>
                </a:cubicBezTo>
                <a:cubicBezTo>
                  <a:pt x="12936" y="4927"/>
                  <a:pt x="12942" y="4933"/>
                  <a:pt x="12948" y="4933"/>
                </a:cubicBezTo>
                <a:cubicBezTo>
                  <a:pt x="12948" y="4933"/>
                  <a:pt x="12954" y="4933"/>
                  <a:pt x="12960" y="4939"/>
                </a:cubicBezTo>
                <a:cubicBezTo>
                  <a:pt x="12966" y="4939"/>
                  <a:pt x="12972" y="4945"/>
                  <a:pt x="12984" y="4951"/>
                </a:cubicBezTo>
                <a:cubicBezTo>
                  <a:pt x="12972" y="4951"/>
                  <a:pt x="12960" y="4945"/>
                  <a:pt x="12948" y="4951"/>
                </a:cubicBezTo>
                <a:cubicBezTo>
                  <a:pt x="12942" y="4951"/>
                  <a:pt x="12936" y="4951"/>
                  <a:pt x="12924" y="4957"/>
                </a:cubicBezTo>
                <a:cubicBezTo>
                  <a:pt x="12924" y="4957"/>
                  <a:pt x="12918" y="4957"/>
                  <a:pt x="12913" y="4963"/>
                </a:cubicBezTo>
                <a:lnTo>
                  <a:pt x="12913" y="4969"/>
                </a:lnTo>
                <a:cubicBezTo>
                  <a:pt x="12918" y="4975"/>
                  <a:pt x="12918" y="4980"/>
                  <a:pt x="12918" y="4980"/>
                </a:cubicBezTo>
                <a:cubicBezTo>
                  <a:pt x="12924" y="4986"/>
                  <a:pt x="12930" y="4986"/>
                  <a:pt x="12930" y="4986"/>
                </a:cubicBezTo>
                <a:cubicBezTo>
                  <a:pt x="12936" y="4986"/>
                  <a:pt x="12942" y="4986"/>
                  <a:pt x="12942" y="4986"/>
                </a:cubicBezTo>
                <a:cubicBezTo>
                  <a:pt x="12948" y="4992"/>
                  <a:pt x="12948" y="4998"/>
                  <a:pt x="12954" y="4998"/>
                </a:cubicBezTo>
                <a:cubicBezTo>
                  <a:pt x="12954" y="5004"/>
                  <a:pt x="12954" y="5004"/>
                  <a:pt x="12960" y="5010"/>
                </a:cubicBezTo>
                <a:cubicBezTo>
                  <a:pt x="12966" y="5022"/>
                  <a:pt x="12972" y="5028"/>
                  <a:pt x="12984" y="5034"/>
                </a:cubicBezTo>
                <a:cubicBezTo>
                  <a:pt x="12990" y="5034"/>
                  <a:pt x="12990" y="5034"/>
                  <a:pt x="12996" y="5040"/>
                </a:cubicBezTo>
                <a:cubicBezTo>
                  <a:pt x="13002" y="5046"/>
                  <a:pt x="13002" y="5052"/>
                  <a:pt x="13007" y="5052"/>
                </a:cubicBezTo>
                <a:cubicBezTo>
                  <a:pt x="13013" y="5052"/>
                  <a:pt x="13013" y="5052"/>
                  <a:pt x="13019" y="5052"/>
                </a:cubicBezTo>
                <a:cubicBezTo>
                  <a:pt x="13025" y="5052"/>
                  <a:pt x="13025" y="5052"/>
                  <a:pt x="13031" y="5052"/>
                </a:cubicBezTo>
                <a:cubicBezTo>
                  <a:pt x="13037" y="5052"/>
                  <a:pt x="13037" y="5046"/>
                  <a:pt x="13043" y="5040"/>
                </a:cubicBezTo>
                <a:cubicBezTo>
                  <a:pt x="13049" y="5040"/>
                  <a:pt x="13049" y="5034"/>
                  <a:pt x="13049" y="5034"/>
                </a:cubicBezTo>
                <a:cubicBezTo>
                  <a:pt x="13061" y="5028"/>
                  <a:pt x="13067" y="5028"/>
                  <a:pt x="13073" y="5028"/>
                </a:cubicBezTo>
                <a:cubicBezTo>
                  <a:pt x="13079" y="5022"/>
                  <a:pt x="13079" y="5016"/>
                  <a:pt x="13084" y="5010"/>
                </a:cubicBezTo>
                <a:cubicBezTo>
                  <a:pt x="13084" y="5004"/>
                  <a:pt x="13090" y="4998"/>
                  <a:pt x="13096" y="4998"/>
                </a:cubicBezTo>
                <a:cubicBezTo>
                  <a:pt x="13108" y="4998"/>
                  <a:pt x="13114" y="5004"/>
                  <a:pt x="13120" y="5010"/>
                </a:cubicBezTo>
                <a:cubicBezTo>
                  <a:pt x="13126" y="5016"/>
                  <a:pt x="13126" y="5016"/>
                  <a:pt x="13126" y="5022"/>
                </a:cubicBezTo>
                <a:cubicBezTo>
                  <a:pt x="13132" y="5034"/>
                  <a:pt x="13132" y="5040"/>
                  <a:pt x="13132" y="5052"/>
                </a:cubicBezTo>
                <a:cubicBezTo>
                  <a:pt x="13132" y="5058"/>
                  <a:pt x="13138" y="5063"/>
                  <a:pt x="13138" y="5075"/>
                </a:cubicBezTo>
                <a:cubicBezTo>
                  <a:pt x="13138" y="5081"/>
                  <a:pt x="13144" y="5087"/>
                  <a:pt x="13150" y="5099"/>
                </a:cubicBezTo>
                <a:cubicBezTo>
                  <a:pt x="13150" y="5105"/>
                  <a:pt x="13150" y="5105"/>
                  <a:pt x="13150" y="5111"/>
                </a:cubicBezTo>
                <a:cubicBezTo>
                  <a:pt x="13150" y="5117"/>
                  <a:pt x="13150" y="5129"/>
                  <a:pt x="13150" y="5135"/>
                </a:cubicBezTo>
                <a:cubicBezTo>
                  <a:pt x="13150" y="5158"/>
                  <a:pt x="13150" y="5158"/>
                  <a:pt x="13150" y="5158"/>
                </a:cubicBezTo>
                <a:cubicBezTo>
                  <a:pt x="13150" y="5164"/>
                  <a:pt x="13150" y="5170"/>
                  <a:pt x="13150" y="5176"/>
                </a:cubicBezTo>
                <a:cubicBezTo>
                  <a:pt x="13150" y="5188"/>
                  <a:pt x="13150" y="5200"/>
                  <a:pt x="13150" y="5212"/>
                </a:cubicBezTo>
                <a:cubicBezTo>
                  <a:pt x="13150" y="5218"/>
                  <a:pt x="13150" y="5224"/>
                  <a:pt x="13150" y="5224"/>
                </a:cubicBezTo>
                <a:cubicBezTo>
                  <a:pt x="13150" y="5235"/>
                  <a:pt x="13156" y="5241"/>
                  <a:pt x="13156" y="5247"/>
                </a:cubicBezTo>
                <a:cubicBezTo>
                  <a:pt x="13156" y="5253"/>
                  <a:pt x="13162" y="5253"/>
                  <a:pt x="13162" y="5259"/>
                </a:cubicBezTo>
                <a:cubicBezTo>
                  <a:pt x="13162" y="5271"/>
                  <a:pt x="13156" y="5283"/>
                  <a:pt x="13162" y="5295"/>
                </a:cubicBezTo>
                <a:cubicBezTo>
                  <a:pt x="13162" y="5307"/>
                  <a:pt x="13168" y="5312"/>
                  <a:pt x="13179" y="5318"/>
                </a:cubicBezTo>
                <a:cubicBezTo>
                  <a:pt x="13179" y="5324"/>
                  <a:pt x="13179" y="5324"/>
                  <a:pt x="13185" y="5330"/>
                </a:cubicBezTo>
                <a:cubicBezTo>
                  <a:pt x="13191" y="5336"/>
                  <a:pt x="13197" y="5336"/>
                  <a:pt x="13197" y="5342"/>
                </a:cubicBezTo>
                <a:cubicBezTo>
                  <a:pt x="13197" y="5348"/>
                  <a:pt x="13203" y="5348"/>
                  <a:pt x="13203" y="5354"/>
                </a:cubicBezTo>
                <a:cubicBezTo>
                  <a:pt x="13209" y="5360"/>
                  <a:pt x="13203" y="5360"/>
                  <a:pt x="13203" y="5366"/>
                </a:cubicBezTo>
                <a:cubicBezTo>
                  <a:pt x="13209" y="5372"/>
                  <a:pt x="13209" y="5384"/>
                  <a:pt x="13209" y="5390"/>
                </a:cubicBezTo>
                <a:cubicBezTo>
                  <a:pt x="13215" y="5396"/>
                  <a:pt x="13215" y="5401"/>
                  <a:pt x="13215" y="5401"/>
                </a:cubicBezTo>
                <a:cubicBezTo>
                  <a:pt x="13215" y="5407"/>
                  <a:pt x="13221" y="5407"/>
                  <a:pt x="13221" y="5413"/>
                </a:cubicBezTo>
                <a:cubicBezTo>
                  <a:pt x="13227" y="5419"/>
                  <a:pt x="13227" y="5425"/>
                  <a:pt x="13227" y="5425"/>
                </a:cubicBezTo>
                <a:cubicBezTo>
                  <a:pt x="13227" y="5431"/>
                  <a:pt x="13227" y="5437"/>
                  <a:pt x="13227" y="5437"/>
                </a:cubicBezTo>
                <a:cubicBezTo>
                  <a:pt x="13227" y="5443"/>
                  <a:pt x="13233" y="5449"/>
                  <a:pt x="13233" y="5449"/>
                </a:cubicBezTo>
                <a:cubicBezTo>
                  <a:pt x="13233" y="5455"/>
                  <a:pt x="13239" y="5461"/>
                  <a:pt x="13239" y="5461"/>
                </a:cubicBezTo>
                <a:cubicBezTo>
                  <a:pt x="13245" y="5467"/>
                  <a:pt x="13250" y="5467"/>
                  <a:pt x="13250" y="5473"/>
                </a:cubicBezTo>
                <a:cubicBezTo>
                  <a:pt x="13257" y="5478"/>
                  <a:pt x="13257" y="5478"/>
                  <a:pt x="13257" y="5485"/>
                </a:cubicBezTo>
                <a:cubicBezTo>
                  <a:pt x="13262" y="5490"/>
                  <a:pt x="13268" y="5490"/>
                  <a:pt x="13268" y="5496"/>
                </a:cubicBezTo>
                <a:cubicBezTo>
                  <a:pt x="13274" y="5502"/>
                  <a:pt x="13274" y="5508"/>
                  <a:pt x="13274" y="5520"/>
                </a:cubicBezTo>
                <a:cubicBezTo>
                  <a:pt x="13274" y="5532"/>
                  <a:pt x="13274" y="5532"/>
                  <a:pt x="13274" y="5532"/>
                </a:cubicBezTo>
                <a:cubicBezTo>
                  <a:pt x="13268" y="5538"/>
                  <a:pt x="13268" y="5544"/>
                  <a:pt x="13268" y="5556"/>
                </a:cubicBezTo>
                <a:cubicBezTo>
                  <a:pt x="13268" y="5567"/>
                  <a:pt x="13268" y="5579"/>
                  <a:pt x="13280" y="5591"/>
                </a:cubicBezTo>
                <a:cubicBezTo>
                  <a:pt x="13280" y="5597"/>
                  <a:pt x="13286" y="5597"/>
                  <a:pt x="13292" y="5603"/>
                </a:cubicBezTo>
                <a:cubicBezTo>
                  <a:pt x="13292" y="5609"/>
                  <a:pt x="13292" y="5615"/>
                  <a:pt x="13298" y="5615"/>
                </a:cubicBezTo>
                <a:cubicBezTo>
                  <a:pt x="13298" y="5621"/>
                  <a:pt x="13304" y="5621"/>
                  <a:pt x="13304" y="5627"/>
                </a:cubicBezTo>
                <a:cubicBezTo>
                  <a:pt x="13316" y="5644"/>
                  <a:pt x="13322" y="5662"/>
                  <a:pt x="13334" y="5680"/>
                </a:cubicBezTo>
                <a:cubicBezTo>
                  <a:pt x="13339" y="5692"/>
                  <a:pt x="13345" y="5698"/>
                  <a:pt x="13351" y="5716"/>
                </a:cubicBezTo>
                <a:cubicBezTo>
                  <a:pt x="13351" y="5716"/>
                  <a:pt x="13351" y="5722"/>
                  <a:pt x="13351" y="5728"/>
                </a:cubicBezTo>
                <a:cubicBezTo>
                  <a:pt x="13357" y="5733"/>
                  <a:pt x="13357" y="5733"/>
                  <a:pt x="13357" y="5733"/>
                </a:cubicBezTo>
                <a:cubicBezTo>
                  <a:pt x="13357" y="5739"/>
                  <a:pt x="13363" y="5739"/>
                  <a:pt x="13369" y="5745"/>
                </a:cubicBezTo>
                <a:cubicBezTo>
                  <a:pt x="13375" y="5751"/>
                  <a:pt x="13375" y="5757"/>
                  <a:pt x="13387" y="5757"/>
                </a:cubicBezTo>
                <a:cubicBezTo>
                  <a:pt x="13393" y="5757"/>
                  <a:pt x="13399" y="5757"/>
                  <a:pt x="13405" y="5751"/>
                </a:cubicBezTo>
                <a:cubicBezTo>
                  <a:pt x="13405" y="5751"/>
                  <a:pt x="13411" y="5751"/>
                  <a:pt x="13416" y="5745"/>
                </a:cubicBezTo>
                <a:cubicBezTo>
                  <a:pt x="13416" y="5739"/>
                  <a:pt x="13416" y="5739"/>
                  <a:pt x="13416" y="5733"/>
                </a:cubicBezTo>
                <a:cubicBezTo>
                  <a:pt x="13416" y="5728"/>
                  <a:pt x="13423" y="5728"/>
                  <a:pt x="13423" y="5722"/>
                </a:cubicBezTo>
                <a:cubicBezTo>
                  <a:pt x="13428" y="5710"/>
                  <a:pt x="13434" y="5698"/>
                  <a:pt x="13440" y="5686"/>
                </a:cubicBezTo>
                <a:cubicBezTo>
                  <a:pt x="13446" y="5686"/>
                  <a:pt x="13446" y="5680"/>
                  <a:pt x="13446" y="5674"/>
                </a:cubicBezTo>
                <a:cubicBezTo>
                  <a:pt x="13452" y="5674"/>
                  <a:pt x="13458" y="5680"/>
                  <a:pt x="13458" y="5674"/>
                </a:cubicBezTo>
                <a:cubicBezTo>
                  <a:pt x="13464" y="5674"/>
                  <a:pt x="13470" y="5674"/>
                  <a:pt x="13470" y="5674"/>
                </a:cubicBezTo>
                <a:cubicBezTo>
                  <a:pt x="13476" y="5668"/>
                  <a:pt x="13482" y="5668"/>
                  <a:pt x="13482" y="5662"/>
                </a:cubicBezTo>
                <a:cubicBezTo>
                  <a:pt x="13488" y="5656"/>
                  <a:pt x="13494" y="5656"/>
                  <a:pt x="13494" y="5651"/>
                </a:cubicBezTo>
                <a:cubicBezTo>
                  <a:pt x="13494" y="5651"/>
                  <a:pt x="13494" y="5644"/>
                  <a:pt x="13500" y="5644"/>
                </a:cubicBezTo>
                <a:cubicBezTo>
                  <a:pt x="13500" y="5639"/>
                  <a:pt x="13500" y="5633"/>
                  <a:pt x="13500" y="5633"/>
                </a:cubicBezTo>
                <a:cubicBezTo>
                  <a:pt x="13505" y="5621"/>
                  <a:pt x="13511" y="5621"/>
                  <a:pt x="13511" y="5609"/>
                </a:cubicBezTo>
                <a:cubicBezTo>
                  <a:pt x="13511" y="5597"/>
                  <a:pt x="13505" y="5591"/>
                  <a:pt x="13511" y="5579"/>
                </a:cubicBezTo>
                <a:lnTo>
                  <a:pt x="13517" y="5573"/>
                </a:lnTo>
                <a:cubicBezTo>
                  <a:pt x="13523" y="5562"/>
                  <a:pt x="13523" y="5556"/>
                  <a:pt x="13529" y="5550"/>
                </a:cubicBezTo>
                <a:cubicBezTo>
                  <a:pt x="13529" y="5538"/>
                  <a:pt x="13535" y="5532"/>
                  <a:pt x="13535" y="5526"/>
                </a:cubicBezTo>
                <a:cubicBezTo>
                  <a:pt x="13535" y="5514"/>
                  <a:pt x="13535" y="5508"/>
                  <a:pt x="13535" y="5502"/>
                </a:cubicBezTo>
                <a:cubicBezTo>
                  <a:pt x="13535" y="5496"/>
                  <a:pt x="13529" y="5490"/>
                  <a:pt x="13529" y="5478"/>
                </a:cubicBezTo>
                <a:cubicBezTo>
                  <a:pt x="13529" y="5473"/>
                  <a:pt x="13535" y="5473"/>
                  <a:pt x="13535" y="5467"/>
                </a:cubicBezTo>
                <a:cubicBezTo>
                  <a:pt x="13535" y="5407"/>
                  <a:pt x="13535" y="5407"/>
                  <a:pt x="13535" y="5407"/>
                </a:cubicBezTo>
                <a:cubicBezTo>
                  <a:pt x="13535" y="5390"/>
                  <a:pt x="13529" y="5372"/>
                  <a:pt x="13529" y="5354"/>
                </a:cubicBezTo>
                <a:cubicBezTo>
                  <a:pt x="13529" y="5348"/>
                  <a:pt x="13535" y="5348"/>
                  <a:pt x="13535" y="5342"/>
                </a:cubicBezTo>
                <a:cubicBezTo>
                  <a:pt x="13541" y="5342"/>
                  <a:pt x="13541" y="5336"/>
                  <a:pt x="13541" y="5336"/>
                </a:cubicBezTo>
                <a:cubicBezTo>
                  <a:pt x="13553" y="5324"/>
                  <a:pt x="13565" y="5330"/>
                  <a:pt x="13577" y="5330"/>
                </a:cubicBezTo>
                <a:cubicBezTo>
                  <a:pt x="13589" y="5330"/>
                  <a:pt x="13600" y="5336"/>
                  <a:pt x="13612" y="5324"/>
                </a:cubicBezTo>
                <a:cubicBezTo>
                  <a:pt x="13618" y="5318"/>
                  <a:pt x="13618" y="5312"/>
                  <a:pt x="13618" y="5301"/>
                </a:cubicBezTo>
                <a:cubicBezTo>
                  <a:pt x="13618" y="5301"/>
                  <a:pt x="13624" y="5295"/>
                  <a:pt x="13624" y="5289"/>
                </a:cubicBezTo>
                <a:cubicBezTo>
                  <a:pt x="13630" y="5283"/>
                  <a:pt x="13630" y="5283"/>
                  <a:pt x="13636" y="5277"/>
                </a:cubicBezTo>
                <a:cubicBezTo>
                  <a:pt x="13642" y="5277"/>
                  <a:pt x="13642" y="5277"/>
                  <a:pt x="13648" y="5277"/>
                </a:cubicBezTo>
                <a:cubicBezTo>
                  <a:pt x="13654" y="5277"/>
                  <a:pt x="13654" y="5277"/>
                  <a:pt x="13660" y="5271"/>
                </a:cubicBezTo>
                <a:cubicBezTo>
                  <a:pt x="13666" y="5271"/>
                  <a:pt x="13666" y="5265"/>
                  <a:pt x="13671" y="5265"/>
                </a:cubicBezTo>
                <a:cubicBezTo>
                  <a:pt x="13677" y="5265"/>
                  <a:pt x="13677" y="5259"/>
                  <a:pt x="13677" y="5253"/>
                </a:cubicBezTo>
                <a:cubicBezTo>
                  <a:pt x="13683" y="5253"/>
                  <a:pt x="13689" y="5247"/>
                  <a:pt x="13689" y="5247"/>
                </a:cubicBezTo>
                <a:cubicBezTo>
                  <a:pt x="13695" y="5247"/>
                  <a:pt x="13701" y="5247"/>
                  <a:pt x="13701" y="5247"/>
                </a:cubicBezTo>
                <a:cubicBezTo>
                  <a:pt x="13707" y="5241"/>
                  <a:pt x="13707" y="5235"/>
                  <a:pt x="13713" y="5235"/>
                </a:cubicBezTo>
                <a:cubicBezTo>
                  <a:pt x="13719" y="5224"/>
                  <a:pt x="13719" y="5218"/>
                  <a:pt x="13725" y="5212"/>
                </a:cubicBezTo>
                <a:cubicBezTo>
                  <a:pt x="13725" y="5206"/>
                  <a:pt x="13731" y="5206"/>
                  <a:pt x="13731" y="5200"/>
                </a:cubicBezTo>
                <a:cubicBezTo>
                  <a:pt x="13737" y="5194"/>
                  <a:pt x="13737" y="5194"/>
                  <a:pt x="13743" y="5188"/>
                </a:cubicBezTo>
                <a:cubicBezTo>
                  <a:pt x="13743" y="5182"/>
                  <a:pt x="13748" y="5182"/>
                  <a:pt x="13748" y="5176"/>
                </a:cubicBezTo>
                <a:cubicBezTo>
                  <a:pt x="13760" y="5170"/>
                  <a:pt x="13766" y="5170"/>
                  <a:pt x="13772" y="5164"/>
                </a:cubicBezTo>
                <a:cubicBezTo>
                  <a:pt x="13778" y="5164"/>
                  <a:pt x="13778" y="5158"/>
                  <a:pt x="13784" y="5152"/>
                </a:cubicBezTo>
                <a:cubicBezTo>
                  <a:pt x="13784" y="5152"/>
                  <a:pt x="13784" y="5146"/>
                  <a:pt x="13790" y="5141"/>
                </a:cubicBezTo>
                <a:cubicBezTo>
                  <a:pt x="13790" y="5141"/>
                  <a:pt x="13790" y="5135"/>
                  <a:pt x="13796" y="5129"/>
                </a:cubicBezTo>
                <a:cubicBezTo>
                  <a:pt x="13796" y="5129"/>
                  <a:pt x="13802" y="5135"/>
                  <a:pt x="13808" y="5129"/>
                </a:cubicBezTo>
                <a:cubicBezTo>
                  <a:pt x="13808" y="5129"/>
                  <a:pt x="13814" y="5135"/>
                  <a:pt x="13814" y="5129"/>
                </a:cubicBezTo>
                <a:cubicBezTo>
                  <a:pt x="13820" y="5129"/>
                  <a:pt x="13826" y="5129"/>
                  <a:pt x="13826" y="5123"/>
                </a:cubicBezTo>
                <a:cubicBezTo>
                  <a:pt x="13832" y="5117"/>
                  <a:pt x="13826" y="5117"/>
                  <a:pt x="13826" y="5111"/>
                </a:cubicBezTo>
                <a:cubicBezTo>
                  <a:pt x="13832" y="5105"/>
                  <a:pt x="13837" y="5099"/>
                  <a:pt x="13849" y="5093"/>
                </a:cubicBezTo>
                <a:cubicBezTo>
                  <a:pt x="13849" y="5093"/>
                  <a:pt x="13855" y="5093"/>
                  <a:pt x="13861" y="5093"/>
                </a:cubicBezTo>
                <a:cubicBezTo>
                  <a:pt x="13867" y="5093"/>
                  <a:pt x="13873" y="5093"/>
                  <a:pt x="13885" y="5093"/>
                </a:cubicBezTo>
                <a:cubicBezTo>
                  <a:pt x="13885" y="5087"/>
                  <a:pt x="13891" y="5081"/>
                  <a:pt x="13891" y="5081"/>
                </a:cubicBezTo>
                <a:cubicBezTo>
                  <a:pt x="13903" y="5063"/>
                  <a:pt x="13897" y="5052"/>
                  <a:pt x="13897" y="5034"/>
                </a:cubicBezTo>
                <a:cubicBezTo>
                  <a:pt x="13903" y="5028"/>
                  <a:pt x="13903" y="5022"/>
                  <a:pt x="13903" y="5010"/>
                </a:cubicBezTo>
                <a:cubicBezTo>
                  <a:pt x="13956" y="5010"/>
                  <a:pt x="13956" y="5010"/>
                  <a:pt x="13956" y="5010"/>
                </a:cubicBezTo>
                <a:cubicBezTo>
                  <a:pt x="13962" y="5010"/>
                  <a:pt x="13962" y="5016"/>
                  <a:pt x="13968" y="5016"/>
                </a:cubicBezTo>
                <a:cubicBezTo>
                  <a:pt x="13974" y="5016"/>
                  <a:pt x="13980" y="5022"/>
                  <a:pt x="13986" y="5022"/>
                </a:cubicBezTo>
                <a:cubicBezTo>
                  <a:pt x="13992" y="5022"/>
                  <a:pt x="13992" y="5022"/>
                  <a:pt x="13992" y="5022"/>
                </a:cubicBezTo>
                <a:cubicBezTo>
                  <a:pt x="13998" y="5016"/>
                  <a:pt x="13998" y="5016"/>
                  <a:pt x="14003" y="5010"/>
                </a:cubicBezTo>
                <a:cubicBezTo>
                  <a:pt x="14003" y="5010"/>
                  <a:pt x="14009" y="5010"/>
                  <a:pt x="14015" y="5010"/>
                </a:cubicBezTo>
                <a:cubicBezTo>
                  <a:pt x="14021" y="5010"/>
                  <a:pt x="14021" y="5004"/>
                  <a:pt x="14027" y="4998"/>
                </a:cubicBezTo>
                <a:cubicBezTo>
                  <a:pt x="14027" y="4998"/>
                  <a:pt x="14033" y="4998"/>
                  <a:pt x="14039" y="4998"/>
                </a:cubicBezTo>
                <a:cubicBezTo>
                  <a:pt x="14039" y="4992"/>
                  <a:pt x="14045" y="4992"/>
                  <a:pt x="14045" y="4986"/>
                </a:cubicBezTo>
                <a:cubicBezTo>
                  <a:pt x="14051" y="4986"/>
                  <a:pt x="14051" y="4980"/>
                  <a:pt x="14051" y="4975"/>
                </a:cubicBezTo>
                <a:cubicBezTo>
                  <a:pt x="14110" y="4975"/>
                  <a:pt x="14110" y="4975"/>
                  <a:pt x="14110" y="4975"/>
                </a:cubicBezTo>
                <a:cubicBezTo>
                  <a:pt x="14110" y="4945"/>
                  <a:pt x="14110" y="4945"/>
                  <a:pt x="14110" y="4945"/>
                </a:cubicBezTo>
                <a:cubicBezTo>
                  <a:pt x="14116" y="4945"/>
                  <a:pt x="14122" y="4945"/>
                  <a:pt x="14128" y="4945"/>
                </a:cubicBezTo>
                <a:cubicBezTo>
                  <a:pt x="14134" y="4945"/>
                  <a:pt x="14140" y="4945"/>
                  <a:pt x="14140" y="4945"/>
                </a:cubicBezTo>
                <a:cubicBezTo>
                  <a:pt x="14146" y="4951"/>
                  <a:pt x="14146" y="4951"/>
                  <a:pt x="14152" y="4957"/>
                </a:cubicBezTo>
                <a:cubicBezTo>
                  <a:pt x="14152" y="4963"/>
                  <a:pt x="14152" y="4963"/>
                  <a:pt x="14152" y="4969"/>
                </a:cubicBezTo>
                <a:cubicBezTo>
                  <a:pt x="14158" y="4975"/>
                  <a:pt x="14158" y="4975"/>
                  <a:pt x="14158" y="4980"/>
                </a:cubicBezTo>
                <a:cubicBezTo>
                  <a:pt x="14164" y="4980"/>
                  <a:pt x="14170" y="4980"/>
                  <a:pt x="14170" y="4986"/>
                </a:cubicBezTo>
                <a:cubicBezTo>
                  <a:pt x="14175" y="4986"/>
                  <a:pt x="14175" y="4992"/>
                  <a:pt x="14175" y="4998"/>
                </a:cubicBezTo>
                <a:cubicBezTo>
                  <a:pt x="14181" y="5004"/>
                  <a:pt x="14181" y="5016"/>
                  <a:pt x="14187" y="5022"/>
                </a:cubicBezTo>
                <a:cubicBezTo>
                  <a:pt x="14187" y="5034"/>
                  <a:pt x="14181" y="5034"/>
                  <a:pt x="14181" y="5046"/>
                </a:cubicBezTo>
                <a:cubicBezTo>
                  <a:pt x="14181" y="5052"/>
                  <a:pt x="14187" y="5052"/>
                  <a:pt x="14187" y="5058"/>
                </a:cubicBezTo>
                <a:cubicBezTo>
                  <a:pt x="14187" y="5058"/>
                  <a:pt x="14193" y="5063"/>
                  <a:pt x="14193" y="5069"/>
                </a:cubicBezTo>
                <a:cubicBezTo>
                  <a:pt x="14193" y="5069"/>
                  <a:pt x="14199" y="5069"/>
                  <a:pt x="14205" y="5075"/>
                </a:cubicBezTo>
                <a:cubicBezTo>
                  <a:pt x="14205" y="5075"/>
                  <a:pt x="14205" y="5081"/>
                  <a:pt x="14205" y="5087"/>
                </a:cubicBezTo>
                <a:cubicBezTo>
                  <a:pt x="14217" y="5093"/>
                  <a:pt x="14223" y="5093"/>
                  <a:pt x="14229" y="5105"/>
                </a:cubicBezTo>
                <a:cubicBezTo>
                  <a:pt x="14235" y="5105"/>
                  <a:pt x="14241" y="5105"/>
                  <a:pt x="14241" y="5111"/>
                </a:cubicBezTo>
                <a:cubicBezTo>
                  <a:pt x="14247" y="5117"/>
                  <a:pt x="14247" y="5117"/>
                  <a:pt x="14253" y="5123"/>
                </a:cubicBezTo>
                <a:cubicBezTo>
                  <a:pt x="14253" y="5129"/>
                  <a:pt x="14258" y="5129"/>
                  <a:pt x="14258" y="5135"/>
                </a:cubicBezTo>
                <a:cubicBezTo>
                  <a:pt x="14258" y="5146"/>
                  <a:pt x="14258" y="5146"/>
                  <a:pt x="14258" y="5146"/>
                </a:cubicBezTo>
                <a:cubicBezTo>
                  <a:pt x="14258" y="5152"/>
                  <a:pt x="14258" y="5152"/>
                  <a:pt x="14258" y="5158"/>
                </a:cubicBezTo>
                <a:cubicBezTo>
                  <a:pt x="14253" y="5164"/>
                  <a:pt x="14258" y="5170"/>
                  <a:pt x="14258" y="5182"/>
                </a:cubicBezTo>
                <a:cubicBezTo>
                  <a:pt x="14258" y="5182"/>
                  <a:pt x="14253" y="5182"/>
                  <a:pt x="14258" y="5182"/>
                </a:cubicBezTo>
                <a:cubicBezTo>
                  <a:pt x="14264" y="5176"/>
                  <a:pt x="14270" y="5176"/>
                  <a:pt x="14276" y="5176"/>
                </a:cubicBezTo>
                <a:cubicBezTo>
                  <a:pt x="14282" y="5176"/>
                  <a:pt x="14288" y="5182"/>
                  <a:pt x="14288" y="5182"/>
                </a:cubicBezTo>
                <a:cubicBezTo>
                  <a:pt x="14294" y="5182"/>
                  <a:pt x="14300" y="5182"/>
                  <a:pt x="14300" y="5188"/>
                </a:cubicBezTo>
                <a:cubicBezTo>
                  <a:pt x="14306" y="5188"/>
                  <a:pt x="14300" y="5194"/>
                  <a:pt x="14300" y="5194"/>
                </a:cubicBezTo>
                <a:cubicBezTo>
                  <a:pt x="14300" y="5206"/>
                  <a:pt x="14300" y="5212"/>
                  <a:pt x="14300" y="5218"/>
                </a:cubicBezTo>
                <a:cubicBezTo>
                  <a:pt x="14300" y="5224"/>
                  <a:pt x="14294" y="5230"/>
                  <a:pt x="14294" y="5230"/>
                </a:cubicBezTo>
                <a:cubicBezTo>
                  <a:pt x="14288" y="5241"/>
                  <a:pt x="14288" y="5253"/>
                  <a:pt x="14288" y="5265"/>
                </a:cubicBezTo>
                <a:cubicBezTo>
                  <a:pt x="14288" y="5283"/>
                  <a:pt x="14288" y="5301"/>
                  <a:pt x="14300" y="5312"/>
                </a:cubicBezTo>
                <a:cubicBezTo>
                  <a:pt x="14306" y="5312"/>
                  <a:pt x="14312" y="5318"/>
                  <a:pt x="14312" y="5318"/>
                </a:cubicBezTo>
                <a:cubicBezTo>
                  <a:pt x="14318" y="5324"/>
                  <a:pt x="14318" y="5324"/>
                  <a:pt x="14324" y="5330"/>
                </a:cubicBezTo>
                <a:cubicBezTo>
                  <a:pt x="14330" y="5330"/>
                  <a:pt x="14341" y="5330"/>
                  <a:pt x="14347" y="5330"/>
                </a:cubicBezTo>
                <a:cubicBezTo>
                  <a:pt x="14359" y="5330"/>
                  <a:pt x="14359" y="5330"/>
                  <a:pt x="14359" y="5330"/>
                </a:cubicBezTo>
                <a:cubicBezTo>
                  <a:pt x="14365" y="5330"/>
                  <a:pt x="14365" y="5330"/>
                  <a:pt x="14371" y="5330"/>
                </a:cubicBezTo>
                <a:cubicBezTo>
                  <a:pt x="14377" y="5324"/>
                  <a:pt x="14371" y="5318"/>
                  <a:pt x="14377" y="5318"/>
                </a:cubicBezTo>
                <a:cubicBezTo>
                  <a:pt x="14377" y="5312"/>
                  <a:pt x="14383" y="5312"/>
                  <a:pt x="14389" y="5312"/>
                </a:cubicBezTo>
                <a:cubicBezTo>
                  <a:pt x="14395" y="5312"/>
                  <a:pt x="14395" y="5307"/>
                  <a:pt x="14401" y="5307"/>
                </a:cubicBezTo>
                <a:cubicBezTo>
                  <a:pt x="14407" y="5307"/>
                  <a:pt x="14413" y="5307"/>
                  <a:pt x="14424" y="5301"/>
                </a:cubicBezTo>
                <a:cubicBezTo>
                  <a:pt x="14424" y="5289"/>
                  <a:pt x="14424" y="5289"/>
                  <a:pt x="14424" y="5289"/>
                </a:cubicBezTo>
                <a:cubicBezTo>
                  <a:pt x="14424" y="5277"/>
                  <a:pt x="14424" y="5277"/>
                  <a:pt x="14424" y="5277"/>
                </a:cubicBezTo>
                <a:cubicBezTo>
                  <a:pt x="14424" y="5277"/>
                  <a:pt x="14430" y="5271"/>
                  <a:pt x="14430" y="5265"/>
                </a:cubicBezTo>
                <a:cubicBezTo>
                  <a:pt x="14448" y="5271"/>
                  <a:pt x="14460" y="5271"/>
                  <a:pt x="14466" y="5283"/>
                </a:cubicBezTo>
                <a:cubicBezTo>
                  <a:pt x="14472" y="5283"/>
                  <a:pt x="14472" y="5289"/>
                  <a:pt x="14472" y="5295"/>
                </a:cubicBezTo>
                <a:cubicBezTo>
                  <a:pt x="14478" y="5301"/>
                  <a:pt x="14478" y="5301"/>
                  <a:pt x="14478" y="5307"/>
                </a:cubicBezTo>
                <a:cubicBezTo>
                  <a:pt x="14484" y="5312"/>
                  <a:pt x="14484" y="5318"/>
                  <a:pt x="14490" y="5330"/>
                </a:cubicBezTo>
                <a:cubicBezTo>
                  <a:pt x="14490" y="5342"/>
                  <a:pt x="14490" y="5348"/>
                  <a:pt x="14496" y="5366"/>
                </a:cubicBezTo>
                <a:cubicBezTo>
                  <a:pt x="14496" y="5366"/>
                  <a:pt x="14496" y="5372"/>
                  <a:pt x="14502" y="5378"/>
                </a:cubicBezTo>
                <a:cubicBezTo>
                  <a:pt x="14502" y="5384"/>
                  <a:pt x="14507" y="5384"/>
                  <a:pt x="14507" y="5390"/>
                </a:cubicBezTo>
                <a:cubicBezTo>
                  <a:pt x="14507" y="5390"/>
                  <a:pt x="14519" y="5390"/>
                  <a:pt x="14519" y="5396"/>
                </a:cubicBezTo>
                <a:cubicBezTo>
                  <a:pt x="14519" y="5396"/>
                  <a:pt x="14519" y="5401"/>
                  <a:pt x="14519" y="5407"/>
                </a:cubicBezTo>
                <a:cubicBezTo>
                  <a:pt x="14519" y="5419"/>
                  <a:pt x="14502" y="5425"/>
                  <a:pt x="14502" y="5443"/>
                </a:cubicBezTo>
                <a:cubicBezTo>
                  <a:pt x="14502" y="5449"/>
                  <a:pt x="14507" y="5455"/>
                  <a:pt x="14507" y="5455"/>
                </a:cubicBezTo>
                <a:cubicBezTo>
                  <a:pt x="14507" y="5461"/>
                  <a:pt x="14513" y="5467"/>
                  <a:pt x="14513" y="5467"/>
                </a:cubicBezTo>
                <a:cubicBezTo>
                  <a:pt x="14513" y="5473"/>
                  <a:pt x="14519" y="5473"/>
                  <a:pt x="14525" y="5478"/>
                </a:cubicBezTo>
                <a:cubicBezTo>
                  <a:pt x="14531" y="5485"/>
                  <a:pt x="14531" y="5490"/>
                  <a:pt x="14543" y="5496"/>
                </a:cubicBezTo>
                <a:cubicBezTo>
                  <a:pt x="14543" y="5502"/>
                  <a:pt x="14549" y="5502"/>
                  <a:pt x="14555" y="5508"/>
                </a:cubicBezTo>
                <a:cubicBezTo>
                  <a:pt x="14555" y="5514"/>
                  <a:pt x="14561" y="5520"/>
                  <a:pt x="14561" y="5526"/>
                </a:cubicBezTo>
                <a:cubicBezTo>
                  <a:pt x="14561" y="5532"/>
                  <a:pt x="14555" y="5538"/>
                  <a:pt x="14555" y="5550"/>
                </a:cubicBezTo>
                <a:cubicBezTo>
                  <a:pt x="14555" y="5556"/>
                  <a:pt x="14561" y="5562"/>
                  <a:pt x="14561" y="5573"/>
                </a:cubicBezTo>
                <a:cubicBezTo>
                  <a:pt x="14561" y="5585"/>
                  <a:pt x="14555" y="5591"/>
                  <a:pt x="14543" y="5597"/>
                </a:cubicBezTo>
                <a:cubicBezTo>
                  <a:pt x="14543" y="5597"/>
                  <a:pt x="14537" y="5597"/>
                  <a:pt x="14531" y="5603"/>
                </a:cubicBezTo>
                <a:cubicBezTo>
                  <a:pt x="14531" y="5603"/>
                  <a:pt x="14525" y="5603"/>
                  <a:pt x="14519" y="5603"/>
                </a:cubicBezTo>
                <a:cubicBezTo>
                  <a:pt x="14519" y="5609"/>
                  <a:pt x="14519" y="5615"/>
                  <a:pt x="14513" y="5615"/>
                </a:cubicBezTo>
                <a:cubicBezTo>
                  <a:pt x="14513" y="5621"/>
                  <a:pt x="14513" y="5627"/>
                  <a:pt x="14513" y="5627"/>
                </a:cubicBezTo>
                <a:cubicBezTo>
                  <a:pt x="14513" y="5639"/>
                  <a:pt x="14513" y="5651"/>
                  <a:pt x="14513" y="5662"/>
                </a:cubicBezTo>
                <a:cubicBezTo>
                  <a:pt x="14513" y="5674"/>
                  <a:pt x="14513" y="5674"/>
                  <a:pt x="14513" y="5674"/>
                </a:cubicBezTo>
                <a:cubicBezTo>
                  <a:pt x="14513" y="5680"/>
                  <a:pt x="14507" y="5686"/>
                  <a:pt x="14507" y="5698"/>
                </a:cubicBezTo>
                <a:cubicBezTo>
                  <a:pt x="14507" y="5704"/>
                  <a:pt x="14507" y="5710"/>
                  <a:pt x="14507" y="5716"/>
                </a:cubicBezTo>
                <a:cubicBezTo>
                  <a:pt x="14507" y="5728"/>
                  <a:pt x="14507" y="5733"/>
                  <a:pt x="14507" y="5745"/>
                </a:cubicBezTo>
                <a:cubicBezTo>
                  <a:pt x="14513" y="5751"/>
                  <a:pt x="14513" y="5751"/>
                  <a:pt x="14519" y="5757"/>
                </a:cubicBezTo>
                <a:cubicBezTo>
                  <a:pt x="14525" y="5757"/>
                  <a:pt x="14525" y="5757"/>
                  <a:pt x="14531" y="5763"/>
                </a:cubicBezTo>
                <a:cubicBezTo>
                  <a:pt x="14531" y="5763"/>
                  <a:pt x="14537" y="5763"/>
                  <a:pt x="14543" y="5763"/>
                </a:cubicBezTo>
                <a:cubicBezTo>
                  <a:pt x="14549" y="5769"/>
                  <a:pt x="14555" y="5781"/>
                  <a:pt x="14561" y="5787"/>
                </a:cubicBezTo>
                <a:cubicBezTo>
                  <a:pt x="14567" y="5799"/>
                  <a:pt x="14573" y="5805"/>
                  <a:pt x="14585" y="5805"/>
                </a:cubicBezTo>
                <a:cubicBezTo>
                  <a:pt x="14591" y="5810"/>
                  <a:pt x="14591" y="5810"/>
                  <a:pt x="14596" y="5810"/>
                </a:cubicBezTo>
                <a:cubicBezTo>
                  <a:pt x="14602" y="5810"/>
                  <a:pt x="14602" y="5817"/>
                  <a:pt x="14602" y="5822"/>
                </a:cubicBezTo>
                <a:cubicBezTo>
                  <a:pt x="14608" y="5828"/>
                  <a:pt x="14614" y="5828"/>
                  <a:pt x="14614" y="5834"/>
                </a:cubicBezTo>
                <a:cubicBezTo>
                  <a:pt x="14614" y="5846"/>
                  <a:pt x="14614" y="5846"/>
                  <a:pt x="14614" y="5858"/>
                </a:cubicBezTo>
                <a:cubicBezTo>
                  <a:pt x="14614" y="5870"/>
                  <a:pt x="14614" y="5876"/>
                  <a:pt x="14620" y="5882"/>
                </a:cubicBezTo>
                <a:cubicBezTo>
                  <a:pt x="14620" y="5888"/>
                  <a:pt x="14632" y="5894"/>
                  <a:pt x="14632" y="5905"/>
                </a:cubicBezTo>
                <a:cubicBezTo>
                  <a:pt x="14638" y="5911"/>
                  <a:pt x="14632" y="5911"/>
                  <a:pt x="14638" y="5917"/>
                </a:cubicBezTo>
                <a:cubicBezTo>
                  <a:pt x="14638" y="5923"/>
                  <a:pt x="14644" y="5923"/>
                  <a:pt x="14650" y="5929"/>
                </a:cubicBezTo>
                <a:cubicBezTo>
                  <a:pt x="14650" y="5941"/>
                  <a:pt x="14656" y="5947"/>
                  <a:pt x="14656" y="5959"/>
                </a:cubicBezTo>
                <a:cubicBezTo>
                  <a:pt x="14656" y="6018"/>
                  <a:pt x="14656" y="6018"/>
                  <a:pt x="14656" y="6018"/>
                </a:cubicBezTo>
                <a:cubicBezTo>
                  <a:pt x="14656" y="6024"/>
                  <a:pt x="14662" y="6024"/>
                  <a:pt x="14662" y="6030"/>
                </a:cubicBezTo>
                <a:cubicBezTo>
                  <a:pt x="14662" y="6036"/>
                  <a:pt x="14662" y="6042"/>
                  <a:pt x="14662" y="6042"/>
                </a:cubicBezTo>
                <a:cubicBezTo>
                  <a:pt x="14668" y="6048"/>
                  <a:pt x="14668" y="6054"/>
                  <a:pt x="14673" y="6054"/>
                </a:cubicBezTo>
                <a:cubicBezTo>
                  <a:pt x="14679" y="6060"/>
                  <a:pt x="14679" y="6065"/>
                  <a:pt x="14685" y="6065"/>
                </a:cubicBezTo>
                <a:cubicBezTo>
                  <a:pt x="14685" y="6071"/>
                  <a:pt x="14691" y="6071"/>
                  <a:pt x="14697" y="6071"/>
                </a:cubicBezTo>
                <a:cubicBezTo>
                  <a:pt x="14709" y="6083"/>
                  <a:pt x="14715" y="6089"/>
                  <a:pt x="14733" y="6095"/>
                </a:cubicBezTo>
                <a:cubicBezTo>
                  <a:pt x="14739" y="6101"/>
                  <a:pt x="14751" y="6101"/>
                  <a:pt x="14757" y="6107"/>
                </a:cubicBezTo>
                <a:cubicBezTo>
                  <a:pt x="14762" y="6113"/>
                  <a:pt x="14762" y="6119"/>
                  <a:pt x="14768" y="6125"/>
                </a:cubicBezTo>
                <a:cubicBezTo>
                  <a:pt x="14774" y="6131"/>
                  <a:pt x="14774" y="6137"/>
                  <a:pt x="14774" y="6137"/>
                </a:cubicBezTo>
                <a:cubicBezTo>
                  <a:pt x="14780" y="6142"/>
                  <a:pt x="14786" y="6142"/>
                  <a:pt x="14786" y="6142"/>
                </a:cubicBezTo>
                <a:cubicBezTo>
                  <a:pt x="14792" y="6142"/>
                  <a:pt x="14792" y="6142"/>
                  <a:pt x="14798" y="6142"/>
                </a:cubicBezTo>
                <a:cubicBezTo>
                  <a:pt x="14804" y="6149"/>
                  <a:pt x="14810" y="6149"/>
                  <a:pt x="14816" y="6149"/>
                </a:cubicBezTo>
                <a:cubicBezTo>
                  <a:pt x="14822" y="6154"/>
                  <a:pt x="14828" y="6154"/>
                  <a:pt x="14834" y="6154"/>
                </a:cubicBezTo>
                <a:cubicBezTo>
                  <a:pt x="14839" y="6154"/>
                  <a:pt x="14839" y="6154"/>
                  <a:pt x="14839" y="6154"/>
                </a:cubicBezTo>
                <a:cubicBezTo>
                  <a:pt x="14846" y="6154"/>
                  <a:pt x="14846" y="6149"/>
                  <a:pt x="14851" y="6149"/>
                </a:cubicBezTo>
                <a:cubicBezTo>
                  <a:pt x="14846" y="6137"/>
                  <a:pt x="14839" y="6131"/>
                  <a:pt x="14834" y="6125"/>
                </a:cubicBezTo>
                <a:cubicBezTo>
                  <a:pt x="14834" y="6119"/>
                  <a:pt x="14834" y="6113"/>
                  <a:pt x="14828" y="6113"/>
                </a:cubicBezTo>
                <a:cubicBezTo>
                  <a:pt x="14828" y="6113"/>
                  <a:pt x="14822" y="6113"/>
                  <a:pt x="14816" y="6113"/>
                </a:cubicBezTo>
                <a:cubicBezTo>
                  <a:pt x="14810" y="6101"/>
                  <a:pt x="14804" y="6095"/>
                  <a:pt x="14804" y="6089"/>
                </a:cubicBezTo>
                <a:cubicBezTo>
                  <a:pt x="14804" y="6077"/>
                  <a:pt x="14804" y="6071"/>
                  <a:pt x="14804" y="6060"/>
                </a:cubicBezTo>
                <a:cubicBezTo>
                  <a:pt x="14804" y="6060"/>
                  <a:pt x="14804" y="6054"/>
                  <a:pt x="14804" y="6048"/>
                </a:cubicBezTo>
                <a:cubicBezTo>
                  <a:pt x="14798" y="6036"/>
                  <a:pt x="14804" y="6030"/>
                  <a:pt x="14804" y="6018"/>
                </a:cubicBezTo>
                <a:cubicBezTo>
                  <a:pt x="14804" y="6012"/>
                  <a:pt x="14798" y="6006"/>
                  <a:pt x="14798" y="6006"/>
                </a:cubicBezTo>
                <a:cubicBezTo>
                  <a:pt x="14798" y="6000"/>
                  <a:pt x="14792" y="5994"/>
                  <a:pt x="14792" y="5994"/>
                </a:cubicBezTo>
                <a:cubicBezTo>
                  <a:pt x="14792" y="5988"/>
                  <a:pt x="14780" y="5988"/>
                  <a:pt x="14780" y="5983"/>
                </a:cubicBezTo>
                <a:cubicBezTo>
                  <a:pt x="14780" y="5971"/>
                  <a:pt x="14780" y="5959"/>
                  <a:pt x="14780" y="5947"/>
                </a:cubicBezTo>
                <a:cubicBezTo>
                  <a:pt x="14780" y="5935"/>
                  <a:pt x="14780" y="5935"/>
                  <a:pt x="14780" y="5935"/>
                </a:cubicBezTo>
                <a:cubicBezTo>
                  <a:pt x="14780" y="5929"/>
                  <a:pt x="14780" y="5929"/>
                  <a:pt x="14780" y="5923"/>
                </a:cubicBezTo>
                <a:cubicBezTo>
                  <a:pt x="14780" y="5911"/>
                  <a:pt x="14780" y="5911"/>
                  <a:pt x="14780" y="5911"/>
                </a:cubicBezTo>
                <a:cubicBezTo>
                  <a:pt x="14780" y="5905"/>
                  <a:pt x="14774" y="5905"/>
                  <a:pt x="14774" y="5899"/>
                </a:cubicBezTo>
                <a:cubicBezTo>
                  <a:pt x="14774" y="5876"/>
                  <a:pt x="14774" y="5876"/>
                  <a:pt x="14774" y="5876"/>
                </a:cubicBezTo>
                <a:cubicBezTo>
                  <a:pt x="14762" y="5876"/>
                  <a:pt x="14751" y="5882"/>
                  <a:pt x="14739" y="5876"/>
                </a:cubicBezTo>
                <a:cubicBezTo>
                  <a:pt x="14739" y="5870"/>
                  <a:pt x="14733" y="5870"/>
                  <a:pt x="14733" y="5864"/>
                </a:cubicBezTo>
                <a:cubicBezTo>
                  <a:pt x="14727" y="5864"/>
                  <a:pt x="14727" y="5858"/>
                  <a:pt x="14721" y="5852"/>
                </a:cubicBezTo>
                <a:cubicBezTo>
                  <a:pt x="14715" y="5852"/>
                  <a:pt x="14715" y="5852"/>
                  <a:pt x="14709" y="5846"/>
                </a:cubicBezTo>
                <a:cubicBezTo>
                  <a:pt x="14703" y="5846"/>
                  <a:pt x="14703" y="5840"/>
                  <a:pt x="14697" y="5834"/>
                </a:cubicBezTo>
                <a:cubicBezTo>
                  <a:pt x="14691" y="5834"/>
                  <a:pt x="14685" y="5828"/>
                  <a:pt x="14673" y="5828"/>
                </a:cubicBezTo>
                <a:cubicBezTo>
                  <a:pt x="14673" y="5828"/>
                  <a:pt x="14668" y="5828"/>
                  <a:pt x="14662" y="5828"/>
                </a:cubicBezTo>
                <a:cubicBezTo>
                  <a:pt x="14650" y="5822"/>
                  <a:pt x="14650" y="5817"/>
                  <a:pt x="14644" y="5810"/>
                </a:cubicBezTo>
                <a:cubicBezTo>
                  <a:pt x="14638" y="5805"/>
                  <a:pt x="14632" y="5805"/>
                  <a:pt x="14632" y="5799"/>
                </a:cubicBezTo>
                <a:cubicBezTo>
                  <a:pt x="14632" y="5793"/>
                  <a:pt x="14632" y="5793"/>
                  <a:pt x="14632" y="5787"/>
                </a:cubicBezTo>
                <a:cubicBezTo>
                  <a:pt x="14626" y="5781"/>
                  <a:pt x="14632" y="5775"/>
                  <a:pt x="14632" y="5763"/>
                </a:cubicBezTo>
                <a:cubicBezTo>
                  <a:pt x="14632" y="5763"/>
                  <a:pt x="14632" y="5757"/>
                  <a:pt x="14632" y="5751"/>
                </a:cubicBezTo>
                <a:cubicBezTo>
                  <a:pt x="14632" y="5751"/>
                  <a:pt x="14632" y="5745"/>
                  <a:pt x="14626" y="5739"/>
                </a:cubicBezTo>
                <a:cubicBezTo>
                  <a:pt x="14626" y="5739"/>
                  <a:pt x="14620" y="5739"/>
                  <a:pt x="14614" y="5733"/>
                </a:cubicBezTo>
                <a:cubicBezTo>
                  <a:pt x="14614" y="5733"/>
                  <a:pt x="14608" y="5733"/>
                  <a:pt x="14602" y="5728"/>
                </a:cubicBezTo>
                <a:cubicBezTo>
                  <a:pt x="14602" y="5722"/>
                  <a:pt x="14602" y="5716"/>
                  <a:pt x="14602" y="5710"/>
                </a:cubicBezTo>
                <a:cubicBezTo>
                  <a:pt x="14602" y="5698"/>
                  <a:pt x="14602" y="5698"/>
                  <a:pt x="14602" y="5698"/>
                </a:cubicBezTo>
                <a:cubicBezTo>
                  <a:pt x="14602" y="5692"/>
                  <a:pt x="14602" y="5686"/>
                  <a:pt x="14602" y="5686"/>
                </a:cubicBezTo>
                <a:cubicBezTo>
                  <a:pt x="14602" y="5680"/>
                  <a:pt x="14596" y="5686"/>
                  <a:pt x="14591" y="5680"/>
                </a:cubicBezTo>
                <a:cubicBezTo>
                  <a:pt x="14585" y="5680"/>
                  <a:pt x="14585" y="5680"/>
                  <a:pt x="14579" y="5674"/>
                </a:cubicBezTo>
                <a:cubicBezTo>
                  <a:pt x="14573" y="5674"/>
                  <a:pt x="14573" y="5674"/>
                  <a:pt x="14573" y="5674"/>
                </a:cubicBezTo>
                <a:cubicBezTo>
                  <a:pt x="14573" y="5615"/>
                  <a:pt x="14573" y="5615"/>
                  <a:pt x="14573" y="5615"/>
                </a:cubicBezTo>
                <a:cubicBezTo>
                  <a:pt x="14573" y="5597"/>
                  <a:pt x="14585" y="5591"/>
                  <a:pt x="14591" y="5579"/>
                </a:cubicBezTo>
                <a:cubicBezTo>
                  <a:pt x="14602" y="5567"/>
                  <a:pt x="14602" y="5556"/>
                  <a:pt x="14608" y="5544"/>
                </a:cubicBezTo>
                <a:cubicBezTo>
                  <a:pt x="14614" y="5538"/>
                  <a:pt x="14614" y="5532"/>
                  <a:pt x="14614" y="5526"/>
                </a:cubicBezTo>
                <a:cubicBezTo>
                  <a:pt x="14614" y="5520"/>
                  <a:pt x="14608" y="5514"/>
                  <a:pt x="14608" y="5502"/>
                </a:cubicBezTo>
                <a:cubicBezTo>
                  <a:pt x="14608" y="5496"/>
                  <a:pt x="14608" y="5496"/>
                  <a:pt x="14614" y="5490"/>
                </a:cubicBezTo>
                <a:cubicBezTo>
                  <a:pt x="14614" y="5485"/>
                  <a:pt x="14620" y="5485"/>
                  <a:pt x="14626" y="5478"/>
                </a:cubicBezTo>
                <a:cubicBezTo>
                  <a:pt x="14626" y="5473"/>
                  <a:pt x="14632" y="5473"/>
                  <a:pt x="14632" y="5467"/>
                </a:cubicBezTo>
                <a:cubicBezTo>
                  <a:pt x="14638" y="5467"/>
                  <a:pt x="14644" y="5467"/>
                  <a:pt x="14644" y="5467"/>
                </a:cubicBezTo>
                <a:cubicBezTo>
                  <a:pt x="14650" y="5473"/>
                  <a:pt x="14650" y="5473"/>
                  <a:pt x="14656" y="5478"/>
                </a:cubicBezTo>
                <a:cubicBezTo>
                  <a:pt x="14662" y="5478"/>
                  <a:pt x="14656" y="5485"/>
                  <a:pt x="14662" y="5490"/>
                </a:cubicBezTo>
                <a:cubicBezTo>
                  <a:pt x="14662" y="5490"/>
                  <a:pt x="14673" y="5490"/>
                  <a:pt x="14673" y="5496"/>
                </a:cubicBezTo>
                <a:cubicBezTo>
                  <a:pt x="14679" y="5502"/>
                  <a:pt x="14673" y="5514"/>
                  <a:pt x="14679" y="5520"/>
                </a:cubicBezTo>
                <a:cubicBezTo>
                  <a:pt x="14679" y="5526"/>
                  <a:pt x="14685" y="5526"/>
                  <a:pt x="14691" y="5526"/>
                </a:cubicBezTo>
                <a:cubicBezTo>
                  <a:pt x="14697" y="5532"/>
                  <a:pt x="14697" y="5532"/>
                  <a:pt x="14709" y="5532"/>
                </a:cubicBezTo>
                <a:cubicBezTo>
                  <a:pt x="14715" y="5532"/>
                  <a:pt x="14715" y="5532"/>
                  <a:pt x="14715" y="5532"/>
                </a:cubicBezTo>
                <a:cubicBezTo>
                  <a:pt x="14715" y="5532"/>
                  <a:pt x="14721" y="5526"/>
                  <a:pt x="14727" y="5526"/>
                </a:cubicBezTo>
                <a:lnTo>
                  <a:pt x="14733" y="5520"/>
                </a:lnTo>
                <a:cubicBezTo>
                  <a:pt x="14745" y="5520"/>
                  <a:pt x="14745" y="5532"/>
                  <a:pt x="14751" y="5544"/>
                </a:cubicBezTo>
                <a:cubicBezTo>
                  <a:pt x="14757" y="5550"/>
                  <a:pt x="14768" y="5556"/>
                  <a:pt x="14768" y="5567"/>
                </a:cubicBezTo>
                <a:cubicBezTo>
                  <a:pt x="14774" y="5573"/>
                  <a:pt x="14774" y="5579"/>
                  <a:pt x="14780" y="5591"/>
                </a:cubicBezTo>
                <a:cubicBezTo>
                  <a:pt x="14780" y="5597"/>
                  <a:pt x="14786" y="5603"/>
                  <a:pt x="14792" y="5615"/>
                </a:cubicBezTo>
                <a:cubicBezTo>
                  <a:pt x="14792" y="5621"/>
                  <a:pt x="14798" y="5627"/>
                  <a:pt x="14804" y="5639"/>
                </a:cubicBezTo>
                <a:cubicBezTo>
                  <a:pt x="14810" y="5644"/>
                  <a:pt x="14816" y="5651"/>
                  <a:pt x="14822" y="5656"/>
                </a:cubicBezTo>
                <a:cubicBezTo>
                  <a:pt x="14828" y="5656"/>
                  <a:pt x="14834" y="5656"/>
                  <a:pt x="14834" y="5656"/>
                </a:cubicBezTo>
                <a:cubicBezTo>
                  <a:pt x="14839" y="5656"/>
                  <a:pt x="14846" y="5656"/>
                  <a:pt x="14846" y="5656"/>
                </a:cubicBezTo>
                <a:cubicBezTo>
                  <a:pt x="14851" y="5662"/>
                  <a:pt x="14857" y="5662"/>
                  <a:pt x="14857" y="5662"/>
                </a:cubicBezTo>
                <a:cubicBezTo>
                  <a:pt x="14863" y="5662"/>
                  <a:pt x="14869" y="5662"/>
                  <a:pt x="14869" y="5662"/>
                </a:cubicBezTo>
                <a:cubicBezTo>
                  <a:pt x="14875" y="5668"/>
                  <a:pt x="14881" y="5668"/>
                  <a:pt x="14881" y="5674"/>
                </a:cubicBezTo>
                <a:cubicBezTo>
                  <a:pt x="14881" y="5686"/>
                  <a:pt x="14869" y="5692"/>
                  <a:pt x="14869" y="5698"/>
                </a:cubicBezTo>
                <a:cubicBezTo>
                  <a:pt x="14863" y="5710"/>
                  <a:pt x="14863" y="5716"/>
                  <a:pt x="14863" y="5722"/>
                </a:cubicBezTo>
                <a:cubicBezTo>
                  <a:pt x="14863" y="5739"/>
                  <a:pt x="14869" y="5751"/>
                  <a:pt x="14881" y="5769"/>
                </a:cubicBezTo>
                <a:cubicBezTo>
                  <a:pt x="14887" y="5769"/>
                  <a:pt x="14887" y="5763"/>
                  <a:pt x="14893" y="5757"/>
                </a:cubicBezTo>
                <a:cubicBezTo>
                  <a:pt x="14899" y="5751"/>
                  <a:pt x="14899" y="5745"/>
                  <a:pt x="14911" y="5733"/>
                </a:cubicBezTo>
                <a:cubicBezTo>
                  <a:pt x="14917" y="5733"/>
                  <a:pt x="14917" y="5733"/>
                  <a:pt x="14923" y="5728"/>
                </a:cubicBezTo>
                <a:cubicBezTo>
                  <a:pt x="14928" y="5722"/>
                  <a:pt x="14928" y="5722"/>
                  <a:pt x="14934" y="5716"/>
                </a:cubicBezTo>
                <a:cubicBezTo>
                  <a:pt x="14940" y="5710"/>
                  <a:pt x="14940" y="5710"/>
                  <a:pt x="14946" y="5704"/>
                </a:cubicBezTo>
                <a:cubicBezTo>
                  <a:pt x="14952" y="5704"/>
                  <a:pt x="14958" y="5698"/>
                  <a:pt x="14958" y="5698"/>
                </a:cubicBezTo>
                <a:cubicBezTo>
                  <a:pt x="14958" y="5692"/>
                  <a:pt x="14964" y="5686"/>
                  <a:pt x="14964" y="5686"/>
                </a:cubicBezTo>
                <a:cubicBezTo>
                  <a:pt x="14964" y="5680"/>
                  <a:pt x="14970" y="5680"/>
                  <a:pt x="14970" y="5674"/>
                </a:cubicBezTo>
                <a:cubicBezTo>
                  <a:pt x="14976" y="5668"/>
                  <a:pt x="14976" y="5668"/>
                  <a:pt x="14976" y="5662"/>
                </a:cubicBezTo>
                <a:cubicBezTo>
                  <a:pt x="14976" y="5656"/>
                  <a:pt x="14976" y="5656"/>
                  <a:pt x="14976" y="5651"/>
                </a:cubicBezTo>
                <a:cubicBezTo>
                  <a:pt x="14982" y="5644"/>
                  <a:pt x="14982" y="5639"/>
                  <a:pt x="14988" y="5639"/>
                </a:cubicBezTo>
                <a:cubicBezTo>
                  <a:pt x="14994" y="5639"/>
                  <a:pt x="15000" y="5644"/>
                  <a:pt x="15005" y="5644"/>
                </a:cubicBezTo>
                <a:cubicBezTo>
                  <a:pt x="15017" y="5644"/>
                  <a:pt x="15023" y="5644"/>
                  <a:pt x="15029" y="5644"/>
                </a:cubicBezTo>
                <a:cubicBezTo>
                  <a:pt x="15035" y="5639"/>
                  <a:pt x="15041" y="5639"/>
                  <a:pt x="15041" y="5633"/>
                </a:cubicBezTo>
                <a:cubicBezTo>
                  <a:pt x="15053" y="5627"/>
                  <a:pt x="15059" y="5615"/>
                  <a:pt x="15071" y="5609"/>
                </a:cubicBezTo>
                <a:cubicBezTo>
                  <a:pt x="15077" y="5603"/>
                  <a:pt x="15077" y="5597"/>
                  <a:pt x="15083" y="5597"/>
                </a:cubicBezTo>
                <a:cubicBezTo>
                  <a:pt x="15089" y="5597"/>
                  <a:pt x="15094" y="5597"/>
                  <a:pt x="15094" y="5591"/>
                </a:cubicBezTo>
                <a:cubicBezTo>
                  <a:pt x="15100" y="5591"/>
                  <a:pt x="15106" y="5591"/>
                  <a:pt x="15106" y="5585"/>
                </a:cubicBezTo>
                <a:cubicBezTo>
                  <a:pt x="15106" y="5579"/>
                  <a:pt x="15106" y="5579"/>
                  <a:pt x="15112" y="5573"/>
                </a:cubicBezTo>
                <a:cubicBezTo>
                  <a:pt x="15112" y="5567"/>
                  <a:pt x="15112" y="5562"/>
                  <a:pt x="15112" y="5550"/>
                </a:cubicBezTo>
                <a:cubicBezTo>
                  <a:pt x="15112" y="5532"/>
                  <a:pt x="15112" y="5514"/>
                  <a:pt x="15112" y="5496"/>
                </a:cubicBezTo>
                <a:cubicBezTo>
                  <a:pt x="15112" y="5455"/>
                  <a:pt x="15112" y="5455"/>
                  <a:pt x="15112" y="5455"/>
                </a:cubicBezTo>
                <a:cubicBezTo>
                  <a:pt x="15112" y="5443"/>
                  <a:pt x="15112" y="5437"/>
                  <a:pt x="15112" y="5425"/>
                </a:cubicBezTo>
                <a:cubicBezTo>
                  <a:pt x="15106" y="5413"/>
                  <a:pt x="15100" y="5407"/>
                  <a:pt x="15094" y="5390"/>
                </a:cubicBezTo>
                <a:cubicBezTo>
                  <a:pt x="15094" y="5384"/>
                  <a:pt x="15089" y="5378"/>
                  <a:pt x="15089" y="5366"/>
                </a:cubicBezTo>
                <a:cubicBezTo>
                  <a:pt x="15089" y="5354"/>
                  <a:pt x="15089" y="5348"/>
                  <a:pt x="15089" y="5342"/>
                </a:cubicBezTo>
                <a:cubicBezTo>
                  <a:pt x="15077" y="5342"/>
                  <a:pt x="15071" y="5342"/>
                  <a:pt x="15059" y="5342"/>
                </a:cubicBezTo>
                <a:cubicBezTo>
                  <a:pt x="15059" y="5336"/>
                  <a:pt x="15053" y="5336"/>
                  <a:pt x="15047" y="5336"/>
                </a:cubicBezTo>
                <a:cubicBezTo>
                  <a:pt x="15047" y="5330"/>
                  <a:pt x="15047" y="5324"/>
                  <a:pt x="15041" y="5324"/>
                </a:cubicBezTo>
                <a:cubicBezTo>
                  <a:pt x="15035" y="5312"/>
                  <a:pt x="15029" y="5307"/>
                  <a:pt x="15023" y="5295"/>
                </a:cubicBezTo>
                <a:cubicBezTo>
                  <a:pt x="15023" y="5295"/>
                  <a:pt x="15023" y="5289"/>
                  <a:pt x="15023" y="5283"/>
                </a:cubicBezTo>
                <a:cubicBezTo>
                  <a:pt x="15023" y="5283"/>
                  <a:pt x="15017" y="5283"/>
                  <a:pt x="15012" y="5283"/>
                </a:cubicBezTo>
                <a:cubicBezTo>
                  <a:pt x="15005" y="5277"/>
                  <a:pt x="15005" y="5277"/>
                  <a:pt x="15000" y="5271"/>
                </a:cubicBezTo>
                <a:cubicBezTo>
                  <a:pt x="14994" y="5265"/>
                  <a:pt x="14988" y="5265"/>
                  <a:pt x="14976" y="5259"/>
                </a:cubicBezTo>
                <a:cubicBezTo>
                  <a:pt x="14976" y="5253"/>
                  <a:pt x="14970" y="5253"/>
                  <a:pt x="14964" y="5247"/>
                </a:cubicBezTo>
                <a:cubicBezTo>
                  <a:pt x="14964" y="5247"/>
                  <a:pt x="14964" y="5241"/>
                  <a:pt x="14958" y="5235"/>
                </a:cubicBezTo>
                <a:cubicBezTo>
                  <a:pt x="14952" y="5230"/>
                  <a:pt x="14946" y="5235"/>
                  <a:pt x="14946" y="5230"/>
                </a:cubicBezTo>
                <a:cubicBezTo>
                  <a:pt x="14946" y="5224"/>
                  <a:pt x="14946" y="5212"/>
                  <a:pt x="14946" y="5206"/>
                </a:cubicBezTo>
                <a:cubicBezTo>
                  <a:pt x="14946" y="5200"/>
                  <a:pt x="14946" y="5200"/>
                  <a:pt x="14946" y="5194"/>
                </a:cubicBezTo>
                <a:cubicBezTo>
                  <a:pt x="14946" y="5188"/>
                  <a:pt x="14934" y="5188"/>
                  <a:pt x="14934" y="5188"/>
                </a:cubicBezTo>
                <a:cubicBezTo>
                  <a:pt x="14928" y="5176"/>
                  <a:pt x="14934" y="5176"/>
                  <a:pt x="14934" y="5164"/>
                </a:cubicBezTo>
                <a:cubicBezTo>
                  <a:pt x="14934" y="5158"/>
                  <a:pt x="14928" y="5152"/>
                  <a:pt x="14934" y="5146"/>
                </a:cubicBezTo>
                <a:cubicBezTo>
                  <a:pt x="14934" y="5141"/>
                  <a:pt x="14934" y="5141"/>
                  <a:pt x="14934" y="5135"/>
                </a:cubicBezTo>
                <a:cubicBezTo>
                  <a:pt x="14934" y="5129"/>
                  <a:pt x="14946" y="5129"/>
                  <a:pt x="14946" y="5123"/>
                </a:cubicBezTo>
                <a:cubicBezTo>
                  <a:pt x="14952" y="5123"/>
                  <a:pt x="14952" y="5123"/>
                  <a:pt x="14958" y="5117"/>
                </a:cubicBezTo>
                <a:cubicBezTo>
                  <a:pt x="14964" y="5111"/>
                  <a:pt x="14970" y="5117"/>
                  <a:pt x="14970" y="5111"/>
                </a:cubicBezTo>
                <a:cubicBezTo>
                  <a:pt x="14970" y="5105"/>
                  <a:pt x="14970" y="5099"/>
                  <a:pt x="14970" y="5099"/>
                </a:cubicBezTo>
                <a:cubicBezTo>
                  <a:pt x="14970" y="5093"/>
                  <a:pt x="14970" y="5087"/>
                  <a:pt x="14970" y="5081"/>
                </a:cubicBezTo>
                <a:cubicBezTo>
                  <a:pt x="14976" y="5075"/>
                  <a:pt x="14976" y="5069"/>
                  <a:pt x="14976" y="5063"/>
                </a:cubicBezTo>
                <a:cubicBezTo>
                  <a:pt x="14982" y="5058"/>
                  <a:pt x="14982" y="5058"/>
                  <a:pt x="14982" y="5052"/>
                </a:cubicBezTo>
                <a:cubicBezTo>
                  <a:pt x="14982" y="5046"/>
                  <a:pt x="14982" y="5040"/>
                  <a:pt x="14988" y="5034"/>
                </a:cubicBezTo>
                <a:cubicBezTo>
                  <a:pt x="14994" y="5034"/>
                  <a:pt x="15000" y="5034"/>
                  <a:pt x="15000" y="5034"/>
                </a:cubicBezTo>
                <a:cubicBezTo>
                  <a:pt x="15005" y="5034"/>
                  <a:pt x="15012" y="5034"/>
                  <a:pt x="15017" y="5034"/>
                </a:cubicBezTo>
                <a:cubicBezTo>
                  <a:pt x="15023" y="5034"/>
                  <a:pt x="15029" y="5028"/>
                  <a:pt x="15041" y="5022"/>
                </a:cubicBezTo>
                <a:cubicBezTo>
                  <a:pt x="15047" y="5022"/>
                  <a:pt x="15047" y="5022"/>
                  <a:pt x="15053" y="5022"/>
                </a:cubicBezTo>
                <a:cubicBezTo>
                  <a:pt x="15059" y="5022"/>
                  <a:pt x="15059" y="5010"/>
                  <a:pt x="15059" y="5010"/>
                </a:cubicBezTo>
                <a:cubicBezTo>
                  <a:pt x="15065" y="5010"/>
                  <a:pt x="15071" y="5010"/>
                  <a:pt x="15071" y="5010"/>
                </a:cubicBezTo>
                <a:cubicBezTo>
                  <a:pt x="15083" y="5010"/>
                  <a:pt x="15089" y="5010"/>
                  <a:pt x="15094" y="5010"/>
                </a:cubicBezTo>
                <a:cubicBezTo>
                  <a:pt x="15100" y="5010"/>
                  <a:pt x="15100" y="5016"/>
                  <a:pt x="15106" y="5016"/>
                </a:cubicBezTo>
                <a:cubicBezTo>
                  <a:pt x="15118" y="5016"/>
                  <a:pt x="15130" y="5010"/>
                  <a:pt x="15142" y="5010"/>
                </a:cubicBezTo>
                <a:cubicBezTo>
                  <a:pt x="15142" y="5028"/>
                  <a:pt x="15142" y="5028"/>
                  <a:pt x="15142" y="5028"/>
                </a:cubicBezTo>
                <a:lnTo>
                  <a:pt x="15136" y="5034"/>
                </a:lnTo>
                <a:cubicBezTo>
                  <a:pt x="15136" y="5099"/>
                  <a:pt x="15136" y="5099"/>
                  <a:pt x="15136" y="5099"/>
                </a:cubicBezTo>
                <a:cubicBezTo>
                  <a:pt x="15136" y="5105"/>
                  <a:pt x="15136" y="5111"/>
                  <a:pt x="15130" y="5111"/>
                </a:cubicBezTo>
                <a:cubicBezTo>
                  <a:pt x="15124" y="5111"/>
                  <a:pt x="15124" y="5117"/>
                  <a:pt x="15118" y="5117"/>
                </a:cubicBezTo>
                <a:cubicBezTo>
                  <a:pt x="15112" y="5117"/>
                  <a:pt x="15112" y="5117"/>
                  <a:pt x="15106" y="5117"/>
                </a:cubicBezTo>
                <a:cubicBezTo>
                  <a:pt x="15100" y="5117"/>
                  <a:pt x="15100" y="5123"/>
                  <a:pt x="15094" y="5123"/>
                </a:cubicBezTo>
                <a:cubicBezTo>
                  <a:pt x="15089" y="5129"/>
                  <a:pt x="15089" y="5135"/>
                  <a:pt x="15089" y="5135"/>
                </a:cubicBezTo>
                <a:cubicBezTo>
                  <a:pt x="15083" y="5141"/>
                  <a:pt x="15077" y="5146"/>
                  <a:pt x="15077" y="5152"/>
                </a:cubicBezTo>
                <a:cubicBezTo>
                  <a:pt x="15077" y="5158"/>
                  <a:pt x="15077" y="5164"/>
                  <a:pt x="15077" y="5170"/>
                </a:cubicBezTo>
                <a:cubicBezTo>
                  <a:pt x="15083" y="5176"/>
                  <a:pt x="15077" y="5182"/>
                  <a:pt x="15083" y="5188"/>
                </a:cubicBezTo>
                <a:cubicBezTo>
                  <a:pt x="15083" y="5188"/>
                  <a:pt x="15089" y="5188"/>
                  <a:pt x="15094" y="5188"/>
                </a:cubicBezTo>
                <a:cubicBezTo>
                  <a:pt x="15183" y="5188"/>
                  <a:pt x="15183" y="5188"/>
                  <a:pt x="15183" y="5188"/>
                </a:cubicBezTo>
                <a:cubicBezTo>
                  <a:pt x="15183" y="5176"/>
                  <a:pt x="15183" y="5164"/>
                  <a:pt x="15189" y="5152"/>
                </a:cubicBezTo>
                <a:cubicBezTo>
                  <a:pt x="15189" y="5146"/>
                  <a:pt x="15189" y="5141"/>
                  <a:pt x="15195" y="5141"/>
                </a:cubicBezTo>
                <a:cubicBezTo>
                  <a:pt x="15195" y="5135"/>
                  <a:pt x="15201" y="5135"/>
                  <a:pt x="15201" y="5129"/>
                </a:cubicBezTo>
                <a:cubicBezTo>
                  <a:pt x="15201" y="5123"/>
                  <a:pt x="15201" y="5123"/>
                  <a:pt x="15201" y="5117"/>
                </a:cubicBezTo>
                <a:cubicBezTo>
                  <a:pt x="15201" y="5111"/>
                  <a:pt x="15201" y="5105"/>
                  <a:pt x="15201" y="5105"/>
                </a:cubicBezTo>
                <a:cubicBezTo>
                  <a:pt x="15195" y="5093"/>
                  <a:pt x="15189" y="5099"/>
                  <a:pt x="15178" y="5093"/>
                </a:cubicBezTo>
                <a:cubicBezTo>
                  <a:pt x="15178" y="5028"/>
                  <a:pt x="15178" y="5028"/>
                  <a:pt x="15178" y="5028"/>
                </a:cubicBezTo>
                <a:cubicBezTo>
                  <a:pt x="15189" y="5028"/>
                  <a:pt x="15195" y="5028"/>
                  <a:pt x="15201" y="5028"/>
                </a:cubicBezTo>
                <a:cubicBezTo>
                  <a:pt x="15213" y="5028"/>
                  <a:pt x="15213" y="5028"/>
                  <a:pt x="15213" y="5028"/>
                </a:cubicBezTo>
                <a:cubicBezTo>
                  <a:pt x="15219" y="5028"/>
                  <a:pt x="15225" y="5022"/>
                  <a:pt x="15225" y="5022"/>
                </a:cubicBezTo>
                <a:cubicBezTo>
                  <a:pt x="15231" y="5016"/>
                  <a:pt x="15231" y="5010"/>
                  <a:pt x="15237" y="5010"/>
                </a:cubicBezTo>
                <a:cubicBezTo>
                  <a:pt x="15243" y="5004"/>
                  <a:pt x="15243" y="4998"/>
                  <a:pt x="15249" y="4998"/>
                </a:cubicBezTo>
                <a:cubicBezTo>
                  <a:pt x="15255" y="4998"/>
                  <a:pt x="15266" y="4998"/>
                  <a:pt x="15272" y="4992"/>
                </a:cubicBezTo>
                <a:cubicBezTo>
                  <a:pt x="15278" y="4992"/>
                  <a:pt x="15290" y="4992"/>
                  <a:pt x="15296" y="4992"/>
                </a:cubicBezTo>
                <a:cubicBezTo>
                  <a:pt x="15308" y="4992"/>
                  <a:pt x="15308" y="4992"/>
                  <a:pt x="15308" y="4992"/>
                </a:cubicBezTo>
                <a:cubicBezTo>
                  <a:pt x="15314" y="4992"/>
                  <a:pt x="15320" y="4992"/>
                  <a:pt x="15320" y="4992"/>
                </a:cubicBezTo>
                <a:cubicBezTo>
                  <a:pt x="15332" y="4992"/>
                  <a:pt x="15337" y="4998"/>
                  <a:pt x="15344" y="4998"/>
                </a:cubicBezTo>
                <a:cubicBezTo>
                  <a:pt x="15349" y="4998"/>
                  <a:pt x="15349" y="4998"/>
                  <a:pt x="15355" y="4998"/>
                </a:cubicBezTo>
                <a:cubicBezTo>
                  <a:pt x="15361" y="4998"/>
                  <a:pt x="15361" y="4992"/>
                  <a:pt x="15367" y="4992"/>
                </a:cubicBezTo>
                <a:cubicBezTo>
                  <a:pt x="15373" y="4986"/>
                  <a:pt x="15373" y="4980"/>
                  <a:pt x="15373" y="4980"/>
                </a:cubicBezTo>
                <a:cubicBezTo>
                  <a:pt x="15379" y="4975"/>
                  <a:pt x="15379" y="4975"/>
                  <a:pt x="15379" y="4969"/>
                </a:cubicBezTo>
                <a:cubicBezTo>
                  <a:pt x="15391" y="4969"/>
                  <a:pt x="15397" y="4969"/>
                  <a:pt x="15403" y="4969"/>
                </a:cubicBezTo>
                <a:cubicBezTo>
                  <a:pt x="15409" y="4969"/>
                  <a:pt x="15409" y="4963"/>
                  <a:pt x="15415" y="4963"/>
                </a:cubicBezTo>
                <a:cubicBezTo>
                  <a:pt x="15421" y="4963"/>
                  <a:pt x="15426" y="4963"/>
                  <a:pt x="15438" y="4963"/>
                </a:cubicBezTo>
                <a:cubicBezTo>
                  <a:pt x="15444" y="4963"/>
                  <a:pt x="15444" y="4963"/>
                  <a:pt x="15450" y="4963"/>
                </a:cubicBezTo>
                <a:cubicBezTo>
                  <a:pt x="15450" y="4957"/>
                  <a:pt x="15456" y="4963"/>
                  <a:pt x="15462" y="4963"/>
                </a:cubicBezTo>
                <a:cubicBezTo>
                  <a:pt x="15468" y="4957"/>
                  <a:pt x="15468" y="4951"/>
                  <a:pt x="15468" y="4951"/>
                </a:cubicBezTo>
                <a:cubicBezTo>
                  <a:pt x="15474" y="4945"/>
                  <a:pt x="15474" y="4939"/>
                  <a:pt x="15480" y="4939"/>
                </a:cubicBezTo>
                <a:cubicBezTo>
                  <a:pt x="15486" y="4939"/>
                  <a:pt x="15486" y="4939"/>
                  <a:pt x="15492" y="4939"/>
                </a:cubicBezTo>
                <a:cubicBezTo>
                  <a:pt x="15498" y="4933"/>
                  <a:pt x="15498" y="4933"/>
                  <a:pt x="15504" y="4927"/>
                </a:cubicBezTo>
                <a:cubicBezTo>
                  <a:pt x="15510" y="4927"/>
                  <a:pt x="15510" y="4927"/>
                  <a:pt x="15515" y="4921"/>
                </a:cubicBezTo>
                <a:cubicBezTo>
                  <a:pt x="15515" y="4921"/>
                  <a:pt x="15515" y="4915"/>
                  <a:pt x="15521" y="4909"/>
                </a:cubicBezTo>
                <a:cubicBezTo>
                  <a:pt x="15527" y="4909"/>
                  <a:pt x="15527" y="4903"/>
                  <a:pt x="15527" y="4897"/>
                </a:cubicBezTo>
                <a:cubicBezTo>
                  <a:pt x="15533" y="4897"/>
                  <a:pt x="15539" y="4892"/>
                  <a:pt x="15539" y="4892"/>
                </a:cubicBezTo>
                <a:cubicBezTo>
                  <a:pt x="15545" y="4886"/>
                  <a:pt x="15545" y="4886"/>
                  <a:pt x="15551" y="4886"/>
                </a:cubicBezTo>
                <a:cubicBezTo>
                  <a:pt x="15557" y="4886"/>
                  <a:pt x="15563" y="4886"/>
                  <a:pt x="15563" y="4886"/>
                </a:cubicBezTo>
                <a:cubicBezTo>
                  <a:pt x="15569" y="4880"/>
                  <a:pt x="15569" y="4886"/>
                  <a:pt x="15575" y="4886"/>
                </a:cubicBezTo>
                <a:cubicBezTo>
                  <a:pt x="15587" y="4880"/>
                  <a:pt x="15592" y="4874"/>
                  <a:pt x="15598" y="4868"/>
                </a:cubicBezTo>
                <a:cubicBezTo>
                  <a:pt x="15604" y="4868"/>
                  <a:pt x="15598" y="4862"/>
                  <a:pt x="15604" y="4856"/>
                </a:cubicBezTo>
                <a:cubicBezTo>
                  <a:pt x="15604" y="4856"/>
                  <a:pt x="15610" y="4856"/>
                  <a:pt x="15616" y="4850"/>
                </a:cubicBezTo>
                <a:cubicBezTo>
                  <a:pt x="15622" y="4850"/>
                  <a:pt x="15622" y="4844"/>
                  <a:pt x="15628" y="4838"/>
                </a:cubicBezTo>
                <a:cubicBezTo>
                  <a:pt x="15628" y="4838"/>
                  <a:pt x="15634" y="4832"/>
                  <a:pt x="15634" y="4826"/>
                </a:cubicBezTo>
                <a:cubicBezTo>
                  <a:pt x="15640" y="4826"/>
                  <a:pt x="15640" y="4820"/>
                  <a:pt x="15646" y="4814"/>
                </a:cubicBezTo>
                <a:cubicBezTo>
                  <a:pt x="15646" y="4814"/>
                  <a:pt x="15646" y="4809"/>
                  <a:pt x="15646" y="4803"/>
                </a:cubicBezTo>
                <a:lnTo>
                  <a:pt x="15652" y="4797"/>
                </a:lnTo>
                <a:cubicBezTo>
                  <a:pt x="15658" y="4785"/>
                  <a:pt x="15670" y="4785"/>
                  <a:pt x="15676" y="4773"/>
                </a:cubicBezTo>
                <a:cubicBezTo>
                  <a:pt x="15681" y="4761"/>
                  <a:pt x="15687" y="4749"/>
                  <a:pt x="15693" y="4737"/>
                </a:cubicBezTo>
                <a:cubicBezTo>
                  <a:pt x="15693" y="4731"/>
                  <a:pt x="15693" y="4731"/>
                  <a:pt x="15693" y="4726"/>
                </a:cubicBezTo>
                <a:cubicBezTo>
                  <a:pt x="15699" y="4720"/>
                  <a:pt x="15705" y="4720"/>
                  <a:pt x="15705" y="4714"/>
                </a:cubicBezTo>
                <a:cubicBezTo>
                  <a:pt x="15711" y="4708"/>
                  <a:pt x="15711" y="4708"/>
                  <a:pt x="15717" y="4702"/>
                </a:cubicBezTo>
                <a:cubicBezTo>
                  <a:pt x="15717" y="4696"/>
                  <a:pt x="15723" y="4696"/>
                  <a:pt x="15729" y="4690"/>
                </a:cubicBezTo>
                <a:cubicBezTo>
                  <a:pt x="15735" y="4690"/>
                  <a:pt x="15741" y="4684"/>
                  <a:pt x="15741" y="4684"/>
                </a:cubicBezTo>
                <a:cubicBezTo>
                  <a:pt x="15747" y="4678"/>
                  <a:pt x="15753" y="4678"/>
                  <a:pt x="15753" y="4672"/>
                </a:cubicBezTo>
                <a:cubicBezTo>
                  <a:pt x="15753" y="4666"/>
                  <a:pt x="15753" y="4660"/>
                  <a:pt x="15753" y="4654"/>
                </a:cubicBezTo>
                <a:cubicBezTo>
                  <a:pt x="15759" y="4654"/>
                  <a:pt x="15759" y="4648"/>
                  <a:pt x="15759" y="4642"/>
                </a:cubicBezTo>
                <a:cubicBezTo>
                  <a:pt x="15759" y="4637"/>
                  <a:pt x="15759" y="4637"/>
                  <a:pt x="15759" y="4631"/>
                </a:cubicBezTo>
                <a:cubicBezTo>
                  <a:pt x="15759" y="4631"/>
                  <a:pt x="15764" y="4625"/>
                  <a:pt x="15764" y="4619"/>
                </a:cubicBezTo>
                <a:cubicBezTo>
                  <a:pt x="15764" y="4619"/>
                  <a:pt x="15764" y="4613"/>
                  <a:pt x="15764" y="4607"/>
                </a:cubicBezTo>
                <a:cubicBezTo>
                  <a:pt x="15770" y="4601"/>
                  <a:pt x="15776" y="4601"/>
                  <a:pt x="15782" y="4601"/>
                </a:cubicBezTo>
                <a:cubicBezTo>
                  <a:pt x="15788" y="4595"/>
                  <a:pt x="15794" y="4589"/>
                  <a:pt x="15800" y="4577"/>
                </a:cubicBezTo>
                <a:cubicBezTo>
                  <a:pt x="15806" y="4565"/>
                  <a:pt x="15818" y="4560"/>
                  <a:pt x="15818" y="4548"/>
                </a:cubicBezTo>
                <a:cubicBezTo>
                  <a:pt x="15818" y="4536"/>
                  <a:pt x="15812" y="4536"/>
                  <a:pt x="15812" y="4530"/>
                </a:cubicBezTo>
                <a:cubicBezTo>
                  <a:pt x="15806" y="4524"/>
                  <a:pt x="15806" y="4518"/>
                  <a:pt x="15800" y="4518"/>
                </a:cubicBezTo>
                <a:cubicBezTo>
                  <a:pt x="15800" y="4518"/>
                  <a:pt x="15794" y="4518"/>
                  <a:pt x="15788" y="4518"/>
                </a:cubicBezTo>
                <a:cubicBezTo>
                  <a:pt x="15782" y="4518"/>
                  <a:pt x="15776" y="4518"/>
                  <a:pt x="15764" y="4512"/>
                </a:cubicBezTo>
                <a:cubicBezTo>
                  <a:pt x="15764" y="4506"/>
                  <a:pt x="15764" y="4500"/>
                  <a:pt x="15764" y="4494"/>
                </a:cubicBezTo>
                <a:cubicBezTo>
                  <a:pt x="15764" y="4488"/>
                  <a:pt x="15764" y="4482"/>
                  <a:pt x="15764" y="4482"/>
                </a:cubicBezTo>
                <a:cubicBezTo>
                  <a:pt x="15764" y="4476"/>
                  <a:pt x="15764" y="4471"/>
                  <a:pt x="15764" y="4471"/>
                </a:cubicBezTo>
                <a:cubicBezTo>
                  <a:pt x="15788" y="4471"/>
                  <a:pt x="15788" y="4471"/>
                  <a:pt x="15788" y="4471"/>
                </a:cubicBezTo>
                <a:cubicBezTo>
                  <a:pt x="15788" y="4465"/>
                  <a:pt x="15788" y="4459"/>
                  <a:pt x="15788" y="4459"/>
                </a:cubicBezTo>
                <a:cubicBezTo>
                  <a:pt x="15782" y="4453"/>
                  <a:pt x="15776" y="4453"/>
                  <a:pt x="15776" y="4447"/>
                </a:cubicBezTo>
                <a:cubicBezTo>
                  <a:pt x="15776" y="4435"/>
                  <a:pt x="15782" y="4423"/>
                  <a:pt x="15776" y="4411"/>
                </a:cubicBezTo>
                <a:cubicBezTo>
                  <a:pt x="15776" y="4405"/>
                  <a:pt x="15776" y="4405"/>
                  <a:pt x="15776" y="4399"/>
                </a:cubicBezTo>
                <a:cubicBezTo>
                  <a:pt x="15776" y="4394"/>
                  <a:pt x="15770" y="4394"/>
                  <a:pt x="15764" y="4387"/>
                </a:cubicBezTo>
                <a:cubicBezTo>
                  <a:pt x="15764" y="4382"/>
                  <a:pt x="15759" y="4387"/>
                  <a:pt x="15753" y="4382"/>
                </a:cubicBezTo>
                <a:cubicBezTo>
                  <a:pt x="15753" y="4370"/>
                  <a:pt x="15759" y="4358"/>
                  <a:pt x="15759" y="4346"/>
                </a:cubicBezTo>
                <a:cubicBezTo>
                  <a:pt x="15759" y="4334"/>
                  <a:pt x="15753" y="4322"/>
                  <a:pt x="15747" y="4310"/>
                </a:cubicBezTo>
                <a:cubicBezTo>
                  <a:pt x="15747" y="4305"/>
                  <a:pt x="15741" y="4299"/>
                  <a:pt x="15735" y="4287"/>
                </a:cubicBezTo>
                <a:cubicBezTo>
                  <a:pt x="15723" y="4281"/>
                  <a:pt x="15723" y="4269"/>
                  <a:pt x="15711" y="4263"/>
                </a:cubicBezTo>
                <a:cubicBezTo>
                  <a:pt x="15705" y="4263"/>
                  <a:pt x="15705" y="4257"/>
                  <a:pt x="15699" y="4257"/>
                </a:cubicBezTo>
                <a:cubicBezTo>
                  <a:pt x="15693" y="4251"/>
                  <a:pt x="15687" y="4257"/>
                  <a:pt x="15681" y="4257"/>
                </a:cubicBezTo>
                <a:cubicBezTo>
                  <a:pt x="15681" y="4251"/>
                  <a:pt x="15676" y="4251"/>
                  <a:pt x="15670" y="4245"/>
                </a:cubicBezTo>
                <a:cubicBezTo>
                  <a:pt x="15670" y="4245"/>
                  <a:pt x="15670" y="4239"/>
                  <a:pt x="15670" y="4233"/>
                </a:cubicBezTo>
                <a:cubicBezTo>
                  <a:pt x="15670" y="4221"/>
                  <a:pt x="15670" y="4221"/>
                  <a:pt x="15670" y="4221"/>
                </a:cubicBezTo>
                <a:cubicBezTo>
                  <a:pt x="15670" y="4216"/>
                  <a:pt x="15676" y="4216"/>
                  <a:pt x="15676" y="4210"/>
                </a:cubicBezTo>
                <a:cubicBezTo>
                  <a:pt x="15681" y="4204"/>
                  <a:pt x="15687" y="4204"/>
                  <a:pt x="15687" y="4198"/>
                </a:cubicBezTo>
                <a:cubicBezTo>
                  <a:pt x="15693" y="4198"/>
                  <a:pt x="15699" y="4198"/>
                  <a:pt x="15699" y="4192"/>
                </a:cubicBezTo>
                <a:cubicBezTo>
                  <a:pt x="15699" y="4186"/>
                  <a:pt x="15699" y="4180"/>
                  <a:pt x="15699" y="4168"/>
                </a:cubicBezTo>
                <a:cubicBezTo>
                  <a:pt x="15699" y="4144"/>
                  <a:pt x="15699" y="4144"/>
                  <a:pt x="15699" y="4144"/>
                </a:cubicBezTo>
                <a:cubicBezTo>
                  <a:pt x="15735" y="4144"/>
                  <a:pt x="15735" y="4144"/>
                  <a:pt x="15735" y="4144"/>
                </a:cubicBezTo>
                <a:cubicBezTo>
                  <a:pt x="15735" y="4144"/>
                  <a:pt x="15741" y="4144"/>
                  <a:pt x="15741" y="4139"/>
                </a:cubicBezTo>
                <a:cubicBezTo>
                  <a:pt x="15747" y="4133"/>
                  <a:pt x="15747" y="4133"/>
                  <a:pt x="15753" y="4127"/>
                </a:cubicBezTo>
                <a:cubicBezTo>
                  <a:pt x="15753" y="4121"/>
                  <a:pt x="15753" y="4115"/>
                  <a:pt x="15759" y="4115"/>
                </a:cubicBezTo>
                <a:cubicBezTo>
                  <a:pt x="15759" y="4115"/>
                  <a:pt x="15764" y="4115"/>
                  <a:pt x="15770" y="4115"/>
                </a:cubicBezTo>
                <a:cubicBezTo>
                  <a:pt x="15770" y="4115"/>
                  <a:pt x="15776" y="4115"/>
                  <a:pt x="15782" y="4115"/>
                </a:cubicBezTo>
                <a:cubicBezTo>
                  <a:pt x="15782" y="4115"/>
                  <a:pt x="15788" y="4109"/>
                  <a:pt x="15794" y="4109"/>
                </a:cubicBezTo>
                <a:cubicBezTo>
                  <a:pt x="15806" y="4109"/>
                  <a:pt x="15806" y="4109"/>
                  <a:pt x="15806" y="4109"/>
                </a:cubicBezTo>
                <a:cubicBezTo>
                  <a:pt x="15818" y="4109"/>
                  <a:pt x="15824" y="4109"/>
                  <a:pt x="15836" y="4109"/>
                </a:cubicBezTo>
                <a:cubicBezTo>
                  <a:pt x="15842" y="4097"/>
                  <a:pt x="15842" y="4091"/>
                  <a:pt x="15842" y="4079"/>
                </a:cubicBezTo>
                <a:lnTo>
                  <a:pt x="15836" y="4073"/>
                </a:lnTo>
                <a:cubicBezTo>
                  <a:pt x="15782" y="4073"/>
                  <a:pt x="15782" y="4073"/>
                  <a:pt x="15782" y="4073"/>
                </a:cubicBezTo>
                <a:cubicBezTo>
                  <a:pt x="15776" y="4067"/>
                  <a:pt x="15776" y="4062"/>
                  <a:pt x="15776" y="4062"/>
                </a:cubicBezTo>
                <a:cubicBezTo>
                  <a:pt x="15770" y="4050"/>
                  <a:pt x="15764" y="4044"/>
                  <a:pt x="15759" y="4038"/>
                </a:cubicBezTo>
                <a:cubicBezTo>
                  <a:pt x="15717" y="4038"/>
                  <a:pt x="15717" y="4038"/>
                  <a:pt x="15717" y="4038"/>
                </a:cubicBezTo>
                <a:cubicBezTo>
                  <a:pt x="15717" y="4044"/>
                  <a:pt x="15711" y="4050"/>
                  <a:pt x="15711" y="4062"/>
                </a:cubicBezTo>
                <a:cubicBezTo>
                  <a:pt x="15711" y="4067"/>
                  <a:pt x="15711" y="4067"/>
                  <a:pt x="15711" y="4073"/>
                </a:cubicBezTo>
                <a:lnTo>
                  <a:pt x="15705" y="4079"/>
                </a:lnTo>
                <a:cubicBezTo>
                  <a:pt x="15699" y="4079"/>
                  <a:pt x="15699" y="4085"/>
                  <a:pt x="15693" y="4085"/>
                </a:cubicBezTo>
                <a:cubicBezTo>
                  <a:pt x="15693" y="4085"/>
                  <a:pt x="15687" y="4079"/>
                  <a:pt x="15681" y="4079"/>
                </a:cubicBezTo>
                <a:cubicBezTo>
                  <a:pt x="15681" y="4079"/>
                  <a:pt x="15676" y="4079"/>
                  <a:pt x="15670" y="4079"/>
                </a:cubicBezTo>
                <a:cubicBezTo>
                  <a:pt x="15670" y="4020"/>
                  <a:pt x="15670" y="4020"/>
                  <a:pt x="15670" y="4020"/>
                </a:cubicBezTo>
                <a:cubicBezTo>
                  <a:pt x="15598" y="4020"/>
                  <a:pt x="15598" y="4020"/>
                  <a:pt x="15598" y="4020"/>
                </a:cubicBezTo>
                <a:cubicBezTo>
                  <a:pt x="15587" y="4020"/>
                  <a:pt x="15581" y="4008"/>
                  <a:pt x="15581" y="3996"/>
                </a:cubicBezTo>
                <a:cubicBezTo>
                  <a:pt x="15581" y="3984"/>
                  <a:pt x="15581" y="3978"/>
                  <a:pt x="15581" y="3973"/>
                </a:cubicBezTo>
                <a:cubicBezTo>
                  <a:pt x="15581" y="3973"/>
                  <a:pt x="15587" y="3967"/>
                  <a:pt x="15587" y="3961"/>
                </a:cubicBezTo>
                <a:cubicBezTo>
                  <a:pt x="15592" y="3961"/>
                  <a:pt x="15592" y="3955"/>
                  <a:pt x="15598" y="3955"/>
                </a:cubicBezTo>
                <a:cubicBezTo>
                  <a:pt x="15604" y="3949"/>
                  <a:pt x="15610" y="3949"/>
                  <a:pt x="15610" y="3949"/>
                </a:cubicBezTo>
                <a:cubicBezTo>
                  <a:pt x="15628" y="3949"/>
                  <a:pt x="15634" y="3949"/>
                  <a:pt x="15646" y="3949"/>
                </a:cubicBezTo>
                <a:cubicBezTo>
                  <a:pt x="15652" y="3949"/>
                  <a:pt x="15652" y="3949"/>
                  <a:pt x="15658" y="3949"/>
                </a:cubicBezTo>
                <a:cubicBezTo>
                  <a:pt x="15664" y="3949"/>
                  <a:pt x="15664" y="3949"/>
                  <a:pt x="15670" y="3949"/>
                </a:cubicBezTo>
                <a:cubicBezTo>
                  <a:pt x="15670" y="3943"/>
                  <a:pt x="15670" y="3937"/>
                  <a:pt x="15670" y="3937"/>
                </a:cubicBezTo>
                <a:cubicBezTo>
                  <a:pt x="15670" y="3931"/>
                  <a:pt x="15676" y="3925"/>
                  <a:pt x="15676" y="3925"/>
                </a:cubicBezTo>
                <a:cubicBezTo>
                  <a:pt x="15681" y="3919"/>
                  <a:pt x="15681" y="3913"/>
                  <a:pt x="15687" y="3913"/>
                </a:cubicBezTo>
                <a:cubicBezTo>
                  <a:pt x="15693" y="3907"/>
                  <a:pt x="15693" y="3913"/>
                  <a:pt x="15699" y="3907"/>
                </a:cubicBezTo>
                <a:cubicBezTo>
                  <a:pt x="15705" y="3907"/>
                  <a:pt x="15705" y="3901"/>
                  <a:pt x="15711" y="3901"/>
                </a:cubicBezTo>
                <a:cubicBezTo>
                  <a:pt x="15717" y="3901"/>
                  <a:pt x="15729" y="3901"/>
                  <a:pt x="15735" y="3901"/>
                </a:cubicBezTo>
                <a:cubicBezTo>
                  <a:pt x="15741" y="3901"/>
                  <a:pt x="15741" y="3901"/>
                  <a:pt x="15747" y="3901"/>
                </a:cubicBezTo>
                <a:cubicBezTo>
                  <a:pt x="15753" y="3901"/>
                  <a:pt x="15753" y="3895"/>
                  <a:pt x="15753" y="3889"/>
                </a:cubicBezTo>
                <a:cubicBezTo>
                  <a:pt x="15759" y="3889"/>
                  <a:pt x="15764" y="3884"/>
                  <a:pt x="15764" y="3884"/>
                </a:cubicBezTo>
                <a:cubicBezTo>
                  <a:pt x="15770" y="3878"/>
                  <a:pt x="15770" y="3872"/>
                  <a:pt x="15776" y="3872"/>
                </a:cubicBezTo>
                <a:cubicBezTo>
                  <a:pt x="15782" y="3866"/>
                  <a:pt x="15782" y="3860"/>
                  <a:pt x="15788" y="3860"/>
                </a:cubicBezTo>
                <a:cubicBezTo>
                  <a:pt x="15794" y="3854"/>
                  <a:pt x="15794" y="3848"/>
                  <a:pt x="15806" y="3848"/>
                </a:cubicBezTo>
                <a:cubicBezTo>
                  <a:pt x="15812" y="3848"/>
                  <a:pt x="15812" y="3848"/>
                  <a:pt x="15812" y="3848"/>
                </a:cubicBezTo>
                <a:cubicBezTo>
                  <a:pt x="15812" y="3848"/>
                  <a:pt x="15818" y="3848"/>
                  <a:pt x="15818" y="3854"/>
                </a:cubicBezTo>
                <a:cubicBezTo>
                  <a:pt x="15824" y="3866"/>
                  <a:pt x="15824" y="3866"/>
                  <a:pt x="15824" y="3866"/>
                </a:cubicBezTo>
                <a:cubicBezTo>
                  <a:pt x="15818" y="3866"/>
                  <a:pt x="15818" y="3872"/>
                  <a:pt x="15818" y="3878"/>
                </a:cubicBezTo>
                <a:cubicBezTo>
                  <a:pt x="15812" y="3878"/>
                  <a:pt x="15806" y="3878"/>
                  <a:pt x="15806" y="3884"/>
                </a:cubicBezTo>
                <a:cubicBezTo>
                  <a:pt x="15800" y="3889"/>
                  <a:pt x="15800" y="3901"/>
                  <a:pt x="15800" y="3907"/>
                </a:cubicBezTo>
                <a:cubicBezTo>
                  <a:pt x="15800" y="3919"/>
                  <a:pt x="15788" y="3919"/>
                  <a:pt x="15782" y="3931"/>
                </a:cubicBezTo>
                <a:cubicBezTo>
                  <a:pt x="15776" y="3931"/>
                  <a:pt x="15776" y="3937"/>
                  <a:pt x="15770" y="3943"/>
                </a:cubicBezTo>
                <a:cubicBezTo>
                  <a:pt x="15770" y="3943"/>
                  <a:pt x="15764" y="3943"/>
                  <a:pt x="15759" y="3949"/>
                </a:cubicBezTo>
                <a:cubicBezTo>
                  <a:pt x="15759" y="3955"/>
                  <a:pt x="15759" y="3955"/>
                  <a:pt x="15759" y="3961"/>
                </a:cubicBezTo>
                <a:cubicBezTo>
                  <a:pt x="15759" y="3973"/>
                  <a:pt x="15759" y="3973"/>
                  <a:pt x="15759" y="3973"/>
                </a:cubicBezTo>
                <a:cubicBezTo>
                  <a:pt x="15764" y="3973"/>
                  <a:pt x="15770" y="3967"/>
                  <a:pt x="15770" y="3967"/>
                </a:cubicBezTo>
                <a:cubicBezTo>
                  <a:pt x="15776" y="3961"/>
                  <a:pt x="15776" y="3961"/>
                  <a:pt x="15782" y="3955"/>
                </a:cubicBezTo>
                <a:cubicBezTo>
                  <a:pt x="15836" y="3955"/>
                  <a:pt x="15836" y="3955"/>
                  <a:pt x="15836" y="3955"/>
                </a:cubicBezTo>
                <a:cubicBezTo>
                  <a:pt x="15842" y="3955"/>
                  <a:pt x="15847" y="3949"/>
                  <a:pt x="15853" y="3949"/>
                </a:cubicBezTo>
                <a:cubicBezTo>
                  <a:pt x="15859" y="3943"/>
                  <a:pt x="15865" y="3931"/>
                  <a:pt x="15871" y="3925"/>
                </a:cubicBezTo>
                <a:cubicBezTo>
                  <a:pt x="15877" y="3925"/>
                  <a:pt x="15877" y="3919"/>
                  <a:pt x="15883" y="3913"/>
                </a:cubicBezTo>
                <a:lnTo>
                  <a:pt x="15889" y="3913"/>
                </a:lnTo>
                <a:cubicBezTo>
                  <a:pt x="15895" y="3913"/>
                  <a:pt x="15901" y="3907"/>
                  <a:pt x="15901" y="3907"/>
                </a:cubicBezTo>
                <a:cubicBezTo>
                  <a:pt x="15919" y="3907"/>
                  <a:pt x="15925" y="3913"/>
                  <a:pt x="15936" y="3919"/>
                </a:cubicBezTo>
                <a:cubicBezTo>
                  <a:pt x="15942" y="3919"/>
                  <a:pt x="15948" y="3919"/>
                  <a:pt x="15948" y="3919"/>
                </a:cubicBezTo>
                <a:cubicBezTo>
                  <a:pt x="15960" y="3919"/>
                  <a:pt x="15966" y="3919"/>
                  <a:pt x="15972" y="3925"/>
                </a:cubicBezTo>
                <a:cubicBezTo>
                  <a:pt x="15978" y="3931"/>
                  <a:pt x="15978" y="3931"/>
                  <a:pt x="15984" y="3931"/>
                </a:cubicBezTo>
                <a:cubicBezTo>
                  <a:pt x="15990" y="3937"/>
                  <a:pt x="15990" y="3949"/>
                  <a:pt x="15990" y="3955"/>
                </a:cubicBezTo>
                <a:cubicBezTo>
                  <a:pt x="15990" y="3967"/>
                  <a:pt x="15990" y="3967"/>
                  <a:pt x="15990" y="3967"/>
                </a:cubicBezTo>
                <a:cubicBezTo>
                  <a:pt x="15990" y="3973"/>
                  <a:pt x="15984" y="3973"/>
                  <a:pt x="15984" y="3978"/>
                </a:cubicBezTo>
                <a:cubicBezTo>
                  <a:pt x="15978" y="3984"/>
                  <a:pt x="15972" y="3984"/>
                  <a:pt x="15972" y="3990"/>
                </a:cubicBezTo>
                <a:cubicBezTo>
                  <a:pt x="15972" y="3990"/>
                  <a:pt x="15972" y="3996"/>
                  <a:pt x="15972" y="4002"/>
                </a:cubicBezTo>
                <a:cubicBezTo>
                  <a:pt x="15966" y="4008"/>
                  <a:pt x="15960" y="4008"/>
                  <a:pt x="15960" y="4020"/>
                </a:cubicBezTo>
                <a:cubicBezTo>
                  <a:pt x="15960" y="4026"/>
                  <a:pt x="15960" y="4032"/>
                  <a:pt x="15966" y="4044"/>
                </a:cubicBezTo>
                <a:cubicBezTo>
                  <a:pt x="15984" y="4044"/>
                  <a:pt x="15984" y="4044"/>
                  <a:pt x="15984" y="4044"/>
                </a:cubicBezTo>
                <a:cubicBezTo>
                  <a:pt x="15996" y="4038"/>
                  <a:pt x="15996" y="4038"/>
                  <a:pt x="15996" y="4038"/>
                </a:cubicBezTo>
                <a:cubicBezTo>
                  <a:pt x="16002" y="4038"/>
                  <a:pt x="16008" y="4032"/>
                  <a:pt x="16014" y="4032"/>
                </a:cubicBezTo>
                <a:cubicBezTo>
                  <a:pt x="16014" y="4032"/>
                  <a:pt x="16019" y="4032"/>
                  <a:pt x="16025" y="4032"/>
                </a:cubicBezTo>
                <a:cubicBezTo>
                  <a:pt x="16031" y="4038"/>
                  <a:pt x="16037" y="4044"/>
                  <a:pt x="16043" y="4050"/>
                </a:cubicBezTo>
                <a:cubicBezTo>
                  <a:pt x="16043" y="4055"/>
                  <a:pt x="16043" y="4062"/>
                  <a:pt x="16049" y="4062"/>
                </a:cubicBezTo>
                <a:cubicBezTo>
                  <a:pt x="16049" y="4073"/>
                  <a:pt x="16049" y="4079"/>
                  <a:pt x="16049" y="4085"/>
                </a:cubicBezTo>
                <a:cubicBezTo>
                  <a:pt x="16055" y="4091"/>
                  <a:pt x="16055" y="4091"/>
                  <a:pt x="16055" y="4097"/>
                </a:cubicBezTo>
                <a:cubicBezTo>
                  <a:pt x="16055" y="4103"/>
                  <a:pt x="16061" y="4103"/>
                  <a:pt x="16061" y="4109"/>
                </a:cubicBezTo>
                <a:cubicBezTo>
                  <a:pt x="16061" y="4115"/>
                  <a:pt x="16073" y="4115"/>
                  <a:pt x="16073" y="4127"/>
                </a:cubicBezTo>
                <a:cubicBezTo>
                  <a:pt x="16073" y="4186"/>
                  <a:pt x="16073" y="4186"/>
                  <a:pt x="16073" y="4186"/>
                </a:cubicBezTo>
                <a:cubicBezTo>
                  <a:pt x="16073" y="4192"/>
                  <a:pt x="16067" y="4198"/>
                  <a:pt x="16061" y="4198"/>
                </a:cubicBezTo>
                <a:cubicBezTo>
                  <a:pt x="16055" y="4204"/>
                  <a:pt x="16049" y="4204"/>
                  <a:pt x="16049" y="4210"/>
                </a:cubicBezTo>
                <a:cubicBezTo>
                  <a:pt x="16049" y="4210"/>
                  <a:pt x="16049" y="4216"/>
                  <a:pt x="16049" y="4221"/>
                </a:cubicBezTo>
                <a:cubicBezTo>
                  <a:pt x="16043" y="4228"/>
                  <a:pt x="16043" y="4228"/>
                  <a:pt x="16043" y="4233"/>
                </a:cubicBezTo>
                <a:cubicBezTo>
                  <a:pt x="16043" y="4263"/>
                  <a:pt x="16043" y="4263"/>
                  <a:pt x="16043" y="4263"/>
                </a:cubicBezTo>
                <a:cubicBezTo>
                  <a:pt x="16102" y="4263"/>
                  <a:pt x="16102" y="4263"/>
                  <a:pt x="16102" y="4263"/>
                </a:cubicBezTo>
                <a:cubicBezTo>
                  <a:pt x="16120" y="4263"/>
                  <a:pt x="16126" y="4251"/>
                  <a:pt x="16138" y="4245"/>
                </a:cubicBezTo>
                <a:cubicBezTo>
                  <a:pt x="16150" y="4239"/>
                  <a:pt x="16150" y="4239"/>
                  <a:pt x="16150" y="4239"/>
                </a:cubicBezTo>
                <a:cubicBezTo>
                  <a:pt x="16156" y="4239"/>
                  <a:pt x="16162" y="4233"/>
                  <a:pt x="16168" y="4233"/>
                </a:cubicBezTo>
                <a:cubicBezTo>
                  <a:pt x="16174" y="4228"/>
                  <a:pt x="16174" y="4221"/>
                  <a:pt x="16180" y="4221"/>
                </a:cubicBezTo>
                <a:cubicBezTo>
                  <a:pt x="16185" y="4221"/>
                  <a:pt x="16185" y="4221"/>
                  <a:pt x="16191" y="4216"/>
                </a:cubicBezTo>
                <a:cubicBezTo>
                  <a:pt x="16197" y="4216"/>
                  <a:pt x="16197" y="4216"/>
                  <a:pt x="16203" y="4210"/>
                </a:cubicBezTo>
                <a:cubicBezTo>
                  <a:pt x="16209" y="4210"/>
                  <a:pt x="16209" y="4204"/>
                  <a:pt x="16215" y="4204"/>
                </a:cubicBezTo>
                <a:cubicBezTo>
                  <a:pt x="16221" y="4204"/>
                  <a:pt x="16227" y="4204"/>
                  <a:pt x="16227" y="4204"/>
                </a:cubicBezTo>
                <a:cubicBezTo>
                  <a:pt x="16233" y="4204"/>
                  <a:pt x="16239" y="4198"/>
                  <a:pt x="16239" y="4192"/>
                </a:cubicBezTo>
                <a:lnTo>
                  <a:pt x="16239" y="4186"/>
                </a:lnTo>
                <a:cubicBezTo>
                  <a:pt x="16239" y="4174"/>
                  <a:pt x="16239" y="4168"/>
                  <a:pt x="16239" y="4162"/>
                </a:cubicBezTo>
                <a:cubicBezTo>
                  <a:pt x="16239" y="4156"/>
                  <a:pt x="16245" y="4150"/>
                  <a:pt x="16245" y="4144"/>
                </a:cubicBezTo>
                <a:cubicBezTo>
                  <a:pt x="16245" y="4144"/>
                  <a:pt x="16245" y="4139"/>
                  <a:pt x="16245" y="4133"/>
                </a:cubicBezTo>
                <a:cubicBezTo>
                  <a:pt x="16245" y="4103"/>
                  <a:pt x="16245" y="4103"/>
                  <a:pt x="16245" y="4103"/>
                </a:cubicBezTo>
                <a:cubicBezTo>
                  <a:pt x="16233" y="4103"/>
                  <a:pt x="16227" y="4103"/>
                  <a:pt x="16215" y="4097"/>
                </a:cubicBezTo>
                <a:cubicBezTo>
                  <a:pt x="16215" y="4091"/>
                  <a:pt x="16209" y="4085"/>
                  <a:pt x="16209" y="4079"/>
                </a:cubicBezTo>
                <a:cubicBezTo>
                  <a:pt x="16209" y="4073"/>
                  <a:pt x="16209" y="4062"/>
                  <a:pt x="16209" y="4055"/>
                </a:cubicBezTo>
                <a:cubicBezTo>
                  <a:pt x="16209" y="4050"/>
                  <a:pt x="16209" y="4050"/>
                  <a:pt x="16209" y="4044"/>
                </a:cubicBezTo>
                <a:cubicBezTo>
                  <a:pt x="16209" y="4038"/>
                  <a:pt x="16203" y="4038"/>
                  <a:pt x="16197" y="4038"/>
                </a:cubicBezTo>
                <a:cubicBezTo>
                  <a:pt x="16191" y="4038"/>
                  <a:pt x="16191" y="4032"/>
                  <a:pt x="16185" y="4032"/>
                </a:cubicBezTo>
                <a:cubicBezTo>
                  <a:pt x="16180" y="4026"/>
                  <a:pt x="16180" y="4020"/>
                  <a:pt x="16180" y="4020"/>
                </a:cubicBezTo>
                <a:cubicBezTo>
                  <a:pt x="16174" y="4014"/>
                  <a:pt x="16168" y="4014"/>
                  <a:pt x="16168" y="4014"/>
                </a:cubicBezTo>
                <a:cubicBezTo>
                  <a:pt x="16162" y="4008"/>
                  <a:pt x="16156" y="4008"/>
                  <a:pt x="16156" y="4002"/>
                </a:cubicBezTo>
                <a:cubicBezTo>
                  <a:pt x="16150" y="4002"/>
                  <a:pt x="16156" y="3996"/>
                  <a:pt x="16150" y="3990"/>
                </a:cubicBezTo>
                <a:cubicBezTo>
                  <a:pt x="16150" y="3990"/>
                  <a:pt x="16144" y="3984"/>
                  <a:pt x="16144" y="3978"/>
                </a:cubicBezTo>
                <a:cubicBezTo>
                  <a:pt x="16138" y="3973"/>
                  <a:pt x="16144" y="3973"/>
                  <a:pt x="16144" y="3961"/>
                </a:cubicBezTo>
                <a:cubicBezTo>
                  <a:pt x="16144" y="3949"/>
                  <a:pt x="16144" y="3943"/>
                  <a:pt x="16144" y="3931"/>
                </a:cubicBezTo>
                <a:cubicBezTo>
                  <a:pt x="16150" y="3925"/>
                  <a:pt x="16150" y="3925"/>
                  <a:pt x="16156" y="3919"/>
                </a:cubicBezTo>
                <a:cubicBezTo>
                  <a:pt x="16156" y="3919"/>
                  <a:pt x="16156" y="3913"/>
                  <a:pt x="16162" y="3907"/>
                </a:cubicBezTo>
                <a:cubicBezTo>
                  <a:pt x="16162" y="3907"/>
                  <a:pt x="16162" y="3901"/>
                  <a:pt x="16162" y="3895"/>
                </a:cubicBezTo>
                <a:cubicBezTo>
                  <a:pt x="16168" y="3895"/>
                  <a:pt x="16174" y="3901"/>
                  <a:pt x="16174" y="3895"/>
                </a:cubicBezTo>
                <a:cubicBezTo>
                  <a:pt x="16185" y="3895"/>
                  <a:pt x="16191" y="3895"/>
                  <a:pt x="16203" y="3889"/>
                </a:cubicBezTo>
                <a:cubicBezTo>
                  <a:pt x="16209" y="3889"/>
                  <a:pt x="16209" y="3889"/>
                  <a:pt x="16209" y="3889"/>
                </a:cubicBezTo>
                <a:cubicBezTo>
                  <a:pt x="16221" y="3889"/>
                  <a:pt x="16227" y="3889"/>
                  <a:pt x="16233" y="3889"/>
                </a:cubicBezTo>
                <a:cubicBezTo>
                  <a:pt x="16233" y="3789"/>
                  <a:pt x="16233" y="3789"/>
                  <a:pt x="16233" y="3789"/>
                </a:cubicBezTo>
                <a:cubicBezTo>
                  <a:pt x="16233" y="3783"/>
                  <a:pt x="16239" y="3783"/>
                  <a:pt x="16239" y="3777"/>
                </a:cubicBezTo>
                <a:cubicBezTo>
                  <a:pt x="16239" y="3777"/>
                  <a:pt x="16239" y="3771"/>
                  <a:pt x="16239" y="3765"/>
                </a:cubicBezTo>
                <a:cubicBezTo>
                  <a:pt x="16245" y="3765"/>
                  <a:pt x="16245" y="3759"/>
                  <a:pt x="16251" y="3753"/>
                </a:cubicBezTo>
                <a:cubicBezTo>
                  <a:pt x="16251" y="3753"/>
                  <a:pt x="16257" y="3759"/>
                  <a:pt x="16262" y="3753"/>
                </a:cubicBezTo>
                <a:cubicBezTo>
                  <a:pt x="16262" y="3753"/>
                  <a:pt x="16269" y="3753"/>
                  <a:pt x="16274" y="3747"/>
                </a:cubicBezTo>
                <a:cubicBezTo>
                  <a:pt x="16286" y="3741"/>
                  <a:pt x="16286" y="3735"/>
                  <a:pt x="16292" y="3723"/>
                </a:cubicBezTo>
                <a:cubicBezTo>
                  <a:pt x="16298" y="3718"/>
                  <a:pt x="16298" y="3718"/>
                  <a:pt x="16304" y="3712"/>
                </a:cubicBezTo>
                <a:cubicBezTo>
                  <a:pt x="16310" y="3706"/>
                  <a:pt x="16316" y="3694"/>
                  <a:pt x="16322" y="3694"/>
                </a:cubicBezTo>
                <a:cubicBezTo>
                  <a:pt x="16328" y="3688"/>
                  <a:pt x="16328" y="3694"/>
                  <a:pt x="16334" y="3694"/>
                </a:cubicBezTo>
                <a:cubicBezTo>
                  <a:pt x="16340" y="3694"/>
                  <a:pt x="16340" y="3694"/>
                  <a:pt x="16346" y="3694"/>
                </a:cubicBezTo>
                <a:cubicBezTo>
                  <a:pt x="16363" y="3700"/>
                  <a:pt x="16375" y="3712"/>
                  <a:pt x="16393" y="3723"/>
                </a:cubicBezTo>
                <a:cubicBezTo>
                  <a:pt x="16393" y="3723"/>
                  <a:pt x="16399" y="3723"/>
                  <a:pt x="16405" y="3723"/>
                </a:cubicBezTo>
                <a:cubicBezTo>
                  <a:pt x="16411" y="3723"/>
                  <a:pt x="16417" y="3718"/>
                  <a:pt x="16428" y="3718"/>
                </a:cubicBezTo>
                <a:cubicBezTo>
                  <a:pt x="16428" y="3712"/>
                  <a:pt x="16435" y="3712"/>
                  <a:pt x="16435" y="3712"/>
                </a:cubicBezTo>
                <a:cubicBezTo>
                  <a:pt x="16440" y="3706"/>
                  <a:pt x="16440" y="3700"/>
                  <a:pt x="16446" y="3700"/>
                </a:cubicBezTo>
                <a:cubicBezTo>
                  <a:pt x="16452" y="3694"/>
                  <a:pt x="16452" y="3694"/>
                  <a:pt x="16458" y="3688"/>
                </a:cubicBezTo>
                <a:cubicBezTo>
                  <a:pt x="16458" y="3688"/>
                  <a:pt x="16464" y="3688"/>
                  <a:pt x="16470" y="3688"/>
                </a:cubicBezTo>
                <a:cubicBezTo>
                  <a:pt x="16476" y="3688"/>
                  <a:pt x="16470" y="3682"/>
                  <a:pt x="16476" y="3676"/>
                </a:cubicBezTo>
                <a:cubicBezTo>
                  <a:pt x="16488" y="3676"/>
                  <a:pt x="16494" y="3682"/>
                  <a:pt x="16500" y="3676"/>
                </a:cubicBezTo>
                <a:cubicBezTo>
                  <a:pt x="16506" y="3676"/>
                  <a:pt x="16506" y="3676"/>
                  <a:pt x="16512" y="3670"/>
                </a:cubicBezTo>
                <a:cubicBezTo>
                  <a:pt x="16517" y="3670"/>
                  <a:pt x="16517" y="3670"/>
                  <a:pt x="16523" y="3670"/>
                </a:cubicBezTo>
                <a:cubicBezTo>
                  <a:pt x="16529" y="3664"/>
                  <a:pt x="16529" y="3664"/>
                  <a:pt x="16535" y="3658"/>
                </a:cubicBezTo>
                <a:lnTo>
                  <a:pt x="16535" y="3652"/>
                </a:lnTo>
                <a:cubicBezTo>
                  <a:pt x="16541" y="3641"/>
                  <a:pt x="16553" y="3635"/>
                  <a:pt x="16565" y="3629"/>
                </a:cubicBezTo>
                <a:cubicBezTo>
                  <a:pt x="16565" y="3623"/>
                  <a:pt x="16571" y="3623"/>
                  <a:pt x="16577" y="3623"/>
                </a:cubicBezTo>
                <a:cubicBezTo>
                  <a:pt x="16577" y="3617"/>
                  <a:pt x="16577" y="3611"/>
                  <a:pt x="16583" y="3611"/>
                </a:cubicBezTo>
                <a:cubicBezTo>
                  <a:pt x="16583" y="3605"/>
                  <a:pt x="16589" y="3605"/>
                  <a:pt x="16589" y="3599"/>
                </a:cubicBezTo>
                <a:cubicBezTo>
                  <a:pt x="16606" y="3587"/>
                  <a:pt x="16606" y="3575"/>
                  <a:pt x="16624" y="3563"/>
                </a:cubicBezTo>
                <a:cubicBezTo>
                  <a:pt x="16624" y="3557"/>
                  <a:pt x="16630" y="3557"/>
                  <a:pt x="16636" y="3557"/>
                </a:cubicBezTo>
                <a:cubicBezTo>
                  <a:pt x="16642" y="3546"/>
                  <a:pt x="16648" y="3540"/>
                  <a:pt x="16654" y="3534"/>
                </a:cubicBezTo>
                <a:cubicBezTo>
                  <a:pt x="16654" y="3528"/>
                  <a:pt x="16654" y="3522"/>
                  <a:pt x="16654" y="3522"/>
                </a:cubicBezTo>
                <a:cubicBezTo>
                  <a:pt x="16654" y="3516"/>
                  <a:pt x="16660" y="3516"/>
                  <a:pt x="16660" y="3510"/>
                </a:cubicBezTo>
                <a:cubicBezTo>
                  <a:pt x="16666" y="3504"/>
                  <a:pt x="16666" y="3504"/>
                  <a:pt x="16666" y="3498"/>
                </a:cubicBezTo>
                <a:cubicBezTo>
                  <a:pt x="16672" y="3492"/>
                  <a:pt x="16672" y="3486"/>
                  <a:pt x="16672" y="3475"/>
                </a:cubicBezTo>
                <a:cubicBezTo>
                  <a:pt x="16678" y="3468"/>
                  <a:pt x="16683" y="3468"/>
                  <a:pt x="16683" y="3463"/>
                </a:cubicBezTo>
                <a:cubicBezTo>
                  <a:pt x="16689" y="3451"/>
                  <a:pt x="16695" y="3451"/>
                  <a:pt x="16707" y="3439"/>
                </a:cubicBezTo>
                <a:cubicBezTo>
                  <a:pt x="16707" y="3439"/>
                  <a:pt x="16713" y="3439"/>
                  <a:pt x="16719" y="3433"/>
                </a:cubicBezTo>
                <a:cubicBezTo>
                  <a:pt x="16719" y="3433"/>
                  <a:pt x="16719" y="3427"/>
                  <a:pt x="16725" y="3421"/>
                </a:cubicBezTo>
                <a:cubicBezTo>
                  <a:pt x="16725" y="3421"/>
                  <a:pt x="16731" y="3427"/>
                  <a:pt x="16737" y="3421"/>
                </a:cubicBezTo>
                <a:cubicBezTo>
                  <a:pt x="16743" y="3421"/>
                  <a:pt x="16749" y="3409"/>
                  <a:pt x="16755" y="3403"/>
                </a:cubicBezTo>
                <a:cubicBezTo>
                  <a:pt x="16760" y="3397"/>
                  <a:pt x="16760" y="3397"/>
                  <a:pt x="16767" y="3391"/>
                </a:cubicBezTo>
                <a:cubicBezTo>
                  <a:pt x="16767" y="3391"/>
                  <a:pt x="16767" y="3386"/>
                  <a:pt x="16772" y="3380"/>
                </a:cubicBezTo>
                <a:cubicBezTo>
                  <a:pt x="16772" y="3374"/>
                  <a:pt x="16778" y="3374"/>
                  <a:pt x="16784" y="3368"/>
                </a:cubicBezTo>
                <a:cubicBezTo>
                  <a:pt x="16784" y="3368"/>
                  <a:pt x="16790" y="3362"/>
                  <a:pt x="16796" y="3356"/>
                </a:cubicBezTo>
                <a:cubicBezTo>
                  <a:pt x="16796" y="3356"/>
                  <a:pt x="16802" y="3356"/>
                  <a:pt x="16808" y="3350"/>
                </a:cubicBezTo>
                <a:cubicBezTo>
                  <a:pt x="16808" y="3344"/>
                  <a:pt x="16802" y="3338"/>
                  <a:pt x="16808" y="3326"/>
                </a:cubicBezTo>
                <a:cubicBezTo>
                  <a:pt x="16808" y="3320"/>
                  <a:pt x="16808" y="3320"/>
                  <a:pt x="16808" y="3314"/>
                </a:cubicBezTo>
                <a:cubicBezTo>
                  <a:pt x="16808" y="3309"/>
                  <a:pt x="16808" y="3303"/>
                  <a:pt x="16808" y="3291"/>
                </a:cubicBezTo>
                <a:cubicBezTo>
                  <a:pt x="16808" y="3279"/>
                  <a:pt x="16808" y="3279"/>
                  <a:pt x="16808" y="3279"/>
                </a:cubicBezTo>
                <a:cubicBezTo>
                  <a:pt x="16808" y="3279"/>
                  <a:pt x="16814" y="3273"/>
                  <a:pt x="16814" y="3267"/>
                </a:cubicBezTo>
                <a:cubicBezTo>
                  <a:pt x="16820" y="3267"/>
                  <a:pt x="16826" y="3261"/>
                  <a:pt x="16826" y="3261"/>
                </a:cubicBezTo>
                <a:cubicBezTo>
                  <a:pt x="16832" y="3249"/>
                  <a:pt x="16826" y="3237"/>
                  <a:pt x="16826" y="3225"/>
                </a:cubicBezTo>
                <a:cubicBezTo>
                  <a:pt x="16826" y="3208"/>
                  <a:pt x="16826" y="3208"/>
                  <a:pt x="16826" y="3208"/>
                </a:cubicBezTo>
                <a:cubicBezTo>
                  <a:pt x="16826" y="3202"/>
                  <a:pt x="16826" y="3202"/>
                  <a:pt x="16826" y="3196"/>
                </a:cubicBezTo>
                <a:cubicBezTo>
                  <a:pt x="16826" y="3184"/>
                  <a:pt x="16826" y="3184"/>
                  <a:pt x="16826" y="3184"/>
                </a:cubicBezTo>
                <a:cubicBezTo>
                  <a:pt x="16826" y="3178"/>
                  <a:pt x="16826" y="3178"/>
                  <a:pt x="16826" y="3172"/>
                </a:cubicBezTo>
                <a:cubicBezTo>
                  <a:pt x="16826" y="3166"/>
                  <a:pt x="16832" y="3166"/>
                  <a:pt x="16832" y="3160"/>
                </a:cubicBezTo>
                <a:cubicBezTo>
                  <a:pt x="16838" y="3160"/>
                  <a:pt x="16832" y="3154"/>
                  <a:pt x="16832" y="3148"/>
                </a:cubicBezTo>
                <a:cubicBezTo>
                  <a:pt x="16838" y="3142"/>
                  <a:pt x="16838" y="3137"/>
                  <a:pt x="16838" y="3125"/>
                </a:cubicBezTo>
                <a:cubicBezTo>
                  <a:pt x="16844" y="3119"/>
                  <a:pt x="16849" y="3119"/>
                  <a:pt x="16849" y="3113"/>
                </a:cubicBezTo>
                <a:cubicBezTo>
                  <a:pt x="16855" y="3113"/>
                  <a:pt x="16855" y="3107"/>
                  <a:pt x="16855" y="3107"/>
                </a:cubicBezTo>
                <a:cubicBezTo>
                  <a:pt x="16861" y="3101"/>
                  <a:pt x="16861" y="3095"/>
                  <a:pt x="16867" y="3095"/>
                </a:cubicBezTo>
                <a:cubicBezTo>
                  <a:pt x="16867" y="3095"/>
                  <a:pt x="16873" y="3095"/>
                  <a:pt x="16879" y="3095"/>
                </a:cubicBezTo>
                <a:cubicBezTo>
                  <a:pt x="16879" y="3101"/>
                  <a:pt x="16879" y="3107"/>
                  <a:pt x="16885" y="3107"/>
                </a:cubicBezTo>
                <a:cubicBezTo>
                  <a:pt x="16885" y="3107"/>
                  <a:pt x="16891" y="3107"/>
                  <a:pt x="16891" y="3113"/>
                </a:cubicBezTo>
                <a:cubicBezTo>
                  <a:pt x="16897" y="3113"/>
                  <a:pt x="16903" y="3113"/>
                  <a:pt x="16903" y="3119"/>
                </a:cubicBezTo>
                <a:cubicBezTo>
                  <a:pt x="16909" y="3125"/>
                  <a:pt x="16915" y="3125"/>
                  <a:pt x="16915" y="3131"/>
                </a:cubicBezTo>
                <a:cubicBezTo>
                  <a:pt x="16915" y="3137"/>
                  <a:pt x="16909" y="3137"/>
                  <a:pt x="16909" y="3142"/>
                </a:cubicBezTo>
                <a:cubicBezTo>
                  <a:pt x="16909" y="3148"/>
                  <a:pt x="16909" y="3148"/>
                  <a:pt x="16903" y="3154"/>
                </a:cubicBezTo>
                <a:cubicBezTo>
                  <a:pt x="16903" y="3160"/>
                  <a:pt x="16903" y="3166"/>
                  <a:pt x="16903" y="3172"/>
                </a:cubicBezTo>
                <a:cubicBezTo>
                  <a:pt x="16903" y="3184"/>
                  <a:pt x="16909" y="3190"/>
                  <a:pt x="16909" y="3196"/>
                </a:cubicBezTo>
                <a:cubicBezTo>
                  <a:pt x="16915" y="3220"/>
                  <a:pt x="16909" y="3231"/>
                  <a:pt x="16909" y="3249"/>
                </a:cubicBezTo>
                <a:cubicBezTo>
                  <a:pt x="16909" y="3261"/>
                  <a:pt x="16915" y="3273"/>
                  <a:pt x="16909" y="3285"/>
                </a:cubicBezTo>
                <a:cubicBezTo>
                  <a:pt x="16909" y="3291"/>
                  <a:pt x="16915" y="3297"/>
                  <a:pt x="16909" y="3297"/>
                </a:cubicBezTo>
                <a:cubicBezTo>
                  <a:pt x="16909" y="3303"/>
                  <a:pt x="16903" y="3303"/>
                  <a:pt x="16903" y="3309"/>
                </a:cubicBezTo>
                <a:cubicBezTo>
                  <a:pt x="16897" y="3314"/>
                  <a:pt x="16891" y="3314"/>
                  <a:pt x="16891" y="3320"/>
                </a:cubicBezTo>
                <a:cubicBezTo>
                  <a:pt x="16891" y="3326"/>
                  <a:pt x="16891" y="3326"/>
                  <a:pt x="16891" y="3338"/>
                </a:cubicBezTo>
                <a:cubicBezTo>
                  <a:pt x="16891" y="3344"/>
                  <a:pt x="16891" y="3344"/>
                  <a:pt x="16891" y="3350"/>
                </a:cubicBezTo>
                <a:cubicBezTo>
                  <a:pt x="16891" y="3368"/>
                  <a:pt x="16897" y="3374"/>
                  <a:pt x="16903" y="3386"/>
                </a:cubicBezTo>
                <a:cubicBezTo>
                  <a:pt x="16909" y="3397"/>
                  <a:pt x="16909" y="3403"/>
                  <a:pt x="16909" y="3415"/>
                </a:cubicBezTo>
                <a:cubicBezTo>
                  <a:pt x="16909" y="3421"/>
                  <a:pt x="16909" y="3427"/>
                  <a:pt x="16909" y="3433"/>
                </a:cubicBezTo>
                <a:cubicBezTo>
                  <a:pt x="16909" y="3439"/>
                  <a:pt x="16903" y="3439"/>
                  <a:pt x="16897" y="3439"/>
                </a:cubicBezTo>
                <a:cubicBezTo>
                  <a:pt x="16891" y="3445"/>
                  <a:pt x="16885" y="3445"/>
                  <a:pt x="16885" y="3451"/>
                </a:cubicBezTo>
                <a:cubicBezTo>
                  <a:pt x="16885" y="3457"/>
                  <a:pt x="16885" y="3463"/>
                  <a:pt x="16885" y="3468"/>
                </a:cubicBezTo>
                <a:cubicBezTo>
                  <a:pt x="16885" y="3475"/>
                  <a:pt x="16885" y="3480"/>
                  <a:pt x="16885" y="3486"/>
                </a:cubicBezTo>
                <a:cubicBezTo>
                  <a:pt x="16885" y="3492"/>
                  <a:pt x="16891" y="3492"/>
                  <a:pt x="16891" y="3498"/>
                </a:cubicBezTo>
                <a:cubicBezTo>
                  <a:pt x="16891" y="3504"/>
                  <a:pt x="16885" y="3504"/>
                  <a:pt x="16885" y="3510"/>
                </a:cubicBezTo>
                <a:cubicBezTo>
                  <a:pt x="16909" y="3510"/>
                  <a:pt x="16909" y="3510"/>
                  <a:pt x="16909" y="3510"/>
                </a:cubicBezTo>
                <a:cubicBezTo>
                  <a:pt x="16909" y="3504"/>
                  <a:pt x="16915" y="3510"/>
                  <a:pt x="16921" y="3504"/>
                </a:cubicBezTo>
                <a:cubicBezTo>
                  <a:pt x="16921" y="3498"/>
                  <a:pt x="16921" y="3498"/>
                  <a:pt x="16921" y="3492"/>
                </a:cubicBezTo>
                <a:cubicBezTo>
                  <a:pt x="16926" y="3480"/>
                  <a:pt x="16926" y="3480"/>
                  <a:pt x="16926" y="3480"/>
                </a:cubicBezTo>
                <a:cubicBezTo>
                  <a:pt x="16933" y="3475"/>
                  <a:pt x="16933" y="3475"/>
                  <a:pt x="16938" y="3468"/>
                </a:cubicBezTo>
                <a:cubicBezTo>
                  <a:pt x="16938" y="3468"/>
                  <a:pt x="16938" y="3463"/>
                  <a:pt x="16944" y="3457"/>
                </a:cubicBezTo>
                <a:cubicBezTo>
                  <a:pt x="16944" y="3463"/>
                  <a:pt x="16950" y="3457"/>
                  <a:pt x="16956" y="3463"/>
                </a:cubicBezTo>
                <a:cubicBezTo>
                  <a:pt x="16956" y="3475"/>
                  <a:pt x="16950" y="3480"/>
                  <a:pt x="16956" y="3486"/>
                </a:cubicBezTo>
                <a:cubicBezTo>
                  <a:pt x="16956" y="3492"/>
                  <a:pt x="16962" y="3492"/>
                  <a:pt x="16968" y="3492"/>
                </a:cubicBezTo>
                <a:cubicBezTo>
                  <a:pt x="16974" y="3504"/>
                  <a:pt x="16986" y="3504"/>
                  <a:pt x="16998" y="3504"/>
                </a:cubicBezTo>
                <a:cubicBezTo>
                  <a:pt x="16998" y="3498"/>
                  <a:pt x="16998" y="3498"/>
                  <a:pt x="16998" y="3492"/>
                </a:cubicBezTo>
                <a:cubicBezTo>
                  <a:pt x="16998" y="3486"/>
                  <a:pt x="16998" y="3486"/>
                  <a:pt x="16992" y="3480"/>
                </a:cubicBezTo>
                <a:cubicBezTo>
                  <a:pt x="16992" y="3480"/>
                  <a:pt x="16992" y="3475"/>
                  <a:pt x="16992" y="3468"/>
                </a:cubicBezTo>
                <a:cubicBezTo>
                  <a:pt x="16992" y="3463"/>
                  <a:pt x="16986" y="3463"/>
                  <a:pt x="16980" y="3457"/>
                </a:cubicBezTo>
                <a:cubicBezTo>
                  <a:pt x="16980" y="3451"/>
                  <a:pt x="16974" y="3457"/>
                  <a:pt x="16968" y="3451"/>
                </a:cubicBezTo>
                <a:cubicBezTo>
                  <a:pt x="16968" y="3445"/>
                  <a:pt x="16968" y="3439"/>
                  <a:pt x="16962" y="3439"/>
                </a:cubicBezTo>
                <a:cubicBezTo>
                  <a:pt x="16962" y="3433"/>
                  <a:pt x="16950" y="3433"/>
                  <a:pt x="16950" y="3427"/>
                </a:cubicBezTo>
                <a:cubicBezTo>
                  <a:pt x="16944" y="3421"/>
                  <a:pt x="16950" y="3415"/>
                  <a:pt x="16944" y="3403"/>
                </a:cubicBezTo>
                <a:cubicBezTo>
                  <a:pt x="16944" y="3397"/>
                  <a:pt x="16938" y="3397"/>
                  <a:pt x="16938" y="3391"/>
                </a:cubicBezTo>
                <a:cubicBezTo>
                  <a:pt x="16933" y="3386"/>
                  <a:pt x="16926" y="3380"/>
                  <a:pt x="16926" y="3368"/>
                </a:cubicBezTo>
                <a:cubicBezTo>
                  <a:pt x="16926" y="3356"/>
                  <a:pt x="16944" y="3356"/>
                  <a:pt x="16950" y="3344"/>
                </a:cubicBezTo>
                <a:cubicBezTo>
                  <a:pt x="16950" y="3344"/>
                  <a:pt x="16956" y="3344"/>
                  <a:pt x="16956" y="3338"/>
                </a:cubicBezTo>
                <a:cubicBezTo>
                  <a:pt x="16956" y="3332"/>
                  <a:pt x="16956" y="3326"/>
                  <a:pt x="16956" y="3320"/>
                </a:cubicBezTo>
                <a:cubicBezTo>
                  <a:pt x="16956" y="3320"/>
                  <a:pt x="16956" y="3314"/>
                  <a:pt x="16956" y="3309"/>
                </a:cubicBezTo>
                <a:cubicBezTo>
                  <a:pt x="16956" y="3303"/>
                  <a:pt x="16968" y="3309"/>
                  <a:pt x="16968" y="3303"/>
                </a:cubicBezTo>
                <a:cubicBezTo>
                  <a:pt x="16968" y="3303"/>
                  <a:pt x="16968" y="3297"/>
                  <a:pt x="16974" y="3291"/>
                </a:cubicBezTo>
                <a:cubicBezTo>
                  <a:pt x="16980" y="3291"/>
                  <a:pt x="16974" y="3279"/>
                  <a:pt x="16980" y="3279"/>
                </a:cubicBezTo>
                <a:cubicBezTo>
                  <a:pt x="16992" y="3279"/>
                  <a:pt x="16998" y="3285"/>
                  <a:pt x="17004" y="3291"/>
                </a:cubicBezTo>
                <a:cubicBezTo>
                  <a:pt x="17015" y="3297"/>
                  <a:pt x="17015" y="3309"/>
                  <a:pt x="17027" y="3309"/>
                </a:cubicBezTo>
                <a:cubicBezTo>
                  <a:pt x="17033" y="3309"/>
                  <a:pt x="17033" y="3303"/>
                  <a:pt x="17039" y="3297"/>
                </a:cubicBezTo>
                <a:cubicBezTo>
                  <a:pt x="17039" y="3297"/>
                  <a:pt x="17039" y="3291"/>
                  <a:pt x="17039" y="3285"/>
                </a:cubicBezTo>
                <a:cubicBezTo>
                  <a:pt x="17039" y="3285"/>
                  <a:pt x="17033" y="3279"/>
                  <a:pt x="17033" y="3273"/>
                </a:cubicBezTo>
                <a:cubicBezTo>
                  <a:pt x="17033" y="3273"/>
                  <a:pt x="17033" y="3267"/>
                  <a:pt x="17033" y="3261"/>
                </a:cubicBezTo>
                <a:cubicBezTo>
                  <a:pt x="17033" y="3255"/>
                  <a:pt x="17027" y="3249"/>
                  <a:pt x="17027" y="3243"/>
                </a:cubicBezTo>
                <a:cubicBezTo>
                  <a:pt x="17027" y="3237"/>
                  <a:pt x="17027" y="3231"/>
                  <a:pt x="17027" y="3231"/>
                </a:cubicBezTo>
                <a:cubicBezTo>
                  <a:pt x="17027" y="3225"/>
                  <a:pt x="17021" y="3220"/>
                  <a:pt x="17021" y="3214"/>
                </a:cubicBezTo>
                <a:cubicBezTo>
                  <a:pt x="17021" y="3208"/>
                  <a:pt x="17015" y="3208"/>
                  <a:pt x="17015" y="3202"/>
                </a:cubicBezTo>
                <a:cubicBezTo>
                  <a:pt x="17010" y="3190"/>
                  <a:pt x="17015" y="3184"/>
                  <a:pt x="17015" y="3172"/>
                </a:cubicBezTo>
                <a:cubicBezTo>
                  <a:pt x="17015" y="3166"/>
                  <a:pt x="17015" y="3160"/>
                  <a:pt x="17015" y="3160"/>
                </a:cubicBezTo>
                <a:cubicBezTo>
                  <a:pt x="17010" y="3154"/>
                  <a:pt x="17010" y="3154"/>
                  <a:pt x="17004" y="3148"/>
                </a:cubicBezTo>
                <a:cubicBezTo>
                  <a:pt x="17004" y="3142"/>
                  <a:pt x="17004" y="3137"/>
                  <a:pt x="16998" y="3137"/>
                </a:cubicBezTo>
                <a:cubicBezTo>
                  <a:pt x="16992" y="3125"/>
                  <a:pt x="16986" y="3125"/>
                  <a:pt x="16980" y="3113"/>
                </a:cubicBezTo>
                <a:cubicBezTo>
                  <a:pt x="16980" y="3107"/>
                  <a:pt x="16974" y="3107"/>
                  <a:pt x="16974" y="3101"/>
                </a:cubicBezTo>
                <a:cubicBezTo>
                  <a:pt x="16974" y="3095"/>
                  <a:pt x="16974" y="3095"/>
                  <a:pt x="16974" y="3089"/>
                </a:cubicBezTo>
                <a:cubicBezTo>
                  <a:pt x="16974" y="3083"/>
                  <a:pt x="16974" y="3083"/>
                  <a:pt x="16974" y="3077"/>
                </a:cubicBezTo>
                <a:cubicBezTo>
                  <a:pt x="16974" y="3071"/>
                  <a:pt x="16974" y="3071"/>
                  <a:pt x="16974" y="3065"/>
                </a:cubicBezTo>
                <a:cubicBezTo>
                  <a:pt x="16974" y="3054"/>
                  <a:pt x="16974" y="3054"/>
                  <a:pt x="16974" y="3054"/>
                </a:cubicBezTo>
                <a:cubicBezTo>
                  <a:pt x="16974" y="3048"/>
                  <a:pt x="16980" y="3048"/>
                  <a:pt x="16980" y="3042"/>
                </a:cubicBezTo>
                <a:cubicBezTo>
                  <a:pt x="16980" y="3036"/>
                  <a:pt x="16974" y="3036"/>
                  <a:pt x="16974" y="3030"/>
                </a:cubicBezTo>
                <a:cubicBezTo>
                  <a:pt x="16974" y="3024"/>
                  <a:pt x="16980" y="3024"/>
                  <a:pt x="16980" y="3018"/>
                </a:cubicBezTo>
                <a:cubicBezTo>
                  <a:pt x="16980" y="3012"/>
                  <a:pt x="16974" y="3012"/>
                  <a:pt x="16974" y="3006"/>
                </a:cubicBezTo>
                <a:lnTo>
                  <a:pt x="16962" y="3006"/>
                </a:lnTo>
                <a:cubicBezTo>
                  <a:pt x="16956" y="2994"/>
                  <a:pt x="16962" y="2988"/>
                  <a:pt x="16962" y="2982"/>
                </a:cubicBezTo>
                <a:cubicBezTo>
                  <a:pt x="16956" y="2976"/>
                  <a:pt x="16956" y="2965"/>
                  <a:pt x="16956" y="2959"/>
                </a:cubicBezTo>
                <a:cubicBezTo>
                  <a:pt x="16950" y="2947"/>
                  <a:pt x="16956" y="2941"/>
                  <a:pt x="16956" y="2935"/>
                </a:cubicBezTo>
                <a:cubicBezTo>
                  <a:pt x="16956" y="2923"/>
                  <a:pt x="16950" y="2917"/>
                  <a:pt x="16950" y="2911"/>
                </a:cubicBezTo>
                <a:cubicBezTo>
                  <a:pt x="16926" y="2911"/>
                  <a:pt x="16926" y="2911"/>
                  <a:pt x="16926" y="2911"/>
                </a:cubicBezTo>
                <a:cubicBezTo>
                  <a:pt x="16926" y="2994"/>
                  <a:pt x="16926" y="2994"/>
                  <a:pt x="16926" y="2994"/>
                </a:cubicBezTo>
                <a:cubicBezTo>
                  <a:pt x="16921" y="2994"/>
                  <a:pt x="16915" y="2994"/>
                  <a:pt x="16909" y="2994"/>
                </a:cubicBezTo>
                <a:cubicBezTo>
                  <a:pt x="16903" y="2994"/>
                  <a:pt x="16903" y="2994"/>
                  <a:pt x="16897" y="3000"/>
                </a:cubicBezTo>
                <a:cubicBezTo>
                  <a:pt x="16897" y="3012"/>
                  <a:pt x="16897" y="3012"/>
                  <a:pt x="16897" y="3012"/>
                </a:cubicBezTo>
                <a:cubicBezTo>
                  <a:pt x="16897" y="3012"/>
                  <a:pt x="16897" y="3018"/>
                  <a:pt x="16897" y="3024"/>
                </a:cubicBezTo>
                <a:cubicBezTo>
                  <a:pt x="16897" y="3036"/>
                  <a:pt x="16897" y="3036"/>
                  <a:pt x="16897" y="3036"/>
                </a:cubicBezTo>
                <a:cubicBezTo>
                  <a:pt x="16903" y="3036"/>
                  <a:pt x="16903" y="3042"/>
                  <a:pt x="16903" y="3042"/>
                </a:cubicBezTo>
                <a:cubicBezTo>
                  <a:pt x="16909" y="3054"/>
                  <a:pt x="16903" y="3059"/>
                  <a:pt x="16903" y="3065"/>
                </a:cubicBezTo>
                <a:cubicBezTo>
                  <a:pt x="16885" y="3065"/>
                  <a:pt x="16885" y="3065"/>
                  <a:pt x="16885" y="3065"/>
                </a:cubicBezTo>
                <a:cubicBezTo>
                  <a:pt x="16879" y="3065"/>
                  <a:pt x="16873" y="3065"/>
                  <a:pt x="16873" y="3065"/>
                </a:cubicBezTo>
                <a:cubicBezTo>
                  <a:pt x="16873" y="3059"/>
                  <a:pt x="16867" y="3059"/>
                  <a:pt x="16867" y="3054"/>
                </a:cubicBezTo>
                <a:cubicBezTo>
                  <a:pt x="16867" y="3048"/>
                  <a:pt x="16873" y="3048"/>
                  <a:pt x="16873" y="3042"/>
                </a:cubicBezTo>
                <a:cubicBezTo>
                  <a:pt x="16873" y="3036"/>
                  <a:pt x="16873" y="3036"/>
                  <a:pt x="16873" y="3030"/>
                </a:cubicBezTo>
                <a:cubicBezTo>
                  <a:pt x="16873" y="3024"/>
                  <a:pt x="16879" y="3018"/>
                  <a:pt x="16879" y="3006"/>
                </a:cubicBezTo>
                <a:cubicBezTo>
                  <a:pt x="16879" y="2994"/>
                  <a:pt x="16879" y="2994"/>
                  <a:pt x="16879" y="2994"/>
                </a:cubicBezTo>
                <a:cubicBezTo>
                  <a:pt x="16873" y="2988"/>
                  <a:pt x="16873" y="2988"/>
                  <a:pt x="16867" y="2982"/>
                </a:cubicBezTo>
                <a:cubicBezTo>
                  <a:pt x="16867" y="2976"/>
                  <a:pt x="16861" y="2976"/>
                  <a:pt x="16855" y="2971"/>
                </a:cubicBezTo>
                <a:cubicBezTo>
                  <a:pt x="16855" y="2971"/>
                  <a:pt x="16849" y="2965"/>
                  <a:pt x="16844" y="2965"/>
                </a:cubicBezTo>
                <a:cubicBezTo>
                  <a:pt x="16844" y="2965"/>
                  <a:pt x="16838" y="2965"/>
                  <a:pt x="16832" y="2965"/>
                </a:cubicBezTo>
                <a:cubicBezTo>
                  <a:pt x="16826" y="2965"/>
                  <a:pt x="16826" y="2959"/>
                  <a:pt x="16820" y="2959"/>
                </a:cubicBezTo>
                <a:cubicBezTo>
                  <a:pt x="16814" y="2953"/>
                  <a:pt x="16820" y="2947"/>
                  <a:pt x="16814" y="2947"/>
                </a:cubicBezTo>
                <a:cubicBezTo>
                  <a:pt x="16814" y="2941"/>
                  <a:pt x="16808" y="2941"/>
                  <a:pt x="16802" y="2941"/>
                </a:cubicBezTo>
                <a:cubicBezTo>
                  <a:pt x="16790" y="2935"/>
                  <a:pt x="16778" y="2923"/>
                  <a:pt x="16767" y="2911"/>
                </a:cubicBezTo>
                <a:cubicBezTo>
                  <a:pt x="16737" y="2911"/>
                  <a:pt x="16737" y="2911"/>
                  <a:pt x="16737" y="2911"/>
                </a:cubicBezTo>
                <a:cubicBezTo>
                  <a:pt x="16737" y="2965"/>
                  <a:pt x="16737" y="2965"/>
                  <a:pt x="16737" y="2965"/>
                </a:cubicBezTo>
                <a:cubicBezTo>
                  <a:pt x="16683" y="2965"/>
                  <a:pt x="16683" y="2965"/>
                  <a:pt x="16683" y="2965"/>
                </a:cubicBezTo>
                <a:lnTo>
                  <a:pt x="16683" y="2959"/>
                </a:lnTo>
                <a:cubicBezTo>
                  <a:pt x="16683" y="2953"/>
                  <a:pt x="16683" y="2947"/>
                  <a:pt x="16678" y="2947"/>
                </a:cubicBezTo>
                <a:cubicBezTo>
                  <a:pt x="16678" y="2929"/>
                  <a:pt x="16666" y="2923"/>
                  <a:pt x="16660" y="2905"/>
                </a:cubicBezTo>
                <a:cubicBezTo>
                  <a:pt x="16642" y="2911"/>
                  <a:pt x="16642" y="2911"/>
                  <a:pt x="16642" y="2911"/>
                </a:cubicBezTo>
                <a:cubicBezTo>
                  <a:pt x="16642" y="2917"/>
                  <a:pt x="16648" y="2917"/>
                  <a:pt x="16648" y="2923"/>
                </a:cubicBezTo>
                <a:cubicBezTo>
                  <a:pt x="16648" y="2947"/>
                  <a:pt x="16648" y="2947"/>
                  <a:pt x="16648" y="2947"/>
                </a:cubicBezTo>
                <a:cubicBezTo>
                  <a:pt x="16648" y="2947"/>
                  <a:pt x="16642" y="2953"/>
                  <a:pt x="16642" y="2959"/>
                </a:cubicBezTo>
                <a:cubicBezTo>
                  <a:pt x="16636" y="2953"/>
                  <a:pt x="16636" y="2959"/>
                  <a:pt x="16630" y="2959"/>
                </a:cubicBezTo>
                <a:cubicBezTo>
                  <a:pt x="16624" y="2953"/>
                  <a:pt x="16624" y="2953"/>
                  <a:pt x="16618" y="2953"/>
                </a:cubicBezTo>
                <a:cubicBezTo>
                  <a:pt x="16618" y="2941"/>
                  <a:pt x="16618" y="2941"/>
                  <a:pt x="16618" y="2941"/>
                </a:cubicBezTo>
                <a:cubicBezTo>
                  <a:pt x="16618" y="2935"/>
                  <a:pt x="16618" y="2929"/>
                  <a:pt x="16618" y="2929"/>
                </a:cubicBezTo>
                <a:cubicBezTo>
                  <a:pt x="16624" y="2923"/>
                  <a:pt x="16624" y="2917"/>
                  <a:pt x="16624" y="2911"/>
                </a:cubicBezTo>
                <a:cubicBezTo>
                  <a:pt x="16624" y="2899"/>
                  <a:pt x="16612" y="2893"/>
                  <a:pt x="16606" y="2882"/>
                </a:cubicBezTo>
                <a:cubicBezTo>
                  <a:pt x="16601" y="2887"/>
                  <a:pt x="16601" y="2893"/>
                  <a:pt x="16594" y="2893"/>
                </a:cubicBezTo>
                <a:cubicBezTo>
                  <a:pt x="16589" y="2899"/>
                  <a:pt x="16589" y="2899"/>
                  <a:pt x="16583" y="2899"/>
                </a:cubicBezTo>
                <a:cubicBezTo>
                  <a:pt x="16571" y="2899"/>
                  <a:pt x="16571" y="2899"/>
                  <a:pt x="16571" y="2899"/>
                </a:cubicBezTo>
                <a:cubicBezTo>
                  <a:pt x="16559" y="2899"/>
                  <a:pt x="16559" y="2899"/>
                  <a:pt x="16559" y="2899"/>
                </a:cubicBezTo>
                <a:cubicBezTo>
                  <a:pt x="16553" y="2899"/>
                  <a:pt x="16547" y="2899"/>
                  <a:pt x="16547" y="2893"/>
                </a:cubicBezTo>
                <a:cubicBezTo>
                  <a:pt x="16547" y="2887"/>
                  <a:pt x="16547" y="2882"/>
                  <a:pt x="16547" y="2876"/>
                </a:cubicBezTo>
                <a:cubicBezTo>
                  <a:pt x="16547" y="2870"/>
                  <a:pt x="16553" y="2864"/>
                  <a:pt x="16559" y="2864"/>
                </a:cubicBezTo>
                <a:cubicBezTo>
                  <a:pt x="16559" y="2858"/>
                  <a:pt x="16559" y="2852"/>
                  <a:pt x="16565" y="2852"/>
                </a:cubicBezTo>
                <a:cubicBezTo>
                  <a:pt x="16571" y="2846"/>
                  <a:pt x="16571" y="2852"/>
                  <a:pt x="16577" y="2852"/>
                </a:cubicBezTo>
                <a:cubicBezTo>
                  <a:pt x="16583" y="2846"/>
                  <a:pt x="16589" y="2846"/>
                  <a:pt x="16601" y="2840"/>
                </a:cubicBezTo>
                <a:cubicBezTo>
                  <a:pt x="16606" y="2840"/>
                  <a:pt x="16612" y="2840"/>
                  <a:pt x="16612" y="2834"/>
                </a:cubicBezTo>
                <a:cubicBezTo>
                  <a:pt x="16618" y="2834"/>
                  <a:pt x="16618" y="2828"/>
                  <a:pt x="16624" y="2822"/>
                </a:cubicBezTo>
                <a:cubicBezTo>
                  <a:pt x="16624" y="2816"/>
                  <a:pt x="16630" y="2816"/>
                  <a:pt x="16636" y="2810"/>
                </a:cubicBezTo>
                <a:cubicBezTo>
                  <a:pt x="16642" y="2805"/>
                  <a:pt x="16642" y="2799"/>
                  <a:pt x="16648" y="2799"/>
                </a:cubicBezTo>
                <a:cubicBezTo>
                  <a:pt x="16654" y="2793"/>
                  <a:pt x="16654" y="2793"/>
                  <a:pt x="16660" y="2793"/>
                </a:cubicBezTo>
                <a:cubicBezTo>
                  <a:pt x="16666" y="2793"/>
                  <a:pt x="16666" y="2787"/>
                  <a:pt x="16672" y="2787"/>
                </a:cubicBezTo>
                <a:cubicBezTo>
                  <a:pt x="16678" y="2787"/>
                  <a:pt x="16683" y="2787"/>
                  <a:pt x="16695" y="2787"/>
                </a:cubicBezTo>
                <a:cubicBezTo>
                  <a:pt x="16695" y="2769"/>
                  <a:pt x="16689" y="2757"/>
                  <a:pt x="16695" y="2745"/>
                </a:cubicBezTo>
                <a:cubicBezTo>
                  <a:pt x="16701" y="2739"/>
                  <a:pt x="16701" y="2739"/>
                  <a:pt x="16701" y="2733"/>
                </a:cubicBezTo>
                <a:cubicBezTo>
                  <a:pt x="16707" y="2727"/>
                  <a:pt x="16713" y="2727"/>
                  <a:pt x="16713" y="2727"/>
                </a:cubicBezTo>
                <a:cubicBezTo>
                  <a:pt x="16719" y="2721"/>
                  <a:pt x="16719" y="2721"/>
                  <a:pt x="16725" y="2721"/>
                </a:cubicBezTo>
                <a:cubicBezTo>
                  <a:pt x="16731" y="2716"/>
                  <a:pt x="16731" y="2710"/>
                  <a:pt x="16731" y="2710"/>
                </a:cubicBezTo>
                <a:cubicBezTo>
                  <a:pt x="16737" y="2704"/>
                  <a:pt x="16731" y="2698"/>
                  <a:pt x="16737" y="2692"/>
                </a:cubicBezTo>
                <a:cubicBezTo>
                  <a:pt x="16743" y="2692"/>
                  <a:pt x="16743" y="2692"/>
                  <a:pt x="16749" y="2686"/>
                </a:cubicBezTo>
                <a:cubicBezTo>
                  <a:pt x="16755" y="2686"/>
                  <a:pt x="16755" y="2686"/>
                  <a:pt x="16760" y="2680"/>
                </a:cubicBezTo>
                <a:cubicBezTo>
                  <a:pt x="16767" y="2680"/>
                  <a:pt x="16767" y="2674"/>
                  <a:pt x="16767" y="2668"/>
                </a:cubicBezTo>
                <a:cubicBezTo>
                  <a:pt x="16772" y="2668"/>
                  <a:pt x="16778" y="2668"/>
                  <a:pt x="16784" y="2662"/>
                </a:cubicBezTo>
                <a:cubicBezTo>
                  <a:pt x="16784" y="2656"/>
                  <a:pt x="16784" y="2650"/>
                  <a:pt x="16790" y="2650"/>
                </a:cubicBezTo>
                <a:cubicBezTo>
                  <a:pt x="16790" y="2650"/>
                  <a:pt x="16796" y="2650"/>
                  <a:pt x="16802" y="2650"/>
                </a:cubicBezTo>
                <a:cubicBezTo>
                  <a:pt x="16802" y="2644"/>
                  <a:pt x="16808" y="2650"/>
                  <a:pt x="16814" y="2650"/>
                </a:cubicBezTo>
                <a:cubicBezTo>
                  <a:pt x="16814" y="2644"/>
                  <a:pt x="16814" y="2639"/>
                  <a:pt x="16814" y="2639"/>
                </a:cubicBezTo>
                <a:cubicBezTo>
                  <a:pt x="16820" y="2632"/>
                  <a:pt x="16820" y="2627"/>
                  <a:pt x="16820" y="2627"/>
                </a:cubicBezTo>
                <a:cubicBezTo>
                  <a:pt x="16826" y="2621"/>
                  <a:pt x="16826" y="2615"/>
                  <a:pt x="16826" y="2615"/>
                </a:cubicBezTo>
                <a:cubicBezTo>
                  <a:pt x="16826" y="2609"/>
                  <a:pt x="16832" y="2609"/>
                  <a:pt x="16832" y="2603"/>
                </a:cubicBezTo>
                <a:cubicBezTo>
                  <a:pt x="16832" y="2597"/>
                  <a:pt x="16838" y="2597"/>
                  <a:pt x="16838" y="2591"/>
                </a:cubicBezTo>
                <a:cubicBezTo>
                  <a:pt x="16844" y="2585"/>
                  <a:pt x="16844" y="2579"/>
                  <a:pt x="16844" y="2579"/>
                </a:cubicBezTo>
                <a:cubicBezTo>
                  <a:pt x="16849" y="2573"/>
                  <a:pt x="16861" y="2567"/>
                  <a:pt x="16867" y="2567"/>
                </a:cubicBezTo>
                <a:cubicBezTo>
                  <a:pt x="16879" y="2567"/>
                  <a:pt x="16885" y="2567"/>
                  <a:pt x="16891" y="2567"/>
                </a:cubicBezTo>
                <a:cubicBezTo>
                  <a:pt x="16903" y="2567"/>
                  <a:pt x="16909" y="2561"/>
                  <a:pt x="16915" y="2555"/>
                </a:cubicBezTo>
                <a:cubicBezTo>
                  <a:pt x="16921" y="2550"/>
                  <a:pt x="16921" y="2544"/>
                  <a:pt x="16926" y="2544"/>
                </a:cubicBezTo>
                <a:cubicBezTo>
                  <a:pt x="16933" y="2538"/>
                  <a:pt x="16933" y="2532"/>
                  <a:pt x="16938" y="2526"/>
                </a:cubicBezTo>
                <a:cubicBezTo>
                  <a:pt x="16944" y="2520"/>
                  <a:pt x="16950" y="2514"/>
                  <a:pt x="16962" y="2514"/>
                </a:cubicBezTo>
                <a:cubicBezTo>
                  <a:pt x="16968" y="2514"/>
                  <a:pt x="16980" y="2520"/>
                  <a:pt x="16992" y="2520"/>
                </a:cubicBezTo>
                <a:lnTo>
                  <a:pt x="16992" y="2520"/>
                </a:lnTo>
                <a:cubicBezTo>
                  <a:pt x="17004" y="2520"/>
                  <a:pt x="17010" y="2514"/>
                  <a:pt x="17021" y="2514"/>
                </a:cubicBezTo>
                <a:cubicBezTo>
                  <a:pt x="17027" y="2514"/>
                  <a:pt x="17027" y="2514"/>
                  <a:pt x="17027" y="2514"/>
                </a:cubicBezTo>
                <a:cubicBezTo>
                  <a:pt x="17033" y="2514"/>
                  <a:pt x="17033" y="2520"/>
                  <a:pt x="17039" y="2520"/>
                </a:cubicBezTo>
                <a:cubicBezTo>
                  <a:pt x="17051" y="2520"/>
                  <a:pt x="17051" y="2520"/>
                  <a:pt x="17051" y="2520"/>
                </a:cubicBezTo>
                <a:cubicBezTo>
                  <a:pt x="17057" y="2520"/>
                  <a:pt x="17057" y="2520"/>
                  <a:pt x="17063" y="2520"/>
                </a:cubicBezTo>
                <a:cubicBezTo>
                  <a:pt x="17069" y="2520"/>
                  <a:pt x="17075" y="2514"/>
                  <a:pt x="17081" y="2514"/>
                </a:cubicBezTo>
                <a:cubicBezTo>
                  <a:pt x="17087" y="2514"/>
                  <a:pt x="17087" y="2514"/>
                  <a:pt x="17087" y="2514"/>
                </a:cubicBezTo>
                <a:cubicBezTo>
                  <a:pt x="17093" y="2514"/>
                  <a:pt x="17093" y="2520"/>
                  <a:pt x="17099" y="2520"/>
                </a:cubicBezTo>
                <a:cubicBezTo>
                  <a:pt x="17104" y="2520"/>
                  <a:pt x="17116" y="2532"/>
                  <a:pt x="17122" y="2532"/>
                </a:cubicBezTo>
                <a:close/>
                <a:moveTo>
                  <a:pt x="8805" y="2585"/>
                </a:moveTo>
                <a:lnTo>
                  <a:pt x="8805" y="2585"/>
                </a:lnTo>
                <a:cubicBezTo>
                  <a:pt x="8793" y="2591"/>
                  <a:pt x="8793" y="2597"/>
                  <a:pt x="8781" y="2603"/>
                </a:cubicBezTo>
                <a:cubicBezTo>
                  <a:pt x="8781" y="2603"/>
                  <a:pt x="8775" y="2603"/>
                  <a:pt x="8769" y="2603"/>
                </a:cubicBezTo>
                <a:cubicBezTo>
                  <a:pt x="8769" y="2609"/>
                  <a:pt x="8769" y="2615"/>
                  <a:pt x="8763" y="2615"/>
                </a:cubicBezTo>
                <a:cubicBezTo>
                  <a:pt x="8757" y="2627"/>
                  <a:pt x="8751" y="2627"/>
                  <a:pt x="8745" y="2639"/>
                </a:cubicBezTo>
                <a:cubicBezTo>
                  <a:pt x="8745" y="2644"/>
                  <a:pt x="8745" y="2644"/>
                  <a:pt x="8745" y="2650"/>
                </a:cubicBezTo>
                <a:cubicBezTo>
                  <a:pt x="8757" y="2656"/>
                  <a:pt x="8757" y="2656"/>
                  <a:pt x="8757" y="2656"/>
                </a:cubicBezTo>
                <a:cubicBezTo>
                  <a:pt x="8757" y="2656"/>
                  <a:pt x="8763" y="2650"/>
                  <a:pt x="8769" y="2650"/>
                </a:cubicBezTo>
                <a:cubicBezTo>
                  <a:pt x="8769" y="2644"/>
                  <a:pt x="8775" y="2644"/>
                  <a:pt x="8775" y="2639"/>
                </a:cubicBezTo>
                <a:cubicBezTo>
                  <a:pt x="8781" y="2639"/>
                  <a:pt x="8781" y="2627"/>
                  <a:pt x="8787" y="2627"/>
                </a:cubicBezTo>
                <a:cubicBezTo>
                  <a:pt x="8787" y="2627"/>
                  <a:pt x="8793" y="2627"/>
                  <a:pt x="8799" y="2627"/>
                </a:cubicBezTo>
                <a:cubicBezTo>
                  <a:pt x="8799" y="2627"/>
                  <a:pt x="8805" y="2627"/>
                  <a:pt x="8811" y="2627"/>
                </a:cubicBezTo>
                <a:cubicBezTo>
                  <a:pt x="8811" y="2621"/>
                  <a:pt x="8805" y="2615"/>
                  <a:pt x="8811" y="2615"/>
                </a:cubicBezTo>
                <a:cubicBezTo>
                  <a:pt x="8811" y="2609"/>
                  <a:pt x="8816" y="2609"/>
                  <a:pt x="8816" y="2603"/>
                </a:cubicBezTo>
                <a:cubicBezTo>
                  <a:pt x="8816" y="2591"/>
                  <a:pt x="8823" y="2585"/>
                  <a:pt x="8823" y="2579"/>
                </a:cubicBezTo>
                <a:cubicBezTo>
                  <a:pt x="8816" y="2579"/>
                  <a:pt x="8811" y="2585"/>
                  <a:pt x="8805" y="2585"/>
                </a:cubicBezTo>
                <a:close/>
                <a:moveTo>
                  <a:pt x="8864" y="3225"/>
                </a:moveTo>
                <a:lnTo>
                  <a:pt x="8864" y="3225"/>
                </a:lnTo>
                <a:cubicBezTo>
                  <a:pt x="8870" y="3225"/>
                  <a:pt x="8870" y="3220"/>
                  <a:pt x="8876" y="3220"/>
                </a:cubicBezTo>
                <a:cubicBezTo>
                  <a:pt x="8882" y="3220"/>
                  <a:pt x="8882" y="3220"/>
                  <a:pt x="8888" y="3220"/>
                </a:cubicBezTo>
                <a:cubicBezTo>
                  <a:pt x="8894" y="3220"/>
                  <a:pt x="8894" y="3220"/>
                  <a:pt x="8900" y="3214"/>
                </a:cubicBezTo>
                <a:cubicBezTo>
                  <a:pt x="8911" y="3208"/>
                  <a:pt x="8911" y="3208"/>
                  <a:pt x="8911" y="3208"/>
                </a:cubicBezTo>
                <a:cubicBezTo>
                  <a:pt x="8917" y="3208"/>
                  <a:pt x="8911" y="3196"/>
                  <a:pt x="8917" y="3196"/>
                </a:cubicBezTo>
                <a:cubicBezTo>
                  <a:pt x="8923" y="3196"/>
                  <a:pt x="8923" y="3202"/>
                  <a:pt x="8929" y="3202"/>
                </a:cubicBezTo>
                <a:cubicBezTo>
                  <a:pt x="8935" y="3202"/>
                  <a:pt x="8935" y="3208"/>
                  <a:pt x="8941" y="3208"/>
                </a:cubicBezTo>
                <a:cubicBezTo>
                  <a:pt x="8971" y="3208"/>
                  <a:pt x="8971" y="3208"/>
                  <a:pt x="8971" y="3208"/>
                </a:cubicBezTo>
                <a:cubicBezTo>
                  <a:pt x="8971" y="3196"/>
                  <a:pt x="8977" y="3190"/>
                  <a:pt x="8977" y="3178"/>
                </a:cubicBezTo>
                <a:cubicBezTo>
                  <a:pt x="8982" y="3178"/>
                  <a:pt x="8989" y="3178"/>
                  <a:pt x="9000" y="3178"/>
                </a:cubicBezTo>
                <a:cubicBezTo>
                  <a:pt x="9000" y="3178"/>
                  <a:pt x="9006" y="3178"/>
                  <a:pt x="9012" y="3178"/>
                </a:cubicBezTo>
                <a:cubicBezTo>
                  <a:pt x="9012" y="3178"/>
                  <a:pt x="9018" y="3178"/>
                  <a:pt x="9024" y="3178"/>
                </a:cubicBezTo>
                <a:cubicBezTo>
                  <a:pt x="9030" y="3178"/>
                  <a:pt x="9036" y="3178"/>
                  <a:pt x="9042" y="3178"/>
                </a:cubicBezTo>
                <a:cubicBezTo>
                  <a:pt x="9048" y="3178"/>
                  <a:pt x="9054" y="3178"/>
                  <a:pt x="9054" y="3178"/>
                </a:cubicBezTo>
                <a:cubicBezTo>
                  <a:pt x="9060" y="3178"/>
                  <a:pt x="9066" y="3172"/>
                  <a:pt x="9066" y="3172"/>
                </a:cubicBezTo>
                <a:cubicBezTo>
                  <a:pt x="9071" y="3166"/>
                  <a:pt x="9071" y="3160"/>
                  <a:pt x="9077" y="3160"/>
                </a:cubicBezTo>
                <a:cubicBezTo>
                  <a:pt x="9083" y="3160"/>
                  <a:pt x="9089" y="3160"/>
                  <a:pt x="9095" y="3160"/>
                </a:cubicBezTo>
                <a:cubicBezTo>
                  <a:pt x="9107" y="3166"/>
                  <a:pt x="9107" y="3178"/>
                  <a:pt x="9119" y="3178"/>
                </a:cubicBezTo>
                <a:cubicBezTo>
                  <a:pt x="9125" y="3178"/>
                  <a:pt x="9125" y="3178"/>
                  <a:pt x="9125" y="3178"/>
                </a:cubicBezTo>
                <a:cubicBezTo>
                  <a:pt x="9131" y="3178"/>
                  <a:pt x="9137" y="3178"/>
                  <a:pt x="9137" y="3178"/>
                </a:cubicBezTo>
                <a:cubicBezTo>
                  <a:pt x="9148" y="3172"/>
                  <a:pt x="9154" y="3178"/>
                  <a:pt x="9160" y="3178"/>
                </a:cubicBezTo>
                <a:cubicBezTo>
                  <a:pt x="9166" y="3178"/>
                  <a:pt x="9172" y="3178"/>
                  <a:pt x="9172" y="3178"/>
                </a:cubicBezTo>
                <a:cubicBezTo>
                  <a:pt x="9178" y="3172"/>
                  <a:pt x="9178" y="3172"/>
                  <a:pt x="9184" y="3166"/>
                </a:cubicBezTo>
                <a:cubicBezTo>
                  <a:pt x="9190" y="3166"/>
                  <a:pt x="9184" y="3160"/>
                  <a:pt x="9190" y="3154"/>
                </a:cubicBezTo>
                <a:cubicBezTo>
                  <a:pt x="9196" y="3154"/>
                  <a:pt x="9196" y="3154"/>
                  <a:pt x="9202" y="3154"/>
                </a:cubicBezTo>
                <a:cubicBezTo>
                  <a:pt x="9208" y="3154"/>
                  <a:pt x="9208" y="3154"/>
                  <a:pt x="9214" y="3154"/>
                </a:cubicBezTo>
                <a:cubicBezTo>
                  <a:pt x="9220" y="3154"/>
                  <a:pt x="9220" y="3148"/>
                  <a:pt x="9226" y="3148"/>
                </a:cubicBezTo>
                <a:cubicBezTo>
                  <a:pt x="9226" y="3137"/>
                  <a:pt x="9226" y="3137"/>
                  <a:pt x="9226" y="3137"/>
                </a:cubicBezTo>
                <a:cubicBezTo>
                  <a:pt x="9226" y="3137"/>
                  <a:pt x="9220" y="3131"/>
                  <a:pt x="9220" y="3125"/>
                </a:cubicBezTo>
                <a:cubicBezTo>
                  <a:pt x="9214" y="3119"/>
                  <a:pt x="9208" y="3119"/>
                  <a:pt x="9208" y="3113"/>
                </a:cubicBezTo>
                <a:cubicBezTo>
                  <a:pt x="9208" y="3107"/>
                  <a:pt x="9208" y="3107"/>
                  <a:pt x="9208" y="3107"/>
                </a:cubicBezTo>
                <a:cubicBezTo>
                  <a:pt x="9208" y="3101"/>
                  <a:pt x="9208" y="3095"/>
                  <a:pt x="9214" y="3095"/>
                </a:cubicBezTo>
                <a:cubicBezTo>
                  <a:pt x="9214" y="3089"/>
                  <a:pt x="9220" y="3089"/>
                  <a:pt x="9226" y="3089"/>
                </a:cubicBezTo>
                <a:cubicBezTo>
                  <a:pt x="9226" y="3089"/>
                  <a:pt x="9232" y="3089"/>
                  <a:pt x="9237" y="3089"/>
                </a:cubicBezTo>
                <a:cubicBezTo>
                  <a:pt x="9237" y="3089"/>
                  <a:pt x="9237" y="3083"/>
                  <a:pt x="9237" y="3077"/>
                </a:cubicBezTo>
                <a:cubicBezTo>
                  <a:pt x="9237" y="3077"/>
                  <a:pt x="9243" y="3071"/>
                  <a:pt x="9243" y="3065"/>
                </a:cubicBezTo>
                <a:cubicBezTo>
                  <a:pt x="9267" y="3065"/>
                  <a:pt x="9267" y="3065"/>
                  <a:pt x="9267" y="3065"/>
                </a:cubicBezTo>
                <a:cubicBezTo>
                  <a:pt x="9267" y="3042"/>
                  <a:pt x="9267" y="3042"/>
                  <a:pt x="9267" y="3042"/>
                </a:cubicBezTo>
                <a:cubicBezTo>
                  <a:pt x="9261" y="3042"/>
                  <a:pt x="9255" y="3042"/>
                  <a:pt x="9255" y="3036"/>
                </a:cubicBezTo>
                <a:cubicBezTo>
                  <a:pt x="9249" y="3030"/>
                  <a:pt x="9249" y="3030"/>
                  <a:pt x="9243" y="3024"/>
                </a:cubicBezTo>
                <a:cubicBezTo>
                  <a:pt x="9243" y="3018"/>
                  <a:pt x="9249" y="3012"/>
                  <a:pt x="9243" y="3012"/>
                </a:cubicBezTo>
                <a:cubicBezTo>
                  <a:pt x="9243" y="3006"/>
                  <a:pt x="9237" y="3006"/>
                  <a:pt x="9232" y="3006"/>
                </a:cubicBezTo>
                <a:cubicBezTo>
                  <a:pt x="9232" y="3000"/>
                  <a:pt x="9226" y="3000"/>
                  <a:pt x="9220" y="2994"/>
                </a:cubicBezTo>
                <a:cubicBezTo>
                  <a:pt x="9208" y="3000"/>
                  <a:pt x="9208" y="3000"/>
                  <a:pt x="9208" y="3000"/>
                </a:cubicBezTo>
                <a:cubicBezTo>
                  <a:pt x="9208" y="3000"/>
                  <a:pt x="9214" y="3006"/>
                  <a:pt x="9214" y="3012"/>
                </a:cubicBezTo>
                <a:cubicBezTo>
                  <a:pt x="9208" y="3012"/>
                  <a:pt x="9202" y="3012"/>
                  <a:pt x="9202" y="3018"/>
                </a:cubicBezTo>
                <a:cubicBezTo>
                  <a:pt x="9196" y="3024"/>
                  <a:pt x="9196" y="3024"/>
                  <a:pt x="9190" y="3030"/>
                </a:cubicBezTo>
                <a:lnTo>
                  <a:pt x="9184" y="3030"/>
                </a:lnTo>
                <a:cubicBezTo>
                  <a:pt x="9178" y="3024"/>
                  <a:pt x="9172" y="3018"/>
                  <a:pt x="9172" y="3018"/>
                </a:cubicBezTo>
                <a:cubicBezTo>
                  <a:pt x="9172" y="3012"/>
                  <a:pt x="9172" y="3006"/>
                  <a:pt x="9172" y="3006"/>
                </a:cubicBezTo>
                <a:cubicBezTo>
                  <a:pt x="9172" y="2994"/>
                  <a:pt x="9172" y="2988"/>
                  <a:pt x="9172" y="2982"/>
                </a:cubicBezTo>
                <a:cubicBezTo>
                  <a:pt x="9172" y="2976"/>
                  <a:pt x="9172" y="2971"/>
                  <a:pt x="9172" y="2965"/>
                </a:cubicBezTo>
                <a:cubicBezTo>
                  <a:pt x="9137" y="2965"/>
                  <a:pt x="9137" y="2965"/>
                  <a:pt x="9137" y="2965"/>
                </a:cubicBezTo>
                <a:cubicBezTo>
                  <a:pt x="9137" y="2953"/>
                  <a:pt x="9143" y="2947"/>
                  <a:pt x="9137" y="2935"/>
                </a:cubicBezTo>
                <a:cubicBezTo>
                  <a:pt x="9137" y="2929"/>
                  <a:pt x="9143" y="2923"/>
                  <a:pt x="9137" y="2923"/>
                </a:cubicBezTo>
                <a:cubicBezTo>
                  <a:pt x="9137" y="2911"/>
                  <a:pt x="9125" y="2905"/>
                  <a:pt x="9119" y="2899"/>
                </a:cubicBezTo>
                <a:cubicBezTo>
                  <a:pt x="9113" y="2899"/>
                  <a:pt x="9113" y="2905"/>
                  <a:pt x="9107" y="2899"/>
                </a:cubicBezTo>
                <a:cubicBezTo>
                  <a:pt x="9101" y="2899"/>
                  <a:pt x="9107" y="2893"/>
                  <a:pt x="9101" y="2887"/>
                </a:cubicBezTo>
                <a:lnTo>
                  <a:pt x="9089" y="2887"/>
                </a:lnTo>
                <a:cubicBezTo>
                  <a:pt x="9089" y="2882"/>
                  <a:pt x="9089" y="2882"/>
                  <a:pt x="9089" y="2876"/>
                </a:cubicBezTo>
                <a:cubicBezTo>
                  <a:pt x="9089" y="2870"/>
                  <a:pt x="9083" y="2870"/>
                  <a:pt x="9083" y="2864"/>
                </a:cubicBezTo>
                <a:cubicBezTo>
                  <a:pt x="9077" y="2858"/>
                  <a:pt x="9071" y="2858"/>
                  <a:pt x="9066" y="2858"/>
                </a:cubicBezTo>
                <a:cubicBezTo>
                  <a:pt x="9066" y="2852"/>
                  <a:pt x="9071" y="2846"/>
                  <a:pt x="9066" y="2846"/>
                </a:cubicBezTo>
                <a:cubicBezTo>
                  <a:pt x="9066" y="2840"/>
                  <a:pt x="9060" y="2840"/>
                  <a:pt x="9060" y="2834"/>
                </a:cubicBezTo>
                <a:cubicBezTo>
                  <a:pt x="9054" y="2828"/>
                  <a:pt x="9054" y="2822"/>
                  <a:pt x="9054" y="2822"/>
                </a:cubicBezTo>
                <a:cubicBezTo>
                  <a:pt x="9048" y="2816"/>
                  <a:pt x="9048" y="2810"/>
                  <a:pt x="9042" y="2810"/>
                </a:cubicBezTo>
                <a:cubicBezTo>
                  <a:pt x="9036" y="2810"/>
                  <a:pt x="9036" y="2805"/>
                  <a:pt x="9030" y="2805"/>
                </a:cubicBezTo>
                <a:cubicBezTo>
                  <a:pt x="9024" y="2805"/>
                  <a:pt x="9018" y="2805"/>
                  <a:pt x="9006" y="2805"/>
                </a:cubicBezTo>
                <a:cubicBezTo>
                  <a:pt x="9000" y="2805"/>
                  <a:pt x="8994" y="2805"/>
                  <a:pt x="8982" y="2799"/>
                </a:cubicBezTo>
                <a:cubicBezTo>
                  <a:pt x="8977" y="2799"/>
                  <a:pt x="8982" y="2793"/>
                  <a:pt x="8977" y="2787"/>
                </a:cubicBezTo>
                <a:cubicBezTo>
                  <a:pt x="8977" y="2781"/>
                  <a:pt x="8977" y="2781"/>
                  <a:pt x="8982" y="2775"/>
                </a:cubicBezTo>
                <a:cubicBezTo>
                  <a:pt x="8982" y="2769"/>
                  <a:pt x="8989" y="2769"/>
                  <a:pt x="8994" y="2769"/>
                </a:cubicBezTo>
                <a:cubicBezTo>
                  <a:pt x="8994" y="2763"/>
                  <a:pt x="8994" y="2757"/>
                  <a:pt x="8994" y="2757"/>
                </a:cubicBezTo>
                <a:cubicBezTo>
                  <a:pt x="9000" y="2751"/>
                  <a:pt x="9006" y="2757"/>
                  <a:pt x="9006" y="2757"/>
                </a:cubicBezTo>
                <a:cubicBezTo>
                  <a:pt x="9012" y="2757"/>
                  <a:pt x="9012" y="2751"/>
                  <a:pt x="9018" y="2751"/>
                </a:cubicBezTo>
                <a:cubicBezTo>
                  <a:pt x="9018" y="2739"/>
                  <a:pt x="9018" y="2739"/>
                  <a:pt x="9018" y="2739"/>
                </a:cubicBezTo>
                <a:cubicBezTo>
                  <a:pt x="9018" y="2739"/>
                  <a:pt x="9018" y="2733"/>
                  <a:pt x="9018" y="2727"/>
                </a:cubicBezTo>
                <a:cubicBezTo>
                  <a:pt x="9018" y="2727"/>
                  <a:pt x="9024" y="2721"/>
                  <a:pt x="9030" y="2721"/>
                </a:cubicBezTo>
                <a:cubicBezTo>
                  <a:pt x="9030" y="2716"/>
                  <a:pt x="9036" y="2716"/>
                  <a:pt x="9042" y="2716"/>
                </a:cubicBezTo>
                <a:cubicBezTo>
                  <a:pt x="9042" y="2710"/>
                  <a:pt x="9042" y="2710"/>
                  <a:pt x="9042" y="2704"/>
                </a:cubicBezTo>
                <a:cubicBezTo>
                  <a:pt x="9042" y="2656"/>
                  <a:pt x="9042" y="2656"/>
                  <a:pt x="9042" y="2656"/>
                </a:cubicBezTo>
                <a:cubicBezTo>
                  <a:pt x="8935" y="2656"/>
                  <a:pt x="8935" y="2656"/>
                  <a:pt x="8935" y="2656"/>
                </a:cubicBezTo>
                <a:cubicBezTo>
                  <a:pt x="8935" y="2650"/>
                  <a:pt x="8935" y="2650"/>
                  <a:pt x="8941" y="2644"/>
                </a:cubicBezTo>
                <a:cubicBezTo>
                  <a:pt x="8941" y="2639"/>
                  <a:pt x="8947" y="2639"/>
                  <a:pt x="8953" y="2639"/>
                </a:cubicBezTo>
                <a:cubicBezTo>
                  <a:pt x="8953" y="2632"/>
                  <a:pt x="8947" y="2627"/>
                  <a:pt x="8953" y="2627"/>
                </a:cubicBezTo>
                <a:cubicBezTo>
                  <a:pt x="8953" y="2621"/>
                  <a:pt x="8947" y="2615"/>
                  <a:pt x="8953" y="2615"/>
                </a:cubicBezTo>
                <a:cubicBezTo>
                  <a:pt x="8953" y="2609"/>
                  <a:pt x="8959" y="2609"/>
                  <a:pt x="8959" y="2603"/>
                </a:cubicBezTo>
                <a:cubicBezTo>
                  <a:pt x="8965" y="2603"/>
                  <a:pt x="8965" y="2597"/>
                  <a:pt x="8971" y="2591"/>
                </a:cubicBezTo>
                <a:cubicBezTo>
                  <a:pt x="8977" y="2591"/>
                  <a:pt x="8977" y="2591"/>
                  <a:pt x="8982" y="2585"/>
                </a:cubicBezTo>
                <a:cubicBezTo>
                  <a:pt x="8977" y="2585"/>
                  <a:pt x="8977" y="2579"/>
                  <a:pt x="8971" y="2573"/>
                </a:cubicBezTo>
                <a:cubicBezTo>
                  <a:pt x="8965" y="2573"/>
                  <a:pt x="8959" y="2573"/>
                  <a:pt x="8953" y="2573"/>
                </a:cubicBezTo>
                <a:cubicBezTo>
                  <a:pt x="8935" y="2573"/>
                  <a:pt x="8935" y="2573"/>
                  <a:pt x="8935" y="2573"/>
                </a:cubicBezTo>
                <a:cubicBezTo>
                  <a:pt x="8929" y="2573"/>
                  <a:pt x="8929" y="2579"/>
                  <a:pt x="8923" y="2579"/>
                </a:cubicBezTo>
                <a:cubicBezTo>
                  <a:pt x="8905" y="2579"/>
                  <a:pt x="8900" y="2579"/>
                  <a:pt x="8882" y="2579"/>
                </a:cubicBezTo>
                <a:cubicBezTo>
                  <a:pt x="8882" y="2585"/>
                  <a:pt x="8882" y="2591"/>
                  <a:pt x="8882" y="2597"/>
                </a:cubicBezTo>
                <a:cubicBezTo>
                  <a:pt x="8882" y="2603"/>
                  <a:pt x="8876" y="2609"/>
                  <a:pt x="8876" y="2609"/>
                </a:cubicBezTo>
                <a:cubicBezTo>
                  <a:pt x="8876" y="2615"/>
                  <a:pt x="8864" y="2621"/>
                  <a:pt x="8864" y="2627"/>
                </a:cubicBezTo>
                <a:cubicBezTo>
                  <a:pt x="8864" y="2627"/>
                  <a:pt x="8864" y="2627"/>
                  <a:pt x="8864" y="2632"/>
                </a:cubicBezTo>
                <a:cubicBezTo>
                  <a:pt x="8864" y="2639"/>
                  <a:pt x="8870" y="2644"/>
                  <a:pt x="8870" y="2650"/>
                </a:cubicBezTo>
                <a:cubicBezTo>
                  <a:pt x="8870" y="2656"/>
                  <a:pt x="8864" y="2662"/>
                  <a:pt x="8864" y="2662"/>
                </a:cubicBezTo>
                <a:cubicBezTo>
                  <a:pt x="8858" y="2668"/>
                  <a:pt x="8852" y="2668"/>
                  <a:pt x="8840" y="2668"/>
                </a:cubicBezTo>
                <a:cubicBezTo>
                  <a:pt x="8834" y="2668"/>
                  <a:pt x="8834" y="2668"/>
                  <a:pt x="8828" y="2662"/>
                </a:cubicBezTo>
                <a:cubicBezTo>
                  <a:pt x="8823" y="2662"/>
                  <a:pt x="8823" y="2650"/>
                  <a:pt x="8811" y="2650"/>
                </a:cubicBezTo>
                <a:cubicBezTo>
                  <a:pt x="8805" y="2650"/>
                  <a:pt x="8799" y="2656"/>
                  <a:pt x="8799" y="2662"/>
                </a:cubicBezTo>
                <a:cubicBezTo>
                  <a:pt x="8793" y="2668"/>
                  <a:pt x="8799" y="2668"/>
                  <a:pt x="8799" y="2674"/>
                </a:cubicBezTo>
                <a:cubicBezTo>
                  <a:pt x="8799" y="2680"/>
                  <a:pt x="8793" y="2692"/>
                  <a:pt x="8799" y="2698"/>
                </a:cubicBezTo>
                <a:cubicBezTo>
                  <a:pt x="8805" y="2698"/>
                  <a:pt x="8805" y="2698"/>
                  <a:pt x="8811" y="2704"/>
                </a:cubicBezTo>
                <a:cubicBezTo>
                  <a:pt x="8816" y="2704"/>
                  <a:pt x="8828" y="2704"/>
                  <a:pt x="8834" y="2710"/>
                </a:cubicBezTo>
                <a:cubicBezTo>
                  <a:pt x="8834" y="2710"/>
                  <a:pt x="8828" y="2716"/>
                  <a:pt x="8828" y="2721"/>
                </a:cubicBezTo>
                <a:cubicBezTo>
                  <a:pt x="8828" y="2727"/>
                  <a:pt x="8828" y="2727"/>
                  <a:pt x="8828" y="2727"/>
                </a:cubicBezTo>
                <a:cubicBezTo>
                  <a:pt x="8828" y="2733"/>
                  <a:pt x="8823" y="2739"/>
                  <a:pt x="8823" y="2739"/>
                </a:cubicBezTo>
                <a:cubicBezTo>
                  <a:pt x="8823" y="2745"/>
                  <a:pt x="8828" y="2745"/>
                  <a:pt x="8828" y="2751"/>
                </a:cubicBezTo>
                <a:cubicBezTo>
                  <a:pt x="8828" y="2757"/>
                  <a:pt x="8828" y="2763"/>
                  <a:pt x="8823" y="2763"/>
                </a:cubicBezTo>
                <a:cubicBezTo>
                  <a:pt x="8823" y="2769"/>
                  <a:pt x="8816" y="2763"/>
                  <a:pt x="8811" y="2769"/>
                </a:cubicBezTo>
                <a:lnTo>
                  <a:pt x="8805" y="2769"/>
                </a:lnTo>
                <a:cubicBezTo>
                  <a:pt x="8799" y="2775"/>
                  <a:pt x="8793" y="2775"/>
                  <a:pt x="8793" y="2781"/>
                </a:cubicBezTo>
                <a:cubicBezTo>
                  <a:pt x="8793" y="2787"/>
                  <a:pt x="8793" y="2793"/>
                  <a:pt x="8793" y="2799"/>
                </a:cubicBezTo>
                <a:cubicBezTo>
                  <a:pt x="8816" y="2799"/>
                  <a:pt x="8816" y="2799"/>
                  <a:pt x="8816" y="2799"/>
                </a:cubicBezTo>
                <a:cubicBezTo>
                  <a:pt x="8823" y="2799"/>
                  <a:pt x="8823" y="2793"/>
                  <a:pt x="8828" y="2793"/>
                </a:cubicBezTo>
                <a:cubicBezTo>
                  <a:pt x="8834" y="2793"/>
                  <a:pt x="8834" y="2793"/>
                  <a:pt x="8840" y="2799"/>
                </a:cubicBezTo>
                <a:cubicBezTo>
                  <a:pt x="8840" y="2799"/>
                  <a:pt x="8834" y="2805"/>
                  <a:pt x="8840" y="2805"/>
                </a:cubicBezTo>
                <a:cubicBezTo>
                  <a:pt x="8840" y="2810"/>
                  <a:pt x="8846" y="2810"/>
                  <a:pt x="8852" y="2816"/>
                </a:cubicBezTo>
                <a:cubicBezTo>
                  <a:pt x="8876" y="2816"/>
                  <a:pt x="8876" y="2816"/>
                  <a:pt x="8876" y="2816"/>
                </a:cubicBezTo>
                <a:cubicBezTo>
                  <a:pt x="8876" y="2810"/>
                  <a:pt x="8870" y="2810"/>
                  <a:pt x="8876" y="2805"/>
                </a:cubicBezTo>
                <a:cubicBezTo>
                  <a:pt x="8876" y="2799"/>
                  <a:pt x="8876" y="2799"/>
                  <a:pt x="8882" y="2793"/>
                </a:cubicBezTo>
                <a:cubicBezTo>
                  <a:pt x="8888" y="2805"/>
                  <a:pt x="8888" y="2805"/>
                  <a:pt x="8888" y="2805"/>
                </a:cubicBezTo>
                <a:lnTo>
                  <a:pt x="8888" y="2810"/>
                </a:lnTo>
                <a:cubicBezTo>
                  <a:pt x="8888" y="2822"/>
                  <a:pt x="8900" y="2828"/>
                  <a:pt x="8900" y="2840"/>
                </a:cubicBezTo>
                <a:cubicBezTo>
                  <a:pt x="8900" y="2840"/>
                  <a:pt x="8900" y="2846"/>
                  <a:pt x="8894" y="2852"/>
                </a:cubicBezTo>
                <a:lnTo>
                  <a:pt x="8888" y="2852"/>
                </a:lnTo>
                <a:cubicBezTo>
                  <a:pt x="8882" y="2858"/>
                  <a:pt x="8876" y="2858"/>
                  <a:pt x="8876" y="2858"/>
                </a:cubicBezTo>
                <a:cubicBezTo>
                  <a:pt x="8876" y="2864"/>
                  <a:pt x="8870" y="2864"/>
                  <a:pt x="8876" y="2870"/>
                </a:cubicBezTo>
                <a:cubicBezTo>
                  <a:pt x="8876" y="2876"/>
                  <a:pt x="8882" y="2876"/>
                  <a:pt x="8882" y="2882"/>
                </a:cubicBezTo>
                <a:cubicBezTo>
                  <a:pt x="8941" y="2882"/>
                  <a:pt x="8941" y="2882"/>
                  <a:pt x="8941" y="2882"/>
                </a:cubicBezTo>
                <a:cubicBezTo>
                  <a:pt x="8947" y="2870"/>
                  <a:pt x="8947" y="2870"/>
                  <a:pt x="8947" y="2870"/>
                </a:cubicBezTo>
                <a:cubicBezTo>
                  <a:pt x="8947" y="2876"/>
                  <a:pt x="8953" y="2870"/>
                  <a:pt x="8959" y="2876"/>
                </a:cubicBezTo>
                <a:cubicBezTo>
                  <a:pt x="8959" y="2882"/>
                  <a:pt x="8959" y="2882"/>
                  <a:pt x="8959" y="2887"/>
                </a:cubicBezTo>
                <a:cubicBezTo>
                  <a:pt x="8965" y="2893"/>
                  <a:pt x="8971" y="2893"/>
                  <a:pt x="8971" y="2899"/>
                </a:cubicBezTo>
                <a:cubicBezTo>
                  <a:pt x="8971" y="2905"/>
                  <a:pt x="8965" y="2911"/>
                  <a:pt x="8965" y="2917"/>
                </a:cubicBezTo>
                <a:cubicBezTo>
                  <a:pt x="8965" y="2923"/>
                  <a:pt x="8965" y="2929"/>
                  <a:pt x="8971" y="2935"/>
                </a:cubicBezTo>
                <a:cubicBezTo>
                  <a:pt x="8977" y="2941"/>
                  <a:pt x="8982" y="2941"/>
                  <a:pt x="8994" y="2947"/>
                </a:cubicBezTo>
                <a:cubicBezTo>
                  <a:pt x="8989" y="2965"/>
                  <a:pt x="8989" y="2965"/>
                  <a:pt x="8989" y="2965"/>
                </a:cubicBezTo>
                <a:cubicBezTo>
                  <a:pt x="8989" y="2976"/>
                  <a:pt x="8994" y="2982"/>
                  <a:pt x="8994" y="2988"/>
                </a:cubicBezTo>
                <a:cubicBezTo>
                  <a:pt x="8994" y="2994"/>
                  <a:pt x="8989" y="3000"/>
                  <a:pt x="8989" y="3000"/>
                </a:cubicBezTo>
                <a:cubicBezTo>
                  <a:pt x="8982" y="3006"/>
                  <a:pt x="8977" y="3000"/>
                  <a:pt x="8971" y="3000"/>
                </a:cubicBezTo>
                <a:cubicBezTo>
                  <a:pt x="8965" y="3000"/>
                  <a:pt x="8959" y="3000"/>
                  <a:pt x="8953" y="3000"/>
                </a:cubicBezTo>
                <a:cubicBezTo>
                  <a:pt x="8947" y="3000"/>
                  <a:pt x="8947" y="2994"/>
                  <a:pt x="8941" y="2994"/>
                </a:cubicBezTo>
                <a:cubicBezTo>
                  <a:pt x="8935" y="2994"/>
                  <a:pt x="8929" y="2994"/>
                  <a:pt x="8923" y="2994"/>
                </a:cubicBezTo>
                <a:cubicBezTo>
                  <a:pt x="8917" y="2994"/>
                  <a:pt x="8917" y="2994"/>
                  <a:pt x="8917" y="2994"/>
                </a:cubicBezTo>
                <a:cubicBezTo>
                  <a:pt x="8917" y="2994"/>
                  <a:pt x="8911" y="2994"/>
                  <a:pt x="8905" y="2994"/>
                </a:cubicBezTo>
                <a:cubicBezTo>
                  <a:pt x="8905" y="2994"/>
                  <a:pt x="8905" y="3000"/>
                  <a:pt x="8900" y="3006"/>
                </a:cubicBezTo>
                <a:cubicBezTo>
                  <a:pt x="8894" y="3006"/>
                  <a:pt x="8900" y="3012"/>
                  <a:pt x="8894" y="3018"/>
                </a:cubicBezTo>
                <a:cubicBezTo>
                  <a:pt x="8894" y="3018"/>
                  <a:pt x="8888" y="3012"/>
                  <a:pt x="8888" y="3018"/>
                </a:cubicBezTo>
                <a:cubicBezTo>
                  <a:pt x="8882" y="3018"/>
                  <a:pt x="8876" y="3018"/>
                  <a:pt x="8876" y="3018"/>
                </a:cubicBezTo>
                <a:cubicBezTo>
                  <a:pt x="8870" y="3030"/>
                  <a:pt x="8870" y="3030"/>
                  <a:pt x="8870" y="3030"/>
                </a:cubicBezTo>
                <a:cubicBezTo>
                  <a:pt x="8876" y="3030"/>
                  <a:pt x="8876" y="3036"/>
                  <a:pt x="8882" y="3036"/>
                </a:cubicBezTo>
                <a:cubicBezTo>
                  <a:pt x="8894" y="3036"/>
                  <a:pt x="8900" y="3030"/>
                  <a:pt x="8911" y="3030"/>
                </a:cubicBezTo>
                <a:cubicBezTo>
                  <a:pt x="8917" y="3030"/>
                  <a:pt x="8923" y="3030"/>
                  <a:pt x="8929" y="3036"/>
                </a:cubicBezTo>
                <a:lnTo>
                  <a:pt x="8929" y="3042"/>
                </a:lnTo>
                <a:cubicBezTo>
                  <a:pt x="8923" y="3048"/>
                  <a:pt x="8929" y="3054"/>
                  <a:pt x="8923" y="3054"/>
                </a:cubicBezTo>
                <a:cubicBezTo>
                  <a:pt x="8923" y="3059"/>
                  <a:pt x="8917" y="3054"/>
                  <a:pt x="8911" y="3054"/>
                </a:cubicBezTo>
                <a:cubicBezTo>
                  <a:pt x="8911" y="3059"/>
                  <a:pt x="8905" y="3059"/>
                  <a:pt x="8900" y="3065"/>
                </a:cubicBezTo>
                <a:cubicBezTo>
                  <a:pt x="8900" y="3065"/>
                  <a:pt x="8900" y="3071"/>
                  <a:pt x="8894" y="3077"/>
                </a:cubicBezTo>
                <a:cubicBezTo>
                  <a:pt x="8888" y="3077"/>
                  <a:pt x="8882" y="3077"/>
                  <a:pt x="8876" y="3077"/>
                </a:cubicBezTo>
                <a:cubicBezTo>
                  <a:pt x="8870" y="3089"/>
                  <a:pt x="8870" y="3089"/>
                  <a:pt x="8870" y="3089"/>
                </a:cubicBezTo>
                <a:cubicBezTo>
                  <a:pt x="8870" y="3095"/>
                  <a:pt x="8870" y="3095"/>
                  <a:pt x="8876" y="3101"/>
                </a:cubicBezTo>
                <a:cubicBezTo>
                  <a:pt x="8876" y="3107"/>
                  <a:pt x="8876" y="3107"/>
                  <a:pt x="8882" y="3113"/>
                </a:cubicBezTo>
                <a:lnTo>
                  <a:pt x="8888" y="3113"/>
                </a:lnTo>
                <a:cubicBezTo>
                  <a:pt x="8894" y="3113"/>
                  <a:pt x="8900" y="3107"/>
                  <a:pt x="8900" y="3107"/>
                </a:cubicBezTo>
                <a:cubicBezTo>
                  <a:pt x="8905" y="3107"/>
                  <a:pt x="8911" y="3101"/>
                  <a:pt x="8917" y="3101"/>
                </a:cubicBezTo>
                <a:cubicBezTo>
                  <a:pt x="8929" y="3101"/>
                  <a:pt x="8935" y="3113"/>
                  <a:pt x="8947" y="3113"/>
                </a:cubicBezTo>
                <a:cubicBezTo>
                  <a:pt x="8953" y="3113"/>
                  <a:pt x="8953" y="3113"/>
                  <a:pt x="8959" y="3113"/>
                </a:cubicBezTo>
                <a:cubicBezTo>
                  <a:pt x="8965" y="3113"/>
                  <a:pt x="8977" y="3113"/>
                  <a:pt x="8982" y="3113"/>
                </a:cubicBezTo>
                <a:cubicBezTo>
                  <a:pt x="8982" y="3113"/>
                  <a:pt x="8989" y="3113"/>
                  <a:pt x="8994" y="3113"/>
                </a:cubicBezTo>
                <a:cubicBezTo>
                  <a:pt x="9000" y="3113"/>
                  <a:pt x="8994" y="3119"/>
                  <a:pt x="9000" y="3125"/>
                </a:cubicBezTo>
                <a:cubicBezTo>
                  <a:pt x="8994" y="3131"/>
                  <a:pt x="8994" y="3131"/>
                  <a:pt x="8989" y="3137"/>
                </a:cubicBezTo>
                <a:cubicBezTo>
                  <a:pt x="8989" y="3137"/>
                  <a:pt x="8982" y="3137"/>
                  <a:pt x="8977" y="3137"/>
                </a:cubicBezTo>
                <a:cubicBezTo>
                  <a:pt x="8971" y="3142"/>
                  <a:pt x="8965" y="3142"/>
                  <a:pt x="8953" y="3142"/>
                </a:cubicBezTo>
                <a:cubicBezTo>
                  <a:pt x="8947" y="3142"/>
                  <a:pt x="8947" y="3142"/>
                  <a:pt x="8941" y="3142"/>
                </a:cubicBezTo>
                <a:cubicBezTo>
                  <a:pt x="8935" y="3142"/>
                  <a:pt x="8935" y="3142"/>
                  <a:pt x="8929" y="3148"/>
                </a:cubicBezTo>
                <a:cubicBezTo>
                  <a:pt x="8923" y="3148"/>
                  <a:pt x="8929" y="3154"/>
                  <a:pt x="8923" y="3160"/>
                </a:cubicBezTo>
                <a:cubicBezTo>
                  <a:pt x="8923" y="3160"/>
                  <a:pt x="8917" y="3160"/>
                  <a:pt x="8911" y="3160"/>
                </a:cubicBezTo>
                <a:cubicBezTo>
                  <a:pt x="8905" y="3160"/>
                  <a:pt x="8900" y="3160"/>
                  <a:pt x="8888" y="3166"/>
                </a:cubicBezTo>
                <a:cubicBezTo>
                  <a:pt x="8888" y="3172"/>
                  <a:pt x="8894" y="3178"/>
                  <a:pt x="8888" y="3190"/>
                </a:cubicBezTo>
                <a:lnTo>
                  <a:pt x="8888" y="3196"/>
                </a:lnTo>
                <a:cubicBezTo>
                  <a:pt x="8888" y="3202"/>
                  <a:pt x="8882" y="3202"/>
                  <a:pt x="8876" y="3202"/>
                </a:cubicBezTo>
                <a:cubicBezTo>
                  <a:pt x="8870" y="3208"/>
                  <a:pt x="8870" y="3208"/>
                  <a:pt x="8864" y="3214"/>
                </a:cubicBezTo>
                <a:cubicBezTo>
                  <a:pt x="8864" y="3214"/>
                  <a:pt x="8858" y="3214"/>
                  <a:pt x="8852" y="3214"/>
                </a:cubicBezTo>
                <a:cubicBezTo>
                  <a:pt x="8858" y="3220"/>
                  <a:pt x="8858" y="3225"/>
                  <a:pt x="8864" y="3225"/>
                </a:cubicBezTo>
                <a:close/>
                <a:moveTo>
                  <a:pt x="8816" y="2929"/>
                </a:moveTo>
                <a:lnTo>
                  <a:pt x="8816" y="2929"/>
                </a:lnTo>
                <a:cubicBezTo>
                  <a:pt x="8823" y="2929"/>
                  <a:pt x="8823" y="2929"/>
                  <a:pt x="8828" y="2929"/>
                </a:cubicBezTo>
                <a:cubicBezTo>
                  <a:pt x="8840" y="2923"/>
                  <a:pt x="8846" y="2917"/>
                  <a:pt x="8846" y="2905"/>
                </a:cubicBezTo>
                <a:cubicBezTo>
                  <a:pt x="8846" y="2899"/>
                  <a:pt x="8846" y="2893"/>
                  <a:pt x="8840" y="2887"/>
                </a:cubicBezTo>
                <a:cubicBezTo>
                  <a:pt x="8840" y="2887"/>
                  <a:pt x="8834" y="2882"/>
                  <a:pt x="8828" y="2882"/>
                </a:cubicBezTo>
                <a:cubicBezTo>
                  <a:pt x="8828" y="2876"/>
                  <a:pt x="8828" y="2870"/>
                  <a:pt x="8828" y="2870"/>
                </a:cubicBezTo>
                <a:cubicBezTo>
                  <a:pt x="8828" y="2864"/>
                  <a:pt x="8828" y="2858"/>
                  <a:pt x="8828" y="2858"/>
                </a:cubicBezTo>
                <a:cubicBezTo>
                  <a:pt x="8823" y="2852"/>
                  <a:pt x="8823" y="2852"/>
                  <a:pt x="8816" y="2846"/>
                </a:cubicBezTo>
                <a:cubicBezTo>
                  <a:pt x="8811" y="2846"/>
                  <a:pt x="8811" y="2846"/>
                  <a:pt x="8805" y="2846"/>
                </a:cubicBezTo>
                <a:cubicBezTo>
                  <a:pt x="8799" y="2846"/>
                  <a:pt x="8799" y="2840"/>
                  <a:pt x="8793" y="2840"/>
                </a:cubicBezTo>
                <a:cubicBezTo>
                  <a:pt x="8787" y="2840"/>
                  <a:pt x="8787" y="2840"/>
                  <a:pt x="8787" y="2840"/>
                </a:cubicBezTo>
                <a:cubicBezTo>
                  <a:pt x="8781" y="2840"/>
                  <a:pt x="8775" y="2840"/>
                  <a:pt x="8769" y="2846"/>
                </a:cubicBezTo>
                <a:cubicBezTo>
                  <a:pt x="8769" y="2846"/>
                  <a:pt x="8763" y="2846"/>
                  <a:pt x="8757" y="2846"/>
                </a:cubicBezTo>
                <a:cubicBezTo>
                  <a:pt x="8757" y="2852"/>
                  <a:pt x="8757" y="2858"/>
                  <a:pt x="8751" y="2858"/>
                </a:cubicBezTo>
                <a:cubicBezTo>
                  <a:pt x="8751" y="2864"/>
                  <a:pt x="8745" y="2864"/>
                  <a:pt x="8739" y="2864"/>
                </a:cubicBezTo>
                <a:cubicBezTo>
                  <a:pt x="8739" y="2864"/>
                  <a:pt x="8734" y="2864"/>
                  <a:pt x="8734" y="2858"/>
                </a:cubicBezTo>
                <a:cubicBezTo>
                  <a:pt x="8727" y="2858"/>
                  <a:pt x="8727" y="2852"/>
                  <a:pt x="8727" y="2846"/>
                </a:cubicBezTo>
                <a:cubicBezTo>
                  <a:pt x="8722" y="2846"/>
                  <a:pt x="8716" y="2846"/>
                  <a:pt x="8716" y="2840"/>
                </a:cubicBezTo>
                <a:cubicBezTo>
                  <a:pt x="8686" y="2846"/>
                  <a:pt x="8686" y="2846"/>
                  <a:pt x="8686" y="2846"/>
                </a:cubicBezTo>
                <a:cubicBezTo>
                  <a:pt x="8686" y="2846"/>
                  <a:pt x="8686" y="2852"/>
                  <a:pt x="8686" y="2858"/>
                </a:cubicBezTo>
                <a:cubicBezTo>
                  <a:pt x="8686" y="2858"/>
                  <a:pt x="8686" y="2864"/>
                  <a:pt x="8686" y="2870"/>
                </a:cubicBezTo>
                <a:cubicBezTo>
                  <a:pt x="8686" y="2876"/>
                  <a:pt x="8686" y="2876"/>
                  <a:pt x="8686" y="2887"/>
                </a:cubicBezTo>
                <a:cubicBezTo>
                  <a:pt x="8686" y="2893"/>
                  <a:pt x="8686" y="2893"/>
                  <a:pt x="8686" y="2899"/>
                </a:cubicBezTo>
                <a:cubicBezTo>
                  <a:pt x="8686" y="2905"/>
                  <a:pt x="8692" y="2899"/>
                  <a:pt x="8692" y="2899"/>
                </a:cubicBezTo>
                <a:cubicBezTo>
                  <a:pt x="8686" y="2899"/>
                  <a:pt x="8680" y="2899"/>
                  <a:pt x="8680" y="2899"/>
                </a:cubicBezTo>
                <a:cubicBezTo>
                  <a:pt x="8674" y="2899"/>
                  <a:pt x="8674" y="2905"/>
                  <a:pt x="8668" y="2905"/>
                </a:cubicBezTo>
                <a:cubicBezTo>
                  <a:pt x="8662" y="2905"/>
                  <a:pt x="8662" y="2905"/>
                  <a:pt x="8657" y="2905"/>
                </a:cubicBezTo>
                <a:cubicBezTo>
                  <a:pt x="8650" y="2911"/>
                  <a:pt x="8645" y="2917"/>
                  <a:pt x="8633" y="2917"/>
                </a:cubicBezTo>
                <a:cubicBezTo>
                  <a:pt x="8627" y="2917"/>
                  <a:pt x="8627" y="2911"/>
                  <a:pt x="8621" y="2905"/>
                </a:cubicBezTo>
                <a:cubicBezTo>
                  <a:pt x="8609" y="2911"/>
                  <a:pt x="8609" y="2911"/>
                  <a:pt x="8609" y="2911"/>
                </a:cubicBezTo>
                <a:cubicBezTo>
                  <a:pt x="8609" y="2994"/>
                  <a:pt x="8609" y="2994"/>
                  <a:pt x="8609" y="2994"/>
                </a:cubicBezTo>
                <a:cubicBezTo>
                  <a:pt x="8615" y="2994"/>
                  <a:pt x="8615" y="2994"/>
                  <a:pt x="8621" y="2994"/>
                </a:cubicBezTo>
                <a:cubicBezTo>
                  <a:pt x="8633" y="2994"/>
                  <a:pt x="8639" y="2994"/>
                  <a:pt x="8650" y="2994"/>
                </a:cubicBezTo>
                <a:cubicBezTo>
                  <a:pt x="8650" y="3030"/>
                  <a:pt x="8650" y="3030"/>
                  <a:pt x="8650" y="3030"/>
                </a:cubicBezTo>
                <a:cubicBezTo>
                  <a:pt x="8639" y="3030"/>
                  <a:pt x="8639" y="3030"/>
                  <a:pt x="8633" y="3030"/>
                </a:cubicBezTo>
                <a:cubicBezTo>
                  <a:pt x="8627" y="3030"/>
                  <a:pt x="8621" y="3030"/>
                  <a:pt x="8621" y="3030"/>
                </a:cubicBezTo>
                <a:cubicBezTo>
                  <a:pt x="8615" y="3030"/>
                  <a:pt x="8615" y="3036"/>
                  <a:pt x="8615" y="3042"/>
                </a:cubicBezTo>
                <a:cubicBezTo>
                  <a:pt x="8609" y="3048"/>
                  <a:pt x="8609" y="3048"/>
                  <a:pt x="8609" y="3054"/>
                </a:cubicBezTo>
                <a:cubicBezTo>
                  <a:pt x="8609" y="3059"/>
                  <a:pt x="8609" y="3065"/>
                  <a:pt x="8609" y="3077"/>
                </a:cubicBezTo>
                <a:cubicBezTo>
                  <a:pt x="8609" y="3077"/>
                  <a:pt x="8597" y="3077"/>
                  <a:pt x="8597" y="3083"/>
                </a:cubicBezTo>
                <a:cubicBezTo>
                  <a:pt x="8597" y="3083"/>
                  <a:pt x="8591" y="3089"/>
                  <a:pt x="8591" y="3095"/>
                </a:cubicBezTo>
                <a:cubicBezTo>
                  <a:pt x="8591" y="3095"/>
                  <a:pt x="8597" y="3101"/>
                  <a:pt x="8597" y="3107"/>
                </a:cubicBezTo>
                <a:cubicBezTo>
                  <a:pt x="8597" y="3107"/>
                  <a:pt x="8603" y="3113"/>
                  <a:pt x="8609" y="3113"/>
                </a:cubicBezTo>
                <a:cubicBezTo>
                  <a:pt x="8615" y="3119"/>
                  <a:pt x="8615" y="3119"/>
                  <a:pt x="8627" y="3119"/>
                </a:cubicBezTo>
                <a:cubicBezTo>
                  <a:pt x="8633" y="3119"/>
                  <a:pt x="8633" y="3113"/>
                  <a:pt x="8645" y="3113"/>
                </a:cubicBezTo>
                <a:cubicBezTo>
                  <a:pt x="8645" y="3113"/>
                  <a:pt x="8650" y="3107"/>
                  <a:pt x="8650" y="3113"/>
                </a:cubicBezTo>
                <a:cubicBezTo>
                  <a:pt x="8657" y="3113"/>
                  <a:pt x="8662" y="3113"/>
                  <a:pt x="8662" y="3113"/>
                </a:cubicBezTo>
                <a:cubicBezTo>
                  <a:pt x="8668" y="3113"/>
                  <a:pt x="8668" y="3119"/>
                  <a:pt x="8668" y="3119"/>
                </a:cubicBezTo>
                <a:cubicBezTo>
                  <a:pt x="8680" y="3119"/>
                  <a:pt x="8680" y="3113"/>
                  <a:pt x="8686" y="3107"/>
                </a:cubicBezTo>
                <a:cubicBezTo>
                  <a:pt x="8692" y="3107"/>
                  <a:pt x="8698" y="3101"/>
                  <a:pt x="8698" y="3101"/>
                </a:cubicBezTo>
                <a:cubicBezTo>
                  <a:pt x="8698" y="3095"/>
                  <a:pt x="8698" y="3089"/>
                  <a:pt x="8698" y="3089"/>
                </a:cubicBezTo>
                <a:cubicBezTo>
                  <a:pt x="8704" y="3083"/>
                  <a:pt x="8710" y="3083"/>
                  <a:pt x="8710" y="3077"/>
                </a:cubicBezTo>
                <a:cubicBezTo>
                  <a:pt x="8811" y="3077"/>
                  <a:pt x="8811" y="3077"/>
                  <a:pt x="8811" y="3077"/>
                </a:cubicBezTo>
                <a:cubicBezTo>
                  <a:pt x="8811" y="3059"/>
                  <a:pt x="8811" y="3059"/>
                  <a:pt x="8811" y="3059"/>
                </a:cubicBezTo>
                <a:cubicBezTo>
                  <a:pt x="8811" y="3054"/>
                  <a:pt x="8799" y="3048"/>
                  <a:pt x="8799" y="3036"/>
                </a:cubicBezTo>
                <a:lnTo>
                  <a:pt x="8811" y="3036"/>
                </a:lnTo>
                <a:cubicBezTo>
                  <a:pt x="8811" y="3030"/>
                  <a:pt x="8816" y="3024"/>
                  <a:pt x="8816" y="3024"/>
                </a:cubicBezTo>
                <a:cubicBezTo>
                  <a:pt x="8816" y="3018"/>
                  <a:pt x="8816" y="3012"/>
                  <a:pt x="8816" y="3012"/>
                </a:cubicBezTo>
                <a:cubicBezTo>
                  <a:pt x="8816" y="3000"/>
                  <a:pt x="8816" y="2994"/>
                  <a:pt x="8816" y="2988"/>
                </a:cubicBezTo>
                <a:cubicBezTo>
                  <a:pt x="8816" y="2982"/>
                  <a:pt x="8816" y="2982"/>
                  <a:pt x="8816" y="2976"/>
                </a:cubicBezTo>
                <a:cubicBezTo>
                  <a:pt x="8816" y="2965"/>
                  <a:pt x="8816" y="2959"/>
                  <a:pt x="8816" y="2953"/>
                </a:cubicBezTo>
                <a:lnTo>
                  <a:pt x="8816" y="2929"/>
                </a:lnTo>
                <a:close/>
                <a:moveTo>
                  <a:pt x="11869" y="7274"/>
                </a:moveTo>
                <a:lnTo>
                  <a:pt x="11869" y="7274"/>
                </a:lnTo>
                <a:cubicBezTo>
                  <a:pt x="11869" y="7256"/>
                  <a:pt x="11851" y="7244"/>
                  <a:pt x="11851" y="7221"/>
                </a:cubicBezTo>
                <a:cubicBezTo>
                  <a:pt x="11851" y="7203"/>
                  <a:pt x="11857" y="7197"/>
                  <a:pt x="11863" y="7185"/>
                </a:cubicBezTo>
                <a:cubicBezTo>
                  <a:pt x="11869" y="7179"/>
                  <a:pt x="11875" y="7173"/>
                  <a:pt x="11875" y="7161"/>
                </a:cubicBezTo>
                <a:cubicBezTo>
                  <a:pt x="11875" y="7138"/>
                  <a:pt x="11875" y="7138"/>
                  <a:pt x="11875" y="7138"/>
                </a:cubicBezTo>
                <a:cubicBezTo>
                  <a:pt x="11875" y="7132"/>
                  <a:pt x="11869" y="7126"/>
                  <a:pt x="11869" y="7114"/>
                </a:cubicBezTo>
                <a:cubicBezTo>
                  <a:pt x="11869" y="7108"/>
                  <a:pt x="11869" y="7108"/>
                  <a:pt x="11869" y="7108"/>
                </a:cubicBezTo>
                <a:cubicBezTo>
                  <a:pt x="11869" y="7096"/>
                  <a:pt x="11887" y="7096"/>
                  <a:pt x="11893" y="7090"/>
                </a:cubicBezTo>
                <a:cubicBezTo>
                  <a:pt x="11893" y="7078"/>
                  <a:pt x="11899" y="7072"/>
                  <a:pt x="11899" y="7066"/>
                </a:cubicBezTo>
                <a:cubicBezTo>
                  <a:pt x="11899" y="7055"/>
                  <a:pt x="11899" y="7055"/>
                  <a:pt x="11899" y="7055"/>
                </a:cubicBezTo>
                <a:cubicBezTo>
                  <a:pt x="11899" y="7031"/>
                  <a:pt x="11887" y="7019"/>
                  <a:pt x="11887" y="6995"/>
                </a:cubicBezTo>
                <a:cubicBezTo>
                  <a:pt x="11887" y="6978"/>
                  <a:pt x="11887" y="6966"/>
                  <a:pt x="11887" y="6954"/>
                </a:cubicBezTo>
                <a:cubicBezTo>
                  <a:pt x="11887" y="6942"/>
                  <a:pt x="11887" y="6936"/>
                  <a:pt x="11887" y="6930"/>
                </a:cubicBezTo>
                <a:cubicBezTo>
                  <a:pt x="11887" y="6918"/>
                  <a:pt x="11875" y="6918"/>
                  <a:pt x="11863" y="6912"/>
                </a:cubicBezTo>
                <a:cubicBezTo>
                  <a:pt x="11857" y="6906"/>
                  <a:pt x="11851" y="6901"/>
                  <a:pt x="11839" y="6896"/>
                </a:cubicBezTo>
                <a:cubicBezTo>
                  <a:pt x="11834" y="6890"/>
                  <a:pt x="11827" y="6890"/>
                  <a:pt x="11816" y="6890"/>
                </a:cubicBezTo>
                <a:cubicBezTo>
                  <a:pt x="11816" y="6896"/>
                  <a:pt x="11822" y="6906"/>
                  <a:pt x="11816" y="6912"/>
                </a:cubicBezTo>
                <a:cubicBezTo>
                  <a:pt x="11816" y="6918"/>
                  <a:pt x="11822" y="6924"/>
                  <a:pt x="11816" y="6936"/>
                </a:cubicBezTo>
                <a:cubicBezTo>
                  <a:pt x="11816" y="6942"/>
                  <a:pt x="11804" y="6942"/>
                  <a:pt x="11798" y="6954"/>
                </a:cubicBezTo>
                <a:cubicBezTo>
                  <a:pt x="11786" y="6960"/>
                  <a:pt x="11786" y="6966"/>
                  <a:pt x="11780" y="6972"/>
                </a:cubicBezTo>
                <a:cubicBezTo>
                  <a:pt x="11774" y="6984"/>
                  <a:pt x="11762" y="6984"/>
                  <a:pt x="11756" y="6989"/>
                </a:cubicBezTo>
                <a:cubicBezTo>
                  <a:pt x="11750" y="7001"/>
                  <a:pt x="11750" y="7007"/>
                  <a:pt x="11750" y="7013"/>
                </a:cubicBezTo>
                <a:cubicBezTo>
                  <a:pt x="11745" y="7019"/>
                  <a:pt x="11750" y="7031"/>
                  <a:pt x="11750" y="7037"/>
                </a:cubicBezTo>
                <a:cubicBezTo>
                  <a:pt x="11745" y="7043"/>
                  <a:pt x="11733" y="7037"/>
                  <a:pt x="11727" y="7043"/>
                </a:cubicBezTo>
                <a:cubicBezTo>
                  <a:pt x="11721" y="7055"/>
                  <a:pt x="11727" y="7078"/>
                  <a:pt x="11709" y="7090"/>
                </a:cubicBezTo>
                <a:cubicBezTo>
                  <a:pt x="11703" y="7090"/>
                  <a:pt x="11697" y="7090"/>
                  <a:pt x="11685" y="7090"/>
                </a:cubicBezTo>
                <a:cubicBezTo>
                  <a:pt x="11673" y="7090"/>
                  <a:pt x="11656" y="7084"/>
                  <a:pt x="11644" y="7090"/>
                </a:cubicBezTo>
                <a:cubicBezTo>
                  <a:pt x="11626" y="7090"/>
                  <a:pt x="11608" y="7090"/>
                  <a:pt x="11596" y="7102"/>
                </a:cubicBezTo>
                <a:cubicBezTo>
                  <a:pt x="11584" y="7102"/>
                  <a:pt x="11579" y="7102"/>
                  <a:pt x="11573" y="7114"/>
                </a:cubicBezTo>
                <a:cubicBezTo>
                  <a:pt x="11567" y="7120"/>
                  <a:pt x="11573" y="7126"/>
                  <a:pt x="11573" y="7132"/>
                </a:cubicBezTo>
                <a:cubicBezTo>
                  <a:pt x="11573" y="7144"/>
                  <a:pt x="11573" y="7150"/>
                  <a:pt x="11573" y="7155"/>
                </a:cubicBezTo>
                <a:cubicBezTo>
                  <a:pt x="11567" y="7173"/>
                  <a:pt x="11549" y="7185"/>
                  <a:pt x="11549" y="7203"/>
                </a:cubicBezTo>
                <a:cubicBezTo>
                  <a:pt x="11549" y="7209"/>
                  <a:pt x="11555" y="7215"/>
                  <a:pt x="11555" y="7227"/>
                </a:cubicBezTo>
                <a:cubicBezTo>
                  <a:pt x="11555" y="7244"/>
                  <a:pt x="11555" y="7256"/>
                  <a:pt x="11555" y="7268"/>
                </a:cubicBezTo>
                <a:cubicBezTo>
                  <a:pt x="11555" y="7280"/>
                  <a:pt x="11573" y="7286"/>
                  <a:pt x="11573" y="7292"/>
                </a:cubicBezTo>
                <a:cubicBezTo>
                  <a:pt x="11573" y="7304"/>
                  <a:pt x="11573" y="7310"/>
                  <a:pt x="11573" y="7316"/>
                </a:cubicBezTo>
                <a:cubicBezTo>
                  <a:pt x="11573" y="7327"/>
                  <a:pt x="11579" y="7333"/>
                  <a:pt x="11573" y="7339"/>
                </a:cubicBezTo>
                <a:cubicBezTo>
                  <a:pt x="11567" y="7345"/>
                  <a:pt x="11555" y="7333"/>
                  <a:pt x="11549" y="7339"/>
                </a:cubicBezTo>
                <a:cubicBezTo>
                  <a:pt x="11543" y="7345"/>
                  <a:pt x="11543" y="7351"/>
                  <a:pt x="11537" y="7363"/>
                </a:cubicBezTo>
                <a:cubicBezTo>
                  <a:pt x="11537" y="7369"/>
                  <a:pt x="11531" y="7375"/>
                  <a:pt x="11525" y="7387"/>
                </a:cubicBezTo>
                <a:cubicBezTo>
                  <a:pt x="11525" y="7398"/>
                  <a:pt x="11531" y="7416"/>
                  <a:pt x="11525" y="7428"/>
                </a:cubicBezTo>
                <a:cubicBezTo>
                  <a:pt x="11525" y="7440"/>
                  <a:pt x="11513" y="7446"/>
                  <a:pt x="11507" y="7452"/>
                </a:cubicBezTo>
                <a:cubicBezTo>
                  <a:pt x="11507" y="7464"/>
                  <a:pt x="11507" y="7464"/>
                  <a:pt x="11507" y="7464"/>
                </a:cubicBezTo>
                <a:cubicBezTo>
                  <a:pt x="11507" y="7482"/>
                  <a:pt x="11519" y="7487"/>
                  <a:pt x="11519" y="7499"/>
                </a:cubicBezTo>
                <a:cubicBezTo>
                  <a:pt x="11525" y="7505"/>
                  <a:pt x="11525" y="7511"/>
                  <a:pt x="11525" y="7523"/>
                </a:cubicBezTo>
                <a:cubicBezTo>
                  <a:pt x="11525" y="7547"/>
                  <a:pt x="11525" y="7547"/>
                  <a:pt x="11525" y="7547"/>
                </a:cubicBezTo>
                <a:cubicBezTo>
                  <a:pt x="11525" y="7553"/>
                  <a:pt x="11531" y="7559"/>
                  <a:pt x="11531" y="7571"/>
                </a:cubicBezTo>
                <a:cubicBezTo>
                  <a:pt x="11537" y="7582"/>
                  <a:pt x="11531" y="7594"/>
                  <a:pt x="11531" y="7612"/>
                </a:cubicBezTo>
                <a:cubicBezTo>
                  <a:pt x="11543" y="7612"/>
                  <a:pt x="11549" y="7612"/>
                  <a:pt x="11555" y="7612"/>
                </a:cubicBezTo>
                <a:cubicBezTo>
                  <a:pt x="11573" y="7612"/>
                  <a:pt x="11584" y="7612"/>
                  <a:pt x="11602" y="7612"/>
                </a:cubicBezTo>
                <a:cubicBezTo>
                  <a:pt x="11608" y="7612"/>
                  <a:pt x="11608" y="7630"/>
                  <a:pt x="11614" y="7630"/>
                </a:cubicBezTo>
                <a:cubicBezTo>
                  <a:pt x="11620" y="7630"/>
                  <a:pt x="11626" y="7630"/>
                  <a:pt x="11638" y="7630"/>
                </a:cubicBezTo>
                <a:cubicBezTo>
                  <a:pt x="11644" y="7630"/>
                  <a:pt x="11650" y="7636"/>
                  <a:pt x="11656" y="7636"/>
                </a:cubicBezTo>
                <a:cubicBezTo>
                  <a:pt x="11668" y="7636"/>
                  <a:pt x="11673" y="7630"/>
                  <a:pt x="11679" y="7630"/>
                </a:cubicBezTo>
                <a:cubicBezTo>
                  <a:pt x="11697" y="7630"/>
                  <a:pt x="11715" y="7636"/>
                  <a:pt x="11727" y="7624"/>
                </a:cubicBezTo>
                <a:cubicBezTo>
                  <a:pt x="11733" y="7618"/>
                  <a:pt x="11739" y="7612"/>
                  <a:pt x="11745" y="7600"/>
                </a:cubicBezTo>
                <a:cubicBezTo>
                  <a:pt x="11750" y="7594"/>
                  <a:pt x="11756" y="7588"/>
                  <a:pt x="11756" y="7576"/>
                </a:cubicBezTo>
                <a:cubicBezTo>
                  <a:pt x="11756" y="7571"/>
                  <a:pt x="11756" y="7564"/>
                  <a:pt x="11756" y="7559"/>
                </a:cubicBezTo>
                <a:cubicBezTo>
                  <a:pt x="11756" y="7529"/>
                  <a:pt x="11750" y="7511"/>
                  <a:pt x="11756" y="7487"/>
                </a:cubicBezTo>
                <a:cubicBezTo>
                  <a:pt x="11756" y="7482"/>
                  <a:pt x="11762" y="7470"/>
                  <a:pt x="11762" y="7464"/>
                </a:cubicBezTo>
                <a:cubicBezTo>
                  <a:pt x="11762" y="7458"/>
                  <a:pt x="11774" y="7452"/>
                  <a:pt x="11780" y="7440"/>
                </a:cubicBezTo>
                <a:cubicBezTo>
                  <a:pt x="11780" y="7434"/>
                  <a:pt x="11792" y="7428"/>
                  <a:pt x="11798" y="7422"/>
                </a:cubicBezTo>
                <a:cubicBezTo>
                  <a:pt x="11798" y="7405"/>
                  <a:pt x="11798" y="7393"/>
                  <a:pt x="11798" y="7375"/>
                </a:cubicBezTo>
                <a:cubicBezTo>
                  <a:pt x="11798" y="7357"/>
                  <a:pt x="11792" y="7345"/>
                  <a:pt x="11798" y="7327"/>
                </a:cubicBezTo>
                <a:cubicBezTo>
                  <a:pt x="11798" y="7316"/>
                  <a:pt x="11810" y="7316"/>
                  <a:pt x="11816" y="7310"/>
                </a:cubicBezTo>
                <a:cubicBezTo>
                  <a:pt x="11827" y="7304"/>
                  <a:pt x="11839" y="7304"/>
                  <a:pt x="11845" y="7292"/>
                </a:cubicBezTo>
                <a:cubicBezTo>
                  <a:pt x="11851" y="7286"/>
                  <a:pt x="11869" y="7286"/>
                  <a:pt x="11869" y="7274"/>
                </a:cubicBezTo>
                <a:close/>
                <a:moveTo>
                  <a:pt x="10920" y="4554"/>
                </a:moveTo>
                <a:lnTo>
                  <a:pt x="10920" y="4554"/>
                </a:lnTo>
                <a:cubicBezTo>
                  <a:pt x="10920" y="4542"/>
                  <a:pt x="10909" y="4542"/>
                  <a:pt x="10903" y="4530"/>
                </a:cubicBezTo>
                <a:cubicBezTo>
                  <a:pt x="10903" y="4524"/>
                  <a:pt x="10909" y="4518"/>
                  <a:pt x="10903" y="4506"/>
                </a:cubicBezTo>
                <a:cubicBezTo>
                  <a:pt x="10903" y="4500"/>
                  <a:pt x="10909" y="4494"/>
                  <a:pt x="10903" y="4488"/>
                </a:cubicBezTo>
                <a:cubicBezTo>
                  <a:pt x="10903" y="4476"/>
                  <a:pt x="10891" y="4476"/>
                  <a:pt x="10885" y="4471"/>
                </a:cubicBezTo>
                <a:cubicBezTo>
                  <a:pt x="10873" y="4465"/>
                  <a:pt x="10867" y="4459"/>
                  <a:pt x="10861" y="4459"/>
                </a:cubicBezTo>
                <a:cubicBezTo>
                  <a:pt x="10849" y="4453"/>
                  <a:pt x="10843" y="4459"/>
                  <a:pt x="10837" y="4459"/>
                </a:cubicBezTo>
                <a:cubicBezTo>
                  <a:pt x="10825" y="4453"/>
                  <a:pt x="10825" y="4441"/>
                  <a:pt x="10814" y="4441"/>
                </a:cubicBezTo>
                <a:cubicBezTo>
                  <a:pt x="10802" y="4441"/>
                  <a:pt x="10802" y="4441"/>
                  <a:pt x="10802" y="4441"/>
                </a:cubicBezTo>
                <a:cubicBezTo>
                  <a:pt x="10778" y="4441"/>
                  <a:pt x="10766" y="4459"/>
                  <a:pt x="10743" y="4465"/>
                </a:cubicBezTo>
                <a:cubicBezTo>
                  <a:pt x="10731" y="4465"/>
                  <a:pt x="10731" y="4465"/>
                  <a:pt x="10731" y="4465"/>
                </a:cubicBezTo>
                <a:cubicBezTo>
                  <a:pt x="10570" y="4423"/>
                  <a:pt x="10570" y="4423"/>
                  <a:pt x="10570" y="4423"/>
                </a:cubicBezTo>
                <a:cubicBezTo>
                  <a:pt x="10553" y="4429"/>
                  <a:pt x="10541" y="4435"/>
                  <a:pt x="10523" y="4435"/>
                </a:cubicBezTo>
                <a:cubicBezTo>
                  <a:pt x="10511" y="4435"/>
                  <a:pt x="10499" y="4435"/>
                  <a:pt x="10488" y="4429"/>
                </a:cubicBezTo>
                <a:cubicBezTo>
                  <a:pt x="10476" y="4423"/>
                  <a:pt x="10476" y="4411"/>
                  <a:pt x="10464" y="4405"/>
                </a:cubicBezTo>
                <a:cubicBezTo>
                  <a:pt x="10446" y="4394"/>
                  <a:pt x="10440" y="4382"/>
                  <a:pt x="10422" y="4370"/>
                </a:cubicBezTo>
                <a:cubicBezTo>
                  <a:pt x="10393" y="4358"/>
                  <a:pt x="10375" y="4340"/>
                  <a:pt x="10339" y="4340"/>
                </a:cubicBezTo>
                <a:cubicBezTo>
                  <a:pt x="10316" y="4340"/>
                  <a:pt x="10304" y="4352"/>
                  <a:pt x="10280" y="4352"/>
                </a:cubicBezTo>
                <a:cubicBezTo>
                  <a:pt x="10268" y="4352"/>
                  <a:pt x="10262" y="4346"/>
                  <a:pt x="10250" y="4346"/>
                </a:cubicBezTo>
                <a:cubicBezTo>
                  <a:pt x="10250" y="4370"/>
                  <a:pt x="10245" y="4382"/>
                  <a:pt x="10250" y="4399"/>
                </a:cubicBezTo>
                <a:cubicBezTo>
                  <a:pt x="10250" y="4411"/>
                  <a:pt x="10256" y="4417"/>
                  <a:pt x="10256" y="4423"/>
                </a:cubicBezTo>
                <a:cubicBezTo>
                  <a:pt x="10256" y="4453"/>
                  <a:pt x="10250" y="4465"/>
                  <a:pt x="10250" y="4494"/>
                </a:cubicBezTo>
                <a:cubicBezTo>
                  <a:pt x="10233" y="4494"/>
                  <a:pt x="10227" y="4494"/>
                  <a:pt x="10215" y="4494"/>
                </a:cubicBezTo>
                <a:cubicBezTo>
                  <a:pt x="10191" y="4494"/>
                  <a:pt x="10191" y="4494"/>
                  <a:pt x="10191" y="4494"/>
                </a:cubicBezTo>
                <a:cubicBezTo>
                  <a:pt x="10185" y="4494"/>
                  <a:pt x="10179" y="4500"/>
                  <a:pt x="10167" y="4494"/>
                </a:cubicBezTo>
                <a:cubicBezTo>
                  <a:pt x="10156" y="4494"/>
                  <a:pt x="10156" y="4482"/>
                  <a:pt x="10144" y="4476"/>
                </a:cubicBezTo>
                <a:cubicBezTo>
                  <a:pt x="10138" y="4465"/>
                  <a:pt x="10132" y="4459"/>
                  <a:pt x="10120" y="4453"/>
                </a:cubicBezTo>
                <a:cubicBezTo>
                  <a:pt x="10114" y="4447"/>
                  <a:pt x="10102" y="4447"/>
                  <a:pt x="10090" y="4447"/>
                </a:cubicBezTo>
                <a:cubicBezTo>
                  <a:pt x="9978" y="4447"/>
                  <a:pt x="9978" y="4447"/>
                  <a:pt x="9978" y="4447"/>
                </a:cubicBezTo>
                <a:cubicBezTo>
                  <a:pt x="9978" y="4435"/>
                  <a:pt x="9972" y="4429"/>
                  <a:pt x="9966" y="4423"/>
                </a:cubicBezTo>
                <a:cubicBezTo>
                  <a:pt x="9966" y="4417"/>
                  <a:pt x="9966" y="4405"/>
                  <a:pt x="9966" y="4399"/>
                </a:cubicBezTo>
                <a:cubicBezTo>
                  <a:pt x="9960" y="4394"/>
                  <a:pt x="9948" y="4394"/>
                  <a:pt x="9942" y="4387"/>
                </a:cubicBezTo>
                <a:cubicBezTo>
                  <a:pt x="9930" y="4382"/>
                  <a:pt x="9924" y="4376"/>
                  <a:pt x="9918" y="4370"/>
                </a:cubicBezTo>
                <a:cubicBezTo>
                  <a:pt x="9912" y="4370"/>
                  <a:pt x="9901" y="4370"/>
                  <a:pt x="9895" y="4364"/>
                </a:cubicBezTo>
                <a:cubicBezTo>
                  <a:pt x="9877" y="4364"/>
                  <a:pt x="9865" y="4358"/>
                  <a:pt x="9847" y="4352"/>
                </a:cubicBezTo>
                <a:cubicBezTo>
                  <a:pt x="9829" y="4352"/>
                  <a:pt x="9818" y="4358"/>
                  <a:pt x="9806" y="4352"/>
                </a:cubicBezTo>
                <a:cubicBezTo>
                  <a:pt x="9783" y="4352"/>
                  <a:pt x="9777" y="4340"/>
                  <a:pt x="9759" y="4334"/>
                </a:cubicBezTo>
                <a:cubicBezTo>
                  <a:pt x="9736" y="4322"/>
                  <a:pt x="9718" y="4310"/>
                  <a:pt x="9712" y="4293"/>
                </a:cubicBezTo>
                <a:cubicBezTo>
                  <a:pt x="9712" y="4287"/>
                  <a:pt x="9706" y="4275"/>
                  <a:pt x="9706" y="4269"/>
                </a:cubicBezTo>
                <a:cubicBezTo>
                  <a:pt x="9706" y="4257"/>
                  <a:pt x="9712" y="4257"/>
                  <a:pt x="9718" y="4245"/>
                </a:cubicBezTo>
                <a:cubicBezTo>
                  <a:pt x="9724" y="4233"/>
                  <a:pt x="9736" y="4239"/>
                  <a:pt x="9741" y="4228"/>
                </a:cubicBezTo>
                <a:cubicBezTo>
                  <a:pt x="9741" y="4221"/>
                  <a:pt x="9747" y="4216"/>
                  <a:pt x="9747" y="4204"/>
                </a:cubicBezTo>
                <a:cubicBezTo>
                  <a:pt x="9747" y="4198"/>
                  <a:pt x="9741" y="4192"/>
                  <a:pt x="9736" y="4186"/>
                </a:cubicBezTo>
                <a:cubicBezTo>
                  <a:pt x="9730" y="4174"/>
                  <a:pt x="9718" y="4174"/>
                  <a:pt x="9712" y="4174"/>
                </a:cubicBezTo>
                <a:cubicBezTo>
                  <a:pt x="9706" y="4168"/>
                  <a:pt x="9700" y="4162"/>
                  <a:pt x="9688" y="4156"/>
                </a:cubicBezTo>
                <a:cubicBezTo>
                  <a:pt x="9700" y="4150"/>
                  <a:pt x="9694" y="4139"/>
                  <a:pt x="9706" y="4133"/>
                </a:cubicBezTo>
                <a:cubicBezTo>
                  <a:pt x="9712" y="4127"/>
                  <a:pt x="9724" y="4127"/>
                  <a:pt x="9730" y="4127"/>
                </a:cubicBezTo>
                <a:cubicBezTo>
                  <a:pt x="9736" y="4121"/>
                  <a:pt x="9747" y="4121"/>
                  <a:pt x="9753" y="4121"/>
                </a:cubicBezTo>
                <a:cubicBezTo>
                  <a:pt x="9747" y="4115"/>
                  <a:pt x="9753" y="4103"/>
                  <a:pt x="9747" y="4097"/>
                </a:cubicBezTo>
                <a:cubicBezTo>
                  <a:pt x="9741" y="4091"/>
                  <a:pt x="9730" y="4097"/>
                  <a:pt x="9724" y="4091"/>
                </a:cubicBezTo>
                <a:cubicBezTo>
                  <a:pt x="9706" y="4085"/>
                  <a:pt x="9694" y="4073"/>
                  <a:pt x="9676" y="4073"/>
                </a:cubicBezTo>
                <a:cubicBezTo>
                  <a:pt x="9670" y="4073"/>
                  <a:pt x="9664" y="4079"/>
                  <a:pt x="9653" y="4079"/>
                </a:cubicBezTo>
                <a:cubicBezTo>
                  <a:pt x="9647" y="4079"/>
                  <a:pt x="9641" y="4079"/>
                  <a:pt x="9635" y="4079"/>
                </a:cubicBezTo>
                <a:cubicBezTo>
                  <a:pt x="9617" y="4085"/>
                  <a:pt x="9605" y="4097"/>
                  <a:pt x="9587" y="4097"/>
                </a:cubicBezTo>
                <a:cubicBezTo>
                  <a:pt x="9581" y="4097"/>
                  <a:pt x="9575" y="4097"/>
                  <a:pt x="9564" y="4097"/>
                </a:cubicBezTo>
                <a:cubicBezTo>
                  <a:pt x="9540" y="4097"/>
                  <a:pt x="9522" y="4091"/>
                  <a:pt x="9498" y="4097"/>
                </a:cubicBezTo>
                <a:cubicBezTo>
                  <a:pt x="9487" y="4097"/>
                  <a:pt x="9481" y="4109"/>
                  <a:pt x="9475" y="4115"/>
                </a:cubicBezTo>
                <a:cubicBezTo>
                  <a:pt x="9463" y="4121"/>
                  <a:pt x="9457" y="4127"/>
                  <a:pt x="9451" y="4133"/>
                </a:cubicBezTo>
                <a:cubicBezTo>
                  <a:pt x="9445" y="4127"/>
                  <a:pt x="9433" y="4121"/>
                  <a:pt x="9427" y="4115"/>
                </a:cubicBezTo>
                <a:cubicBezTo>
                  <a:pt x="9421" y="4109"/>
                  <a:pt x="9421" y="4097"/>
                  <a:pt x="9409" y="4091"/>
                </a:cubicBezTo>
                <a:cubicBezTo>
                  <a:pt x="9398" y="4079"/>
                  <a:pt x="9380" y="4073"/>
                  <a:pt x="9362" y="4073"/>
                </a:cubicBezTo>
                <a:cubicBezTo>
                  <a:pt x="9338" y="4073"/>
                  <a:pt x="9321" y="4091"/>
                  <a:pt x="9297" y="4103"/>
                </a:cubicBezTo>
                <a:cubicBezTo>
                  <a:pt x="9291" y="4109"/>
                  <a:pt x="9279" y="4103"/>
                  <a:pt x="9273" y="4103"/>
                </a:cubicBezTo>
                <a:cubicBezTo>
                  <a:pt x="9261" y="4109"/>
                  <a:pt x="9261" y="4115"/>
                  <a:pt x="9249" y="4127"/>
                </a:cubicBezTo>
                <a:cubicBezTo>
                  <a:pt x="9137" y="4127"/>
                  <a:pt x="9137" y="4127"/>
                  <a:pt x="9137" y="4127"/>
                </a:cubicBezTo>
                <a:cubicBezTo>
                  <a:pt x="9131" y="4133"/>
                  <a:pt x="9131" y="4139"/>
                  <a:pt x="9125" y="4150"/>
                </a:cubicBezTo>
                <a:cubicBezTo>
                  <a:pt x="9119" y="4156"/>
                  <a:pt x="9125" y="4168"/>
                  <a:pt x="9119" y="4174"/>
                </a:cubicBezTo>
                <a:cubicBezTo>
                  <a:pt x="9113" y="4180"/>
                  <a:pt x="9107" y="4186"/>
                  <a:pt x="9095" y="4192"/>
                </a:cubicBezTo>
                <a:cubicBezTo>
                  <a:pt x="9089" y="4192"/>
                  <a:pt x="9083" y="4192"/>
                  <a:pt x="9071" y="4192"/>
                </a:cubicBezTo>
                <a:cubicBezTo>
                  <a:pt x="9054" y="4192"/>
                  <a:pt x="9042" y="4186"/>
                  <a:pt x="9030" y="4192"/>
                </a:cubicBezTo>
                <a:cubicBezTo>
                  <a:pt x="9018" y="4192"/>
                  <a:pt x="9012" y="4198"/>
                  <a:pt x="9006" y="4198"/>
                </a:cubicBezTo>
                <a:cubicBezTo>
                  <a:pt x="8994" y="4198"/>
                  <a:pt x="8994" y="4198"/>
                  <a:pt x="8994" y="4198"/>
                </a:cubicBezTo>
                <a:cubicBezTo>
                  <a:pt x="8982" y="4198"/>
                  <a:pt x="8971" y="4192"/>
                  <a:pt x="8959" y="4192"/>
                </a:cubicBezTo>
                <a:cubicBezTo>
                  <a:pt x="8929" y="4192"/>
                  <a:pt x="8917" y="4198"/>
                  <a:pt x="8888" y="4192"/>
                </a:cubicBezTo>
                <a:cubicBezTo>
                  <a:pt x="8882" y="4192"/>
                  <a:pt x="8876" y="4192"/>
                  <a:pt x="8870" y="4192"/>
                </a:cubicBezTo>
                <a:cubicBezTo>
                  <a:pt x="8858" y="4186"/>
                  <a:pt x="8852" y="4174"/>
                  <a:pt x="8846" y="4174"/>
                </a:cubicBezTo>
                <a:cubicBezTo>
                  <a:pt x="8823" y="4162"/>
                  <a:pt x="8823" y="4162"/>
                  <a:pt x="8823" y="4162"/>
                </a:cubicBezTo>
                <a:cubicBezTo>
                  <a:pt x="8816" y="4168"/>
                  <a:pt x="8805" y="4174"/>
                  <a:pt x="8805" y="4186"/>
                </a:cubicBezTo>
                <a:cubicBezTo>
                  <a:pt x="8805" y="4192"/>
                  <a:pt x="8805" y="4198"/>
                  <a:pt x="8805" y="4204"/>
                </a:cubicBezTo>
                <a:cubicBezTo>
                  <a:pt x="8805" y="4216"/>
                  <a:pt x="8799" y="4221"/>
                  <a:pt x="8799" y="4228"/>
                </a:cubicBezTo>
                <a:cubicBezTo>
                  <a:pt x="8799" y="4245"/>
                  <a:pt x="8799" y="4251"/>
                  <a:pt x="8799" y="4263"/>
                </a:cubicBezTo>
                <a:cubicBezTo>
                  <a:pt x="8793" y="4263"/>
                  <a:pt x="8787" y="4263"/>
                  <a:pt x="8775" y="4263"/>
                </a:cubicBezTo>
                <a:cubicBezTo>
                  <a:pt x="8769" y="4263"/>
                  <a:pt x="8763" y="4269"/>
                  <a:pt x="8751" y="4269"/>
                </a:cubicBezTo>
                <a:cubicBezTo>
                  <a:pt x="8739" y="4269"/>
                  <a:pt x="8727" y="4263"/>
                  <a:pt x="8716" y="4263"/>
                </a:cubicBezTo>
                <a:cubicBezTo>
                  <a:pt x="8716" y="4358"/>
                  <a:pt x="8716" y="4358"/>
                  <a:pt x="8716" y="4358"/>
                </a:cubicBezTo>
                <a:cubicBezTo>
                  <a:pt x="8627" y="4358"/>
                  <a:pt x="8627" y="4358"/>
                  <a:pt x="8627" y="4358"/>
                </a:cubicBezTo>
                <a:cubicBezTo>
                  <a:pt x="8627" y="4376"/>
                  <a:pt x="8621" y="4387"/>
                  <a:pt x="8621" y="4405"/>
                </a:cubicBezTo>
                <a:cubicBezTo>
                  <a:pt x="8621" y="4423"/>
                  <a:pt x="8621" y="4435"/>
                  <a:pt x="8621" y="4453"/>
                </a:cubicBezTo>
                <a:cubicBezTo>
                  <a:pt x="8621" y="4459"/>
                  <a:pt x="8615" y="4465"/>
                  <a:pt x="8609" y="4476"/>
                </a:cubicBezTo>
                <a:cubicBezTo>
                  <a:pt x="8609" y="4488"/>
                  <a:pt x="8603" y="4506"/>
                  <a:pt x="8603" y="4524"/>
                </a:cubicBezTo>
                <a:cubicBezTo>
                  <a:pt x="8603" y="4565"/>
                  <a:pt x="8603" y="4565"/>
                  <a:pt x="8603" y="4565"/>
                </a:cubicBezTo>
                <a:cubicBezTo>
                  <a:pt x="8538" y="4565"/>
                  <a:pt x="8538" y="4565"/>
                  <a:pt x="8538" y="4565"/>
                </a:cubicBezTo>
                <a:cubicBezTo>
                  <a:pt x="8538" y="4595"/>
                  <a:pt x="8532" y="4619"/>
                  <a:pt x="8508" y="4637"/>
                </a:cubicBezTo>
                <a:cubicBezTo>
                  <a:pt x="8502" y="4637"/>
                  <a:pt x="8490" y="4637"/>
                  <a:pt x="8484" y="4642"/>
                </a:cubicBezTo>
                <a:cubicBezTo>
                  <a:pt x="8479" y="4648"/>
                  <a:pt x="8479" y="4660"/>
                  <a:pt x="8467" y="4660"/>
                </a:cubicBezTo>
                <a:cubicBezTo>
                  <a:pt x="8461" y="4666"/>
                  <a:pt x="8455" y="4666"/>
                  <a:pt x="8443" y="4666"/>
                </a:cubicBezTo>
                <a:cubicBezTo>
                  <a:pt x="8437" y="4672"/>
                  <a:pt x="8425" y="4666"/>
                  <a:pt x="8425" y="4666"/>
                </a:cubicBezTo>
                <a:cubicBezTo>
                  <a:pt x="8413" y="4672"/>
                  <a:pt x="8419" y="4684"/>
                  <a:pt x="8413" y="4690"/>
                </a:cubicBezTo>
                <a:cubicBezTo>
                  <a:pt x="8407" y="4696"/>
                  <a:pt x="8396" y="4708"/>
                  <a:pt x="8396" y="4714"/>
                </a:cubicBezTo>
                <a:cubicBezTo>
                  <a:pt x="8384" y="4731"/>
                  <a:pt x="8384" y="4749"/>
                  <a:pt x="8372" y="4767"/>
                </a:cubicBezTo>
                <a:cubicBezTo>
                  <a:pt x="8366" y="4773"/>
                  <a:pt x="8360" y="4785"/>
                  <a:pt x="8354" y="4797"/>
                </a:cubicBezTo>
                <a:cubicBezTo>
                  <a:pt x="8348" y="4803"/>
                  <a:pt x="8354" y="4809"/>
                  <a:pt x="8348" y="4814"/>
                </a:cubicBezTo>
                <a:cubicBezTo>
                  <a:pt x="8342" y="4826"/>
                  <a:pt x="8330" y="4832"/>
                  <a:pt x="8324" y="4838"/>
                </a:cubicBezTo>
                <a:cubicBezTo>
                  <a:pt x="8318" y="4850"/>
                  <a:pt x="8318" y="4856"/>
                  <a:pt x="8313" y="4862"/>
                </a:cubicBezTo>
                <a:cubicBezTo>
                  <a:pt x="8307" y="4868"/>
                  <a:pt x="8313" y="4880"/>
                  <a:pt x="8307" y="4886"/>
                </a:cubicBezTo>
                <a:cubicBezTo>
                  <a:pt x="8301" y="4892"/>
                  <a:pt x="8295" y="4886"/>
                  <a:pt x="8283" y="4886"/>
                </a:cubicBezTo>
                <a:cubicBezTo>
                  <a:pt x="8271" y="4892"/>
                  <a:pt x="8259" y="4892"/>
                  <a:pt x="8247" y="4892"/>
                </a:cubicBezTo>
                <a:cubicBezTo>
                  <a:pt x="8247" y="4921"/>
                  <a:pt x="8247" y="4939"/>
                  <a:pt x="8247" y="4963"/>
                </a:cubicBezTo>
                <a:cubicBezTo>
                  <a:pt x="8247" y="4975"/>
                  <a:pt x="8241" y="4980"/>
                  <a:pt x="8241" y="4986"/>
                </a:cubicBezTo>
                <a:cubicBezTo>
                  <a:pt x="8235" y="4998"/>
                  <a:pt x="8235" y="5004"/>
                  <a:pt x="8235" y="5010"/>
                </a:cubicBezTo>
                <a:cubicBezTo>
                  <a:pt x="8230" y="5022"/>
                  <a:pt x="8218" y="5022"/>
                  <a:pt x="8212" y="5028"/>
                </a:cubicBezTo>
                <a:cubicBezTo>
                  <a:pt x="8206" y="5034"/>
                  <a:pt x="8194" y="5028"/>
                  <a:pt x="8188" y="5034"/>
                </a:cubicBezTo>
                <a:cubicBezTo>
                  <a:pt x="8182" y="5040"/>
                  <a:pt x="8182" y="5052"/>
                  <a:pt x="8176" y="5058"/>
                </a:cubicBezTo>
                <a:cubicBezTo>
                  <a:pt x="8176" y="5099"/>
                  <a:pt x="8176" y="5099"/>
                  <a:pt x="8176" y="5099"/>
                </a:cubicBezTo>
                <a:cubicBezTo>
                  <a:pt x="8194" y="5099"/>
                  <a:pt x="8206" y="5099"/>
                  <a:pt x="8224" y="5105"/>
                </a:cubicBezTo>
                <a:cubicBezTo>
                  <a:pt x="8230" y="5105"/>
                  <a:pt x="8235" y="5099"/>
                  <a:pt x="8247" y="5105"/>
                </a:cubicBezTo>
                <a:cubicBezTo>
                  <a:pt x="8253" y="5105"/>
                  <a:pt x="8259" y="5099"/>
                  <a:pt x="8265" y="5105"/>
                </a:cubicBezTo>
                <a:cubicBezTo>
                  <a:pt x="8277" y="5105"/>
                  <a:pt x="8277" y="5117"/>
                  <a:pt x="8283" y="5123"/>
                </a:cubicBezTo>
                <a:cubicBezTo>
                  <a:pt x="8271" y="5146"/>
                  <a:pt x="8271" y="5146"/>
                  <a:pt x="8271" y="5146"/>
                </a:cubicBezTo>
                <a:cubicBezTo>
                  <a:pt x="8271" y="5158"/>
                  <a:pt x="8259" y="5158"/>
                  <a:pt x="8259" y="5170"/>
                </a:cubicBezTo>
                <a:cubicBezTo>
                  <a:pt x="8259" y="5224"/>
                  <a:pt x="8265" y="5253"/>
                  <a:pt x="8265" y="5307"/>
                </a:cubicBezTo>
                <a:cubicBezTo>
                  <a:pt x="8265" y="5330"/>
                  <a:pt x="8265" y="5330"/>
                  <a:pt x="8265" y="5330"/>
                </a:cubicBezTo>
                <a:cubicBezTo>
                  <a:pt x="8265" y="5336"/>
                  <a:pt x="8265" y="5348"/>
                  <a:pt x="8265" y="5354"/>
                </a:cubicBezTo>
                <a:cubicBezTo>
                  <a:pt x="8259" y="5366"/>
                  <a:pt x="8253" y="5372"/>
                  <a:pt x="8247" y="5378"/>
                </a:cubicBezTo>
                <a:cubicBezTo>
                  <a:pt x="8241" y="5384"/>
                  <a:pt x="8224" y="5372"/>
                  <a:pt x="8224" y="5378"/>
                </a:cubicBezTo>
                <a:cubicBezTo>
                  <a:pt x="8218" y="5384"/>
                  <a:pt x="8218" y="5390"/>
                  <a:pt x="8218" y="5401"/>
                </a:cubicBezTo>
                <a:cubicBezTo>
                  <a:pt x="8218" y="5407"/>
                  <a:pt x="8230" y="5413"/>
                  <a:pt x="8230" y="5419"/>
                </a:cubicBezTo>
                <a:cubicBezTo>
                  <a:pt x="8230" y="5431"/>
                  <a:pt x="8230" y="5437"/>
                  <a:pt x="8235" y="5443"/>
                </a:cubicBezTo>
                <a:cubicBezTo>
                  <a:pt x="8235" y="5455"/>
                  <a:pt x="8241" y="5461"/>
                  <a:pt x="8241" y="5467"/>
                </a:cubicBezTo>
                <a:cubicBezTo>
                  <a:pt x="8241" y="5490"/>
                  <a:pt x="8241" y="5490"/>
                  <a:pt x="8241" y="5490"/>
                </a:cubicBezTo>
                <a:cubicBezTo>
                  <a:pt x="8241" y="5508"/>
                  <a:pt x="8235" y="5520"/>
                  <a:pt x="8247" y="5538"/>
                </a:cubicBezTo>
                <a:cubicBezTo>
                  <a:pt x="8247" y="5544"/>
                  <a:pt x="8259" y="5544"/>
                  <a:pt x="8265" y="5556"/>
                </a:cubicBezTo>
                <a:cubicBezTo>
                  <a:pt x="8271" y="5562"/>
                  <a:pt x="8271" y="5573"/>
                  <a:pt x="8277" y="5573"/>
                </a:cubicBezTo>
                <a:cubicBezTo>
                  <a:pt x="8289" y="5579"/>
                  <a:pt x="8295" y="5585"/>
                  <a:pt x="8301" y="5585"/>
                </a:cubicBezTo>
                <a:cubicBezTo>
                  <a:pt x="8313" y="5591"/>
                  <a:pt x="8313" y="5603"/>
                  <a:pt x="8324" y="5603"/>
                </a:cubicBezTo>
                <a:cubicBezTo>
                  <a:pt x="8330" y="5609"/>
                  <a:pt x="8342" y="5603"/>
                  <a:pt x="8348" y="5603"/>
                </a:cubicBezTo>
                <a:cubicBezTo>
                  <a:pt x="8354" y="5609"/>
                  <a:pt x="8366" y="5609"/>
                  <a:pt x="8372" y="5615"/>
                </a:cubicBezTo>
                <a:cubicBezTo>
                  <a:pt x="8384" y="5627"/>
                  <a:pt x="8372" y="5651"/>
                  <a:pt x="8384" y="5662"/>
                </a:cubicBezTo>
                <a:cubicBezTo>
                  <a:pt x="8390" y="5668"/>
                  <a:pt x="8396" y="5668"/>
                  <a:pt x="8407" y="5674"/>
                </a:cubicBezTo>
                <a:cubicBezTo>
                  <a:pt x="8413" y="5680"/>
                  <a:pt x="8419" y="5674"/>
                  <a:pt x="8425" y="5674"/>
                </a:cubicBezTo>
                <a:cubicBezTo>
                  <a:pt x="8425" y="5698"/>
                  <a:pt x="8425" y="5716"/>
                  <a:pt x="8425" y="5739"/>
                </a:cubicBezTo>
                <a:cubicBezTo>
                  <a:pt x="8431" y="5751"/>
                  <a:pt x="8437" y="5757"/>
                  <a:pt x="8443" y="5763"/>
                </a:cubicBezTo>
                <a:cubicBezTo>
                  <a:pt x="8449" y="5775"/>
                  <a:pt x="8461" y="5769"/>
                  <a:pt x="8473" y="5775"/>
                </a:cubicBezTo>
                <a:cubicBezTo>
                  <a:pt x="8490" y="5787"/>
                  <a:pt x="8502" y="5799"/>
                  <a:pt x="8520" y="5805"/>
                </a:cubicBezTo>
                <a:cubicBezTo>
                  <a:pt x="8538" y="5810"/>
                  <a:pt x="8550" y="5810"/>
                  <a:pt x="8573" y="5810"/>
                </a:cubicBezTo>
                <a:cubicBezTo>
                  <a:pt x="8573" y="5817"/>
                  <a:pt x="8573" y="5822"/>
                  <a:pt x="8573" y="5834"/>
                </a:cubicBezTo>
                <a:cubicBezTo>
                  <a:pt x="8573" y="5840"/>
                  <a:pt x="8573" y="5846"/>
                  <a:pt x="8573" y="5858"/>
                </a:cubicBezTo>
                <a:cubicBezTo>
                  <a:pt x="8579" y="5864"/>
                  <a:pt x="8573" y="5870"/>
                  <a:pt x="8573" y="5882"/>
                </a:cubicBezTo>
                <a:cubicBezTo>
                  <a:pt x="8579" y="5888"/>
                  <a:pt x="8591" y="5888"/>
                  <a:pt x="8597" y="5888"/>
                </a:cubicBezTo>
                <a:cubicBezTo>
                  <a:pt x="8609" y="5894"/>
                  <a:pt x="8615" y="5899"/>
                  <a:pt x="8621" y="5899"/>
                </a:cubicBezTo>
                <a:cubicBezTo>
                  <a:pt x="8633" y="5905"/>
                  <a:pt x="8633" y="5917"/>
                  <a:pt x="8639" y="5923"/>
                </a:cubicBezTo>
                <a:cubicBezTo>
                  <a:pt x="8650" y="5935"/>
                  <a:pt x="8668" y="5947"/>
                  <a:pt x="8686" y="5953"/>
                </a:cubicBezTo>
                <a:cubicBezTo>
                  <a:pt x="8692" y="5953"/>
                  <a:pt x="8698" y="5953"/>
                  <a:pt x="8710" y="5953"/>
                </a:cubicBezTo>
                <a:cubicBezTo>
                  <a:pt x="8716" y="5953"/>
                  <a:pt x="8722" y="5965"/>
                  <a:pt x="8734" y="5965"/>
                </a:cubicBezTo>
                <a:cubicBezTo>
                  <a:pt x="8739" y="5965"/>
                  <a:pt x="8751" y="5971"/>
                  <a:pt x="8763" y="5971"/>
                </a:cubicBezTo>
                <a:cubicBezTo>
                  <a:pt x="8775" y="5971"/>
                  <a:pt x="8781" y="5959"/>
                  <a:pt x="8787" y="5947"/>
                </a:cubicBezTo>
                <a:cubicBezTo>
                  <a:pt x="8793" y="5941"/>
                  <a:pt x="8787" y="5929"/>
                  <a:pt x="8793" y="5923"/>
                </a:cubicBezTo>
                <a:cubicBezTo>
                  <a:pt x="8805" y="5917"/>
                  <a:pt x="8823" y="5917"/>
                  <a:pt x="8840" y="5917"/>
                </a:cubicBezTo>
                <a:cubicBezTo>
                  <a:pt x="8846" y="5917"/>
                  <a:pt x="8852" y="5923"/>
                  <a:pt x="8864" y="5923"/>
                </a:cubicBezTo>
                <a:cubicBezTo>
                  <a:pt x="8870" y="5923"/>
                  <a:pt x="8876" y="5917"/>
                  <a:pt x="8888" y="5917"/>
                </a:cubicBezTo>
                <a:cubicBezTo>
                  <a:pt x="8900" y="5917"/>
                  <a:pt x="8900" y="5917"/>
                  <a:pt x="8900" y="5917"/>
                </a:cubicBezTo>
                <a:cubicBezTo>
                  <a:pt x="8923" y="5917"/>
                  <a:pt x="8935" y="5917"/>
                  <a:pt x="8959" y="5917"/>
                </a:cubicBezTo>
                <a:cubicBezTo>
                  <a:pt x="8965" y="5917"/>
                  <a:pt x="8977" y="5917"/>
                  <a:pt x="8982" y="5917"/>
                </a:cubicBezTo>
                <a:cubicBezTo>
                  <a:pt x="8989" y="5923"/>
                  <a:pt x="8982" y="5935"/>
                  <a:pt x="8994" y="5941"/>
                </a:cubicBezTo>
                <a:cubicBezTo>
                  <a:pt x="9012" y="5953"/>
                  <a:pt x="9030" y="5947"/>
                  <a:pt x="9048" y="5947"/>
                </a:cubicBezTo>
                <a:cubicBezTo>
                  <a:pt x="9066" y="5947"/>
                  <a:pt x="9071" y="5947"/>
                  <a:pt x="9083" y="5947"/>
                </a:cubicBezTo>
                <a:cubicBezTo>
                  <a:pt x="9095" y="5947"/>
                  <a:pt x="9101" y="5941"/>
                  <a:pt x="9107" y="5935"/>
                </a:cubicBezTo>
                <a:cubicBezTo>
                  <a:pt x="9113" y="5935"/>
                  <a:pt x="9125" y="5941"/>
                  <a:pt x="9131" y="5935"/>
                </a:cubicBezTo>
                <a:cubicBezTo>
                  <a:pt x="9137" y="5929"/>
                  <a:pt x="9137" y="5917"/>
                  <a:pt x="9143" y="5911"/>
                </a:cubicBezTo>
                <a:cubicBezTo>
                  <a:pt x="9148" y="5905"/>
                  <a:pt x="9154" y="5899"/>
                  <a:pt x="9166" y="5894"/>
                </a:cubicBezTo>
                <a:cubicBezTo>
                  <a:pt x="9172" y="5888"/>
                  <a:pt x="9178" y="5882"/>
                  <a:pt x="9190" y="5882"/>
                </a:cubicBezTo>
                <a:cubicBezTo>
                  <a:pt x="9202" y="5876"/>
                  <a:pt x="9214" y="5882"/>
                  <a:pt x="9232" y="5882"/>
                </a:cubicBezTo>
                <a:cubicBezTo>
                  <a:pt x="9249" y="5882"/>
                  <a:pt x="9261" y="5888"/>
                  <a:pt x="9279" y="5888"/>
                </a:cubicBezTo>
                <a:cubicBezTo>
                  <a:pt x="9291" y="5888"/>
                  <a:pt x="9291" y="5888"/>
                  <a:pt x="9291" y="5888"/>
                </a:cubicBezTo>
                <a:cubicBezTo>
                  <a:pt x="9303" y="5882"/>
                  <a:pt x="9309" y="5864"/>
                  <a:pt x="9321" y="5864"/>
                </a:cubicBezTo>
                <a:cubicBezTo>
                  <a:pt x="9338" y="5852"/>
                  <a:pt x="9356" y="5852"/>
                  <a:pt x="9380" y="5852"/>
                </a:cubicBezTo>
                <a:cubicBezTo>
                  <a:pt x="9392" y="5852"/>
                  <a:pt x="9409" y="5846"/>
                  <a:pt x="9415" y="5858"/>
                </a:cubicBezTo>
                <a:cubicBezTo>
                  <a:pt x="9421" y="5864"/>
                  <a:pt x="9421" y="5876"/>
                  <a:pt x="9421" y="5882"/>
                </a:cubicBezTo>
                <a:cubicBezTo>
                  <a:pt x="9427" y="5888"/>
                  <a:pt x="9433" y="5894"/>
                  <a:pt x="9439" y="5899"/>
                </a:cubicBezTo>
                <a:cubicBezTo>
                  <a:pt x="9439" y="5911"/>
                  <a:pt x="9439" y="5917"/>
                  <a:pt x="9445" y="5923"/>
                </a:cubicBezTo>
                <a:cubicBezTo>
                  <a:pt x="9445" y="5929"/>
                  <a:pt x="9445" y="5941"/>
                  <a:pt x="9451" y="5947"/>
                </a:cubicBezTo>
                <a:cubicBezTo>
                  <a:pt x="9457" y="5953"/>
                  <a:pt x="9463" y="5953"/>
                  <a:pt x="9475" y="5959"/>
                </a:cubicBezTo>
                <a:cubicBezTo>
                  <a:pt x="9481" y="5965"/>
                  <a:pt x="9487" y="5965"/>
                  <a:pt x="9498" y="5965"/>
                </a:cubicBezTo>
                <a:cubicBezTo>
                  <a:pt x="9694" y="5965"/>
                  <a:pt x="9694" y="5965"/>
                  <a:pt x="9694" y="5965"/>
                </a:cubicBezTo>
                <a:cubicBezTo>
                  <a:pt x="9694" y="6036"/>
                  <a:pt x="9694" y="6036"/>
                  <a:pt x="9694" y="6036"/>
                </a:cubicBezTo>
                <a:cubicBezTo>
                  <a:pt x="9694" y="6042"/>
                  <a:pt x="9688" y="6048"/>
                  <a:pt x="9688" y="6054"/>
                </a:cubicBezTo>
                <a:cubicBezTo>
                  <a:pt x="9688" y="6071"/>
                  <a:pt x="9694" y="6083"/>
                  <a:pt x="9688" y="6101"/>
                </a:cubicBezTo>
                <a:cubicBezTo>
                  <a:pt x="9688" y="6113"/>
                  <a:pt x="9694" y="6119"/>
                  <a:pt x="9688" y="6125"/>
                </a:cubicBezTo>
                <a:cubicBezTo>
                  <a:pt x="9688" y="6137"/>
                  <a:pt x="9676" y="6137"/>
                  <a:pt x="9670" y="6149"/>
                </a:cubicBezTo>
                <a:cubicBezTo>
                  <a:pt x="9670" y="6154"/>
                  <a:pt x="9664" y="6160"/>
                  <a:pt x="9664" y="6166"/>
                </a:cubicBezTo>
                <a:cubicBezTo>
                  <a:pt x="9664" y="6196"/>
                  <a:pt x="9658" y="6214"/>
                  <a:pt x="9658" y="6237"/>
                </a:cubicBezTo>
                <a:cubicBezTo>
                  <a:pt x="9658" y="6243"/>
                  <a:pt x="9658" y="6261"/>
                  <a:pt x="9653" y="6261"/>
                </a:cubicBezTo>
                <a:cubicBezTo>
                  <a:pt x="9653" y="6267"/>
                  <a:pt x="9641" y="6261"/>
                  <a:pt x="9635" y="6261"/>
                </a:cubicBezTo>
                <a:cubicBezTo>
                  <a:pt x="9623" y="6267"/>
                  <a:pt x="9629" y="6279"/>
                  <a:pt x="9623" y="6285"/>
                </a:cubicBezTo>
                <a:cubicBezTo>
                  <a:pt x="9629" y="6285"/>
                  <a:pt x="9635" y="6291"/>
                  <a:pt x="9647" y="6297"/>
                </a:cubicBezTo>
                <a:cubicBezTo>
                  <a:pt x="9658" y="6303"/>
                  <a:pt x="9676" y="6297"/>
                  <a:pt x="9688" y="6315"/>
                </a:cubicBezTo>
                <a:cubicBezTo>
                  <a:pt x="9700" y="6326"/>
                  <a:pt x="9688" y="6344"/>
                  <a:pt x="9694" y="6356"/>
                </a:cubicBezTo>
                <a:cubicBezTo>
                  <a:pt x="9700" y="6368"/>
                  <a:pt x="9700" y="6374"/>
                  <a:pt x="9706" y="6380"/>
                </a:cubicBezTo>
                <a:cubicBezTo>
                  <a:pt x="9712" y="6386"/>
                  <a:pt x="9724" y="6386"/>
                  <a:pt x="9730" y="6386"/>
                </a:cubicBezTo>
                <a:cubicBezTo>
                  <a:pt x="9736" y="6392"/>
                  <a:pt x="9747" y="6392"/>
                  <a:pt x="9753" y="6397"/>
                </a:cubicBezTo>
                <a:cubicBezTo>
                  <a:pt x="9759" y="6403"/>
                  <a:pt x="9753" y="6415"/>
                  <a:pt x="9759" y="6421"/>
                </a:cubicBezTo>
                <a:cubicBezTo>
                  <a:pt x="9771" y="6439"/>
                  <a:pt x="9789" y="6451"/>
                  <a:pt x="9800" y="6469"/>
                </a:cubicBezTo>
                <a:cubicBezTo>
                  <a:pt x="9800" y="6475"/>
                  <a:pt x="9806" y="6480"/>
                  <a:pt x="9806" y="6492"/>
                </a:cubicBezTo>
                <a:cubicBezTo>
                  <a:pt x="9818" y="6504"/>
                  <a:pt x="9829" y="6516"/>
                  <a:pt x="9835" y="6534"/>
                </a:cubicBezTo>
                <a:cubicBezTo>
                  <a:pt x="9841" y="6546"/>
                  <a:pt x="9847" y="6552"/>
                  <a:pt x="9847" y="6558"/>
                </a:cubicBezTo>
                <a:cubicBezTo>
                  <a:pt x="9853" y="6575"/>
                  <a:pt x="9847" y="6587"/>
                  <a:pt x="9847" y="6611"/>
                </a:cubicBezTo>
                <a:cubicBezTo>
                  <a:pt x="9847" y="6629"/>
                  <a:pt x="9853" y="6641"/>
                  <a:pt x="9859" y="6652"/>
                </a:cubicBezTo>
                <a:cubicBezTo>
                  <a:pt x="9865" y="6664"/>
                  <a:pt x="9877" y="6670"/>
                  <a:pt x="9877" y="6676"/>
                </a:cubicBezTo>
                <a:cubicBezTo>
                  <a:pt x="9877" y="6688"/>
                  <a:pt x="9871" y="6694"/>
                  <a:pt x="9871" y="6700"/>
                </a:cubicBezTo>
                <a:cubicBezTo>
                  <a:pt x="9871" y="6724"/>
                  <a:pt x="9871" y="6724"/>
                  <a:pt x="9871" y="6724"/>
                </a:cubicBezTo>
                <a:cubicBezTo>
                  <a:pt x="9871" y="6741"/>
                  <a:pt x="9877" y="6753"/>
                  <a:pt x="9883" y="6771"/>
                </a:cubicBezTo>
                <a:cubicBezTo>
                  <a:pt x="9889" y="6777"/>
                  <a:pt x="9901" y="6771"/>
                  <a:pt x="9906" y="6783"/>
                </a:cubicBezTo>
                <a:cubicBezTo>
                  <a:pt x="9912" y="6789"/>
                  <a:pt x="9906" y="6801"/>
                  <a:pt x="9906" y="6813"/>
                </a:cubicBezTo>
                <a:cubicBezTo>
                  <a:pt x="9906" y="6830"/>
                  <a:pt x="9906" y="6836"/>
                  <a:pt x="9906" y="6848"/>
                </a:cubicBezTo>
                <a:cubicBezTo>
                  <a:pt x="9906" y="6860"/>
                  <a:pt x="9901" y="6866"/>
                  <a:pt x="9901" y="6872"/>
                </a:cubicBezTo>
                <a:cubicBezTo>
                  <a:pt x="9901" y="6878"/>
                  <a:pt x="9901" y="6890"/>
                  <a:pt x="9895" y="6896"/>
                </a:cubicBezTo>
                <a:cubicBezTo>
                  <a:pt x="9889" y="6901"/>
                  <a:pt x="9877" y="6901"/>
                  <a:pt x="9871" y="6912"/>
                </a:cubicBezTo>
                <a:cubicBezTo>
                  <a:pt x="9853" y="6936"/>
                  <a:pt x="9841" y="6954"/>
                  <a:pt x="9835" y="6978"/>
                </a:cubicBezTo>
                <a:cubicBezTo>
                  <a:pt x="9835" y="6995"/>
                  <a:pt x="9841" y="7007"/>
                  <a:pt x="9835" y="7025"/>
                </a:cubicBezTo>
                <a:cubicBezTo>
                  <a:pt x="9835" y="7031"/>
                  <a:pt x="9835" y="7043"/>
                  <a:pt x="9829" y="7049"/>
                </a:cubicBezTo>
                <a:cubicBezTo>
                  <a:pt x="9829" y="7061"/>
                  <a:pt x="9812" y="7061"/>
                  <a:pt x="9806" y="7072"/>
                </a:cubicBezTo>
                <a:cubicBezTo>
                  <a:pt x="9806" y="7078"/>
                  <a:pt x="9800" y="7084"/>
                  <a:pt x="9800" y="7096"/>
                </a:cubicBezTo>
                <a:cubicBezTo>
                  <a:pt x="9795" y="7114"/>
                  <a:pt x="9800" y="7120"/>
                  <a:pt x="9800" y="7138"/>
                </a:cubicBezTo>
                <a:cubicBezTo>
                  <a:pt x="9800" y="7167"/>
                  <a:pt x="9795" y="7185"/>
                  <a:pt x="9806" y="7209"/>
                </a:cubicBezTo>
                <a:cubicBezTo>
                  <a:pt x="9806" y="7221"/>
                  <a:pt x="9818" y="7221"/>
                  <a:pt x="9824" y="7232"/>
                </a:cubicBezTo>
                <a:cubicBezTo>
                  <a:pt x="9835" y="7239"/>
                  <a:pt x="9847" y="7239"/>
                  <a:pt x="9847" y="7250"/>
                </a:cubicBezTo>
                <a:cubicBezTo>
                  <a:pt x="9847" y="7256"/>
                  <a:pt x="9847" y="7262"/>
                  <a:pt x="9847" y="7268"/>
                </a:cubicBezTo>
                <a:cubicBezTo>
                  <a:pt x="9847" y="7280"/>
                  <a:pt x="9847" y="7286"/>
                  <a:pt x="9847" y="7292"/>
                </a:cubicBezTo>
                <a:cubicBezTo>
                  <a:pt x="9847" y="7304"/>
                  <a:pt x="9853" y="7310"/>
                  <a:pt x="9859" y="7316"/>
                </a:cubicBezTo>
                <a:cubicBezTo>
                  <a:pt x="9865" y="7327"/>
                  <a:pt x="9865" y="7333"/>
                  <a:pt x="9871" y="7339"/>
                </a:cubicBezTo>
                <a:cubicBezTo>
                  <a:pt x="9883" y="7351"/>
                  <a:pt x="9906" y="7363"/>
                  <a:pt x="9924" y="7375"/>
                </a:cubicBezTo>
                <a:cubicBezTo>
                  <a:pt x="9924" y="7381"/>
                  <a:pt x="9924" y="7387"/>
                  <a:pt x="9924" y="7398"/>
                </a:cubicBezTo>
                <a:cubicBezTo>
                  <a:pt x="9924" y="7410"/>
                  <a:pt x="9930" y="7416"/>
                  <a:pt x="9936" y="7422"/>
                </a:cubicBezTo>
                <a:cubicBezTo>
                  <a:pt x="9936" y="7434"/>
                  <a:pt x="9936" y="7440"/>
                  <a:pt x="9942" y="7446"/>
                </a:cubicBezTo>
                <a:cubicBezTo>
                  <a:pt x="9942" y="7458"/>
                  <a:pt x="9936" y="7464"/>
                  <a:pt x="9942" y="7470"/>
                </a:cubicBezTo>
                <a:cubicBezTo>
                  <a:pt x="9942" y="7482"/>
                  <a:pt x="9960" y="7482"/>
                  <a:pt x="9960" y="7493"/>
                </a:cubicBezTo>
                <a:cubicBezTo>
                  <a:pt x="9960" y="7612"/>
                  <a:pt x="9960" y="7612"/>
                  <a:pt x="9960" y="7612"/>
                </a:cubicBezTo>
                <a:cubicBezTo>
                  <a:pt x="9960" y="7624"/>
                  <a:pt x="9966" y="7636"/>
                  <a:pt x="9966" y="7653"/>
                </a:cubicBezTo>
                <a:cubicBezTo>
                  <a:pt x="9966" y="7659"/>
                  <a:pt x="9966" y="7671"/>
                  <a:pt x="9966" y="7677"/>
                </a:cubicBezTo>
                <a:cubicBezTo>
                  <a:pt x="9972" y="7695"/>
                  <a:pt x="9983" y="7707"/>
                  <a:pt x="9990" y="7725"/>
                </a:cubicBezTo>
                <a:cubicBezTo>
                  <a:pt x="10007" y="7748"/>
                  <a:pt x="10037" y="7754"/>
                  <a:pt x="10055" y="7784"/>
                </a:cubicBezTo>
                <a:cubicBezTo>
                  <a:pt x="10055" y="7790"/>
                  <a:pt x="10055" y="7802"/>
                  <a:pt x="10055" y="7808"/>
                </a:cubicBezTo>
                <a:cubicBezTo>
                  <a:pt x="10055" y="7814"/>
                  <a:pt x="10061" y="7825"/>
                  <a:pt x="10061" y="7831"/>
                </a:cubicBezTo>
                <a:cubicBezTo>
                  <a:pt x="10061" y="7837"/>
                  <a:pt x="10067" y="7843"/>
                  <a:pt x="10072" y="7855"/>
                </a:cubicBezTo>
                <a:cubicBezTo>
                  <a:pt x="10079" y="7873"/>
                  <a:pt x="10079" y="7885"/>
                  <a:pt x="10090" y="7896"/>
                </a:cubicBezTo>
                <a:cubicBezTo>
                  <a:pt x="10090" y="7908"/>
                  <a:pt x="10102" y="7914"/>
                  <a:pt x="10114" y="7920"/>
                </a:cubicBezTo>
                <a:cubicBezTo>
                  <a:pt x="10120" y="7932"/>
                  <a:pt x="10132" y="7926"/>
                  <a:pt x="10132" y="7938"/>
                </a:cubicBezTo>
                <a:cubicBezTo>
                  <a:pt x="10138" y="7956"/>
                  <a:pt x="10132" y="7968"/>
                  <a:pt x="10132" y="7985"/>
                </a:cubicBezTo>
                <a:cubicBezTo>
                  <a:pt x="10138" y="7991"/>
                  <a:pt x="10144" y="7997"/>
                  <a:pt x="10144" y="8009"/>
                </a:cubicBezTo>
                <a:cubicBezTo>
                  <a:pt x="10150" y="8015"/>
                  <a:pt x="10161" y="8021"/>
                  <a:pt x="10161" y="8033"/>
                </a:cubicBezTo>
                <a:cubicBezTo>
                  <a:pt x="10161" y="8039"/>
                  <a:pt x="10161" y="8039"/>
                  <a:pt x="10161" y="8039"/>
                </a:cubicBezTo>
                <a:cubicBezTo>
                  <a:pt x="10161" y="8051"/>
                  <a:pt x="10144" y="8051"/>
                  <a:pt x="10138" y="8057"/>
                </a:cubicBezTo>
                <a:cubicBezTo>
                  <a:pt x="10132" y="8069"/>
                  <a:pt x="10126" y="8074"/>
                  <a:pt x="10120" y="8080"/>
                </a:cubicBezTo>
                <a:cubicBezTo>
                  <a:pt x="10120" y="8086"/>
                  <a:pt x="10126" y="8098"/>
                  <a:pt x="10120" y="8104"/>
                </a:cubicBezTo>
                <a:cubicBezTo>
                  <a:pt x="10132" y="8104"/>
                  <a:pt x="10138" y="8110"/>
                  <a:pt x="10144" y="8110"/>
                </a:cubicBezTo>
                <a:cubicBezTo>
                  <a:pt x="10167" y="8110"/>
                  <a:pt x="10167" y="8110"/>
                  <a:pt x="10167" y="8110"/>
                </a:cubicBezTo>
                <a:cubicBezTo>
                  <a:pt x="10167" y="8116"/>
                  <a:pt x="10167" y="8128"/>
                  <a:pt x="10167" y="8134"/>
                </a:cubicBezTo>
                <a:cubicBezTo>
                  <a:pt x="10167" y="8140"/>
                  <a:pt x="10167" y="8151"/>
                  <a:pt x="10167" y="8157"/>
                </a:cubicBezTo>
                <a:cubicBezTo>
                  <a:pt x="10173" y="8163"/>
                  <a:pt x="10185" y="8163"/>
                  <a:pt x="10191" y="8169"/>
                </a:cubicBezTo>
                <a:cubicBezTo>
                  <a:pt x="10197" y="8175"/>
                  <a:pt x="10203" y="8181"/>
                  <a:pt x="10215" y="8181"/>
                </a:cubicBezTo>
                <a:cubicBezTo>
                  <a:pt x="10327" y="8181"/>
                  <a:pt x="10327" y="8181"/>
                  <a:pt x="10327" y="8181"/>
                </a:cubicBezTo>
                <a:cubicBezTo>
                  <a:pt x="10345" y="8181"/>
                  <a:pt x="10357" y="8169"/>
                  <a:pt x="10375" y="8163"/>
                </a:cubicBezTo>
                <a:cubicBezTo>
                  <a:pt x="10393" y="8157"/>
                  <a:pt x="10404" y="8151"/>
                  <a:pt x="10422" y="8151"/>
                </a:cubicBezTo>
                <a:cubicBezTo>
                  <a:pt x="10565" y="8151"/>
                  <a:pt x="10565" y="8151"/>
                  <a:pt x="10565" y="8151"/>
                </a:cubicBezTo>
                <a:cubicBezTo>
                  <a:pt x="10565" y="8140"/>
                  <a:pt x="10577" y="8140"/>
                  <a:pt x="10577" y="8128"/>
                </a:cubicBezTo>
                <a:cubicBezTo>
                  <a:pt x="10582" y="8122"/>
                  <a:pt x="10577" y="8110"/>
                  <a:pt x="10577" y="8104"/>
                </a:cubicBezTo>
                <a:cubicBezTo>
                  <a:pt x="10582" y="8098"/>
                  <a:pt x="10594" y="8098"/>
                  <a:pt x="10600" y="8098"/>
                </a:cubicBezTo>
                <a:cubicBezTo>
                  <a:pt x="10612" y="8098"/>
                  <a:pt x="10618" y="8098"/>
                  <a:pt x="10624" y="8098"/>
                </a:cubicBezTo>
                <a:cubicBezTo>
                  <a:pt x="10642" y="8098"/>
                  <a:pt x="10654" y="8098"/>
                  <a:pt x="10671" y="8092"/>
                </a:cubicBezTo>
                <a:cubicBezTo>
                  <a:pt x="10677" y="8092"/>
                  <a:pt x="10689" y="8092"/>
                  <a:pt x="10695" y="8086"/>
                </a:cubicBezTo>
                <a:cubicBezTo>
                  <a:pt x="10701" y="8080"/>
                  <a:pt x="10707" y="8074"/>
                  <a:pt x="10713" y="8062"/>
                </a:cubicBezTo>
                <a:cubicBezTo>
                  <a:pt x="10713" y="8057"/>
                  <a:pt x="10707" y="8045"/>
                  <a:pt x="10713" y="8039"/>
                </a:cubicBezTo>
                <a:cubicBezTo>
                  <a:pt x="10713" y="8033"/>
                  <a:pt x="10725" y="8039"/>
                  <a:pt x="10731" y="8033"/>
                </a:cubicBezTo>
                <a:cubicBezTo>
                  <a:pt x="10743" y="8027"/>
                  <a:pt x="10748" y="8021"/>
                  <a:pt x="10754" y="8015"/>
                </a:cubicBezTo>
                <a:cubicBezTo>
                  <a:pt x="10766" y="8003"/>
                  <a:pt x="10772" y="7997"/>
                  <a:pt x="10778" y="7991"/>
                </a:cubicBezTo>
                <a:cubicBezTo>
                  <a:pt x="10790" y="7980"/>
                  <a:pt x="10796" y="7980"/>
                  <a:pt x="10802" y="7968"/>
                </a:cubicBezTo>
                <a:cubicBezTo>
                  <a:pt x="10808" y="7950"/>
                  <a:pt x="10808" y="7938"/>
                  <a:pt x="10820" y="7920"/>
                </a:cubicBezTo>
                <a:cubicBezTo>
                  <a:pt x="10825" y="7914"/>
                  <a:pt x="10831" y="7908"/>
                  <a:pt x="10843" y="7896"/>
                </a:cubicBezTo>
                <a:cubicBezTo>
                  <a:pt x="10861" y="7885"/>
                  <a:pt x="10879" y="7879"/>
                  <a:pt x="10885" y="7861"/>
                </a:cubicBezTo>
                <a:cubicBezTo>
                  <a:pt x="10891" y="7849"/>
                  <a:pt x="10891" y="7843"/>
                  <a:pt x="10891" y="7837"/>
                </a:cubicBezTo>
                <a:cubicBezTo>
                  <a:pt x="10897" y="7825"/>
                  <a:pt x="10909" y="7819"/>
                  <a:pt x="10914" y="7814"/>
                </a:cubicBezTo>
                <a:cubicBezTo>
                  <a:pt x="10926" y="7802"/>
                  <a:pt x="10932" y="7802"/>
                  <a:pt x="10938" y="7790"/>
                </a:cubicBezTo>
                <a:cubicBezTo>
                  <a:pt x="10944" y="7766"/>
                  <a:pt x="10944" y="7754"/>
                  <a:pt x="10944" y="7730"/>
                </a:cubicBezTo>
                <a:cubicBezTo>
                  <a:pt x="10944" y="7719"/>
                  <a:pt x="10950" y="7713"/>
                  <a:pt x="10944" y="7701"/>
                </a:cubicBezTo>
                <a:cubicBezTo>
                  <a:pt x="10944" y="7689"/>
                  <a:pt x="10932" y="7689"/>
                  <a:pt x="10926" y="7677"/>
                </a:cubicBezTo>
                <a:cubicBezTo>
                  <a:pt x="10926" y="7671"/>
                  <a:pt x="10926" y="7659"/>
                  <a:pt x="10920" y="7653"/>
                </a:cubicBezTo>
                <a:cubicBezTo>
                  <a:pt x="10932" y="7648"/>
                  <a:pt x="10932" y="7636"/>
                  <a:pt x="10944" y="7636"/>
                </a:cubicBezTo>
                <a:cubicBezTo>
                  <a:pt x="10950" y="7636"/>
                  <a:pt x="10962" y="7636"/>
                  <a:pt x="10968" y="7636"/>
                </a:cubicBezTo>
                <a:cubicBezTo>
                  <a:pt x="10974" y="7636"/>
                  <a:pt x="10986" y="7636"/>
                  <a:pt x="10991" y="7636"/>
                </a:cubicBezTo>
                <a:cubicBezTo>
                  <a:pt x="11003" y="7636"/>
                  <a:pt x="11003" y="7618"/>
                  <a:pt x="11015" y="7612"/>
                </a:cubicBezTo>
                <a:cubicBezTo>
                  <a:pt x="11021" y="7606"/>
                  <a:pt x="11027" y="7606"/>
                  <a:pt x="11039" y="7594"/>
                </a:cubicBezTo>
                <a:cubicBezTo>
                  <a:pt x="11045" y="7588"/>
                  <a:pt x="11045" y="7576"/>
                  <a:pt x="11051" y="7576"/>
                </a:cubicBezTo>
                <a:cubicBezTo>
                  <a:pt x="11063" y="7571"/>
                  <a:pt x="11069" y="7564"/>
                  <a:pt x="11075" y="7559"/>
                </a:cubicBezTo>
                <a:cubicBezTo>
                  <a:pt x="11080" y="7553"/>
                  <a:pt x="11098" y="7559"/>
                  <a:pt x="11098" y="7553"/>
                </a:cubicBezTo>
                <a:cubicBezTo>
                  <a:pt x="11104" y="7547"/>
                  <a:pt x="11098" y="7535"/>
                  <a:pt x="11098" y="7529"/>
                </a:cubicBezTo>
                <a:cubicBezTo>
                  <a:pt x="11098" y="7499"/>
                  <a:pt x="11092" y="7487"/>
                  <a:pt x="11086" y="7458"/>
                </a:cubicBezTo>
                <a:cubicBezTo>
                  <a:pt x="11086" y="7446"/>
                  <a:pt x="11080" y="7428"/>
                  <a:pt x="11075" y="7416"/>
                </a:cubicBezTo>
                <a:cubicBezTo>
                  <a:pt x="11075" y="7398"/>
                  <a:pt x="11069" y="7381"/>
                  <a:pt x="11057" y="7369"/>
                </a:cubicBezTo>
                <a:cubicBezTo>
                  <a:pt x="11051" y="7351"/>
                  <a:pt x="11039" y="7345"/>
                  <a:pt x="11039" y="7321"/>
                </a:cubicBezTo>
                <a:cubicBezTo>
                  <a:pt x="11039" y="7310"/>
                  <a:pt x="11051" y="7310"/>
                  <a:pt x="11057" y="7298"/>
                </a:cubicBezTo>
                <a:cubicBezTo>
                  <a:pt x="11069" y="7292"/>
                  <a:pt x="11069" y="7286"/>
                  <a:pt x="11075" y="7274"/>
                </a:cubicBezTo>
                <a:cubicBezTo>
                  <a:pt x="11080" y="7268"/>
                  <a:pt x="11086" y="7262"/>
                  <a:pt x="11098" y="7256"/>
                </a:cubicBezTo>
                <a:cubicBezTo>
                  <a:pt x="11104" y="7250"/>
                  <a:pt x="11116" y="7250"/>
                  <a:pt x="11122" y="7250"/>
                </a:cubicBezTo>
                <a:cubicBezTo>
                  <a:pt x="11128" y="7244"/>
                  <a:pt x="11128" y="7232"/>
                  <a:pt x="11134" y="7227"/>
                </a:cubicBezTo>
                <a:cubicBezTo>
                  <a:pt x="11140" y="7215"/>
                  <a:pt x="11152" y="7215"/>
                  <a:pt x="11158" y="7203"/>
                </a:cubicBezTo>
                <a:cubicBezTo>
                  <a:pt x="11163" y="7197"/>
                  <a:pt x="11158" y="7185"/>
                  <a:pt x="11169" y="7179"/>
                </a:cubicBezTo>
                <a:cubicBezTo>
                  <a:pt x="11181" y="7167"/>
                  <a:pt x="11193" y="7161"/>
                  <a:pt x="11211" y="7155"/>
                </a:cubicBezTo>
                <a:cubicBezTo>
                  <a:pt x="11223" y="7155"/>
                  <a:pt x="11229" y="7155"/>
                  <a:pt x="11235" y="7150"/>
                </a:cubicBezTo>
                <a:cubicBezTo>
                  <a:pt x="11241" y="7150"/>
                  <a:pt x="11252" y="7155"/>
                  <a:pt x="11258" y="7150"/>
                </a:cubicBezTo>
                <a:cubicBezTo>
                  <a:pt x="11270" y="7150"/>
                  <a:pt x="11270" y="7138"/>
                  <a:pt x="11282" y="7132"/>
                </a:cubicBezTo>
                <a:cubicBezTo>
                  <a:pt x="11300" y="7126"/>
                  <a:pt x="11312" y="7120"/>
                  <a:pt x="11329" y="7108"/>
                </a:cubicBezTo>
                <a:cubicBezTo>
                  <a:pt x="11341" y="7090"/>
                  <a:pt x="11353" y="7078"/>
                  <a:pt x="11353" y="7061"/>
                </a:cubicBezTo>
                <a:cubicBezTo>
                  <a:pt x="11359" y="7043"/>
                  <a:pt x="11353" y="7031"/>
                  <a:pt x="11353" y="7013"/>
                </a:cubicBezTo>
                <a:cubicBezTo>
                  <a:pt x="11353" y="7007"/>
                  <a:pt x="11359" y="7001"/>
                  <a:pt x="11359" y="6989"/>
                </a:cubicBezTo>
                <a:cubicBezTo>
                  <a:pt x="11359" y="6960"/>
                  <a:pt x="11359" y="6960"/>
                  <a:pt x="11359" y="6960"/>
                </a:cubicBezTo>
                <a:cubicBezTo>
                  <a:pt x="11359" y="6942"/>
                  <a:pt x="11365" y="6936"/>
                  <a:pt x="11359" y="6924"/>
                </a:cubicBezTo>
                <a:cubicBezTo>
                  <a:pt x="11359" y="6912"/>
                  <a:pt x="11347" y="6906"/>
                  <a:pt x="11347" y="6901"/>
                </a:cubicBezTo>
                <a:cubicBezTo>
                  <a:pt x="11347" y="6765"/>
                  <a:pt x="11347" y="6765"/>
                  <a:pt x="11347" y="6765"/>
                </a:cubicBezTo>
                <a:cubicBezTo>
                  <a:pt x="11341" y="6759"/>
                  <a:pt x="11335" y="6753"/>
                  <a:pt x="11329" y="6747"/>
                </a:cubicBezTo>
                <a:cubicBezTo>
                  <a:pt x="11312" y="6724"/>
                  <a:pt x="11306" y="6700"/>
                  <a:pt x="11294" y="6670"/>
                </a:cubicBezTo>
                <a:cubicBezTo>
                  <a:pt x="11294" y="6658"/>
                  <a:pt x="11306" y="6647"/>
                  <a:pt x="11306" y="6629"/>
                </a:cubicBezTo>
                <a:cubicBezTo>
                  <a:pt x="11306" y="6617"/>
                  <a:pt x="11300" y="6611"/>
                  <a:pt x="11300" y="6605"/>
                </a:cubicBezTo>
                <a:cubicBezTo>
                  <a:pt x="11300" y="6593"/>
                  <a:pt x="11306" y="6587"/>
                  <a:pt x="11306" y="6581"/>
                </a:cubicBezTo>
                <a:cubicBezTo>
                  <a:pt x="11306" y="6575"/>
                  <a:pt x="11294" y="6569"/>
                  <a:pt x="11294" y="6558"/>
                </a:cubicBezTo>
                <a:cubicBezTo>
                  <a:pt x="11294" y="6552"/>
                  <a:pt x="11282" y="6546"/>
                  <a:pt x="11282" y="6534"/>
                </a:cubicBezTo>
                <a:cubicBezTo>
                  <a:pt x="11282" y="6522"/>
                  <a:pt x="11282" y="6522"/>
                  <a:pt x="11282" y="6522"/>
                </a:cubicBezTo>
                <a:cubicBezTo>
                  <a:pt x="11282" y="6510"/>
                  <a:pt x="11282" y="6498"/>
                  <a:pt x="11288" y="6492"/>
                </a:cubicBezTo>
                <a:cubicBezTo>
                  <a:pt x="11288" y="6480"/>
                  <a:pt x="11288" y="6475"/>
                  <a:pt x="11288" y="6469"/>
                </a:cubicBezTo>
                <a:cubicBezTo>
                  <a:pt x="11288" y="6457"/>
                  <a:pt x="11306" y="6457"/>
                  <a:pt x="11312" y="6451"/>
                </a:cubicBezTo>
                <a:cubicBezTo>
                  <a:pt x="11329" y="6421"/>
                  <a:pt x="11353" y="6409"/>
                  <a:pt x="11365" y="6380"/>
                </a:cubicBezTo>
                <a:cubicBezTo>
                  <a:pt x="11371" y="6374"/>
                  <a:pt x="11371" y="6368"/>
                  <a:pt x="11371" y="6356"/>
                </a:cubicBezTo>
                <a:cubicBezTo>
                  <a:pt x="11377" y="6350"/>
                  <a:pt x="11389" y="6344"/>
                  <a:pt x="11389" y="6338"/>
                </a:cubicBezTo>
                <a:cubicBezTo>
                  <a:pt x="11395" y="6326"/>
                  <a:pt x="11395" y="6320"/>
                  <a:pt x="11395" y="6315"/>
                </a:cubicBezTo>
                <a:cubicBezTo>
                  <a:pt x="11401" y="6297"/>
                  <a:pt x="11407" y="6285"/>
                  <a:pt x="11418" y="6267"/>
                </a:cubicBezTo>
                <a:cubicBezTo>
                  <a:pt x="11424" y="6261"/>
                  <a:pt x="11436" y="6255"/>
                  <a:pt x="11442" y="6249"/>
                </a:cubicBezTo>
                <a:cubicBezTo>
                  <a:pt x="11448" y="6243"/>
                  <a:pt x="11460" y="6237"/>
                  <a:pt x="11466" y="6231"/>
                </a:cubicBezTo>
                <a:cubicBezTo>
                  <a:pt x="11472" y="6226"/>
                  <a:pt x="11478" y="6220"/>
                  <a:pt x="11484" y="6208"/>
                </a:cubicBezTo>
                <a:cubicBezTo>
                  <a:pt x="11495" y="6196"/>
                  <a:pt x="11507" y="6184"/>
                  <a:pt x="11525" y="6172"/>
                </a:cubicBezTo>
                <a:cubicBezTo>
                  <a:pt x="11537" y="6160"/>
                  <a:pt x="11543" y="6154"/>
                  <a:pt x="11549" y="6149"/>
                </a:cubicBezTo>
                <a:cubicBezTo>
                  <a:pt x="11561" y="6137"/>
                  <a:pt x="11561" y="6131"/>
                  <a:pt x="11573" y="6125"/>
                </a:cubicBezTo>
                <a:cubicBezTo>
                  <a:pt x="11590" y="6113"/>
                  <a:pt x="11602" y="6107"/>
                  <a:pt x="11620" y="6095"/>
                </a:cubicBezTo>
                <a:cubicBezTo>
                  <a:pt x="11626" y="6089"/>
                  <a:pt x="11626" y="6077"/>
                  <a:pt x="11632" y="6071"/>
                </a:cubicBezTo>
                <a:cubicBezTo>
                  <a:pt x="11638" y="6065"/>
                  <a:pt x="11644" y="6065"/>
                  <a:pt x="11656" y="6054"/>
                </a:cubicBezTo>
                <a:cubicBezTo>
                  <a:pt x="11656" y="6048"/>
                  <a:pt x="11656" y="6036"/>
                  <a:pt x="11656" y="6036"/>
                </a:cubicBezTo>
                <a:cubicBezTo>
                  <a:pt x="11661" y="6030"/>
                  <a:pt x="11673" y="6030"/>
                  <a:pt x="11679" y="6030"/>
                </a:cubicBezTo>
                <a:cubicBezTo>
                  <a:pt x="11691" y="6024"/>
                  <a:pt x="11697" y="6012"/>
                  <a:pt x="11703" y="6012"/>
                </a:cubicBezTo>
                <a:cubicBezTo>
                  <a:pt x="11715" y="6006"/>
                  <a:pt x="11721" y="6000"/>
                  <a:pt x="11727" y="5994"/>
                </a:cubicBezTo>
                <a:cubicBezTo>
                  <a:pt x="11733" y="5988"/>
                  <a:pt x="11745" y="5988"/>
                  <a:pt x="11750" y="5983"/>
                </a:cubicBezTo>
                <a:cubicBezTo>
                  <a:pt x="11756" y="5976"/>
                  <a:pt x="11762" y="5965"/>
                  <a:pt x="11768" y="5959"/>
                </a:cubicBezTo>
                <a:cubicBezTo>
                  <a:pt x="11780" y="5935"/>
                  <a:pt x="11774" y="5917"/>
                  <a:pt x="11786" y="5888"/>
                </a:cubicBezTo>
                <a:cubicBezTo>
                  <a:pt x="11786" y="5882"/>
                  <a:pt x="11804" y="5882"/>
                  <a:pt x="11810" y="5876"/>
                </a:cubicBezTo>
                <a:cubicBezTo>
                  <a:pt x="11816" y="5864"/>
                  <a:pt x="11822" y="5858"/>
                  <a:pt x="11827" y="5852"/>
                </a:cubicBezTo>
                <a:cubicBezTo>
                  <a:pt x="11839" y="5846"/>
                  <a:pt x="11851" y="5840"/>
                  <a:pt x="11857" y="5834"/>
                </a:cubicBezTo>
                <a:cubicBezTo>
                  <a:pt x="11869" y="5828"/>
                  <a:pt x="11869" y="5817"/>
                  <a:pt x="11875" y="5810"/>
                </a:cubicBezTo>
                <a:cubicBezTo>
                  <a:pt x="11881" y="5805"/>
                  <a:pt x="11887" y="5799"/>
                  <a:pt x="11893" y="5787"/>
                </a:cubicBezTo>
                <a:cubicBezTo>
                  <a:pt x="11899" y="5769"/>
                  <a:pt x="11899" y="5757"/>
                  <a:pt x="11899" y="5739"/>
                </a:cubicBezTo>
                <a:cubicBezTo>
                  <a:pt x="11899" y="5728"/>
                  <a:pt x="11899" y="5716"/>
                  <a:pt x="11899" y="5698"/>
                </a:cubicBezTo>
                <a:cubicBezTo>
                  <a:pt x="11899" y="5668"/>
                  <a:pt x="11916" y="5651"/>
                  <a:pt x="11916" y="5621"/>
                </a:cubicBezTo>
                <a:cubicBezTo>
                  <a:pt x="11916" y="5573"/>
                  <a:pt x="11916" y="5573"/>
                  <a:pt x="11916" y="5573"/>
                </a:cubicBezTo>
                <a:cubicBezTo>
                  <a:pt x="11905" y="5573"/>
                  <a:pt x="11893" y="5573"/>
                  <a:pt x="11881" y="5573"/>
                </a:cubicBezTo>
                <a:cubicBezTo>
                  <a:pt x="11869" y="5573"/>
                  <a:pt x="11851" y="5573"/>
                  <a:pt x="11839" y="5573"/>
                </a:cubicBezTo>
                <a:cubicBezTo>
                  <a:pt x="11834" y="5579"/>
                  <a:pt x="11827" y="5591"/>
                  <a:pt x="11816" y="5591"/>
                </a:cubicBezTo>
                <a:cubicBezTo>
                  <a:pt x="11792" y="5609"/>
                  <a:pt x="11774" y="5627"/>
                  <a:pt x="11739" y="5627"/>
                </a:cubicBezTo>
                <a:cubicBezTo>
                  <a:pt x="11721" y="5627"/>
                  <a:pt x="11715" y="5615"/>
                  <a:pt x="11697" y="5615"/>
                </a:cubicBezTo>
                <a:cubicBezTo>
                  <a:pt x="11673" y="5615"/>
                  <a:pt x="11673" y="5615"/>
                  <a:pt x="11673" y="5615"/>
                </a:cubicBezTo>
                <a:cubicBezTo>
                  <a:pt x="11656" y="5615"/>
                  <a:pt x="11650" y="5621"/>
                  <a:pt x="11632" y="5621"/>
                </a:cubicBezTo>
                <a:cubicBezTo>
                  <a:pt x="11614" y="5621"/>
                  <a:pt x="11602" y="5621"/>
                  <a:pt x="11584" y="5621"/>
                </a:cubicBezTo>
                <a:cubicBezTo>
                  <a:pt x="11579" y="5621"/>
                  <a:pt x="11561" y="5615"/>
                  <a:pt x="11549" y="5609"/>
                </a:cubicBezTo>
                <a:cubicBezTo>
                  <a:pt x="11537" y="5585"/>
                  <a:pt x="11537" y="5585"/>
                  <a:pt x="11537" y="5585"/>
                </a:cubicBezTo>
                <a:cubicBezTo>
                  <a:pt x="11537" y="5579"/>
                  <a:pt x="11525" y="5573"/>
                  <a:pt x="11519" y="5567"/>
                </a:cubicBezTo>
                <a:cubicBezTo>
                  <a:pt x="11519" y="5556"/>
                  <a:pt x="11525" y="5550"/>
                  <a:pt x="11519" y="5544"/>
                </a:cubicBezTo>
                <a:cubicBezTo>
                  <a:pt x="11519" y="5532"/>
                  <a:pt x="11501" y="5538"/>
                  <a:pt x="11501" y="5532"/>
                </a:cubicBezTo>
                <a:cubicBezTo>
                  <a:pt x="11490" y="5508"/>
                  <a:pt x="11490" y="5508"/>
                  <a:pt x="11490" y="5508"/>
                </a:cubicBezTo>
                <a:cubicBezTo>
                  <a:pt x="11484" y="5502"/>
                  <a:pt x="11490" y="5490"/>
                  <a:pt x="11490" y="5485"/>
                </a:cubicBezTo>
                <a:cubicBezTo>
                  <a:pt x="11484" y="5478"/>
                  <a:pt x="11472" y="5473"/>
                  <a:pt x="11466" y="5467"/>
                </a:cubicBezTo>
                <a:cubicBezTo>
                  <a:pt x="11460" y="5467"/>
                  <a:pt x="11448" y="5473"/>
                  <a:pt x="11442" y="5467"/>
                </a:cubicBezTo>
                <a:cubicBezTo>
                  <a:pt x="11430" y="5461"/>
                  <a:pt x="11424" y="5455"/>
                  <a:pt x="11418" y="5443"/>
                </a:cubicBezTo>
                <a:cubicBezTo>
                  <a:pt x="11413" y="5437"/>
                  <a:pt x="11413" y="5431"/>
                  <a:pt x="11401" y="5419"/>
                </a:cubicBezTo>
                <a:cubicBezTo>
                  <a:pt x="11395" y="5419"/>
                  <a:pt x="11389" y="5419"/>
                  <a:pt x="11377" y="5413"/>
                </a:cubicBezTo>
                <a:cubicBezTo>
                  <a:pt x="11371" y="5401"/>
                  <a:pt x="11371" y="5390"/>
                  <a:pt x="11359" y="5390"/>
                </a:cubicBezTo>
                <a:cubicBezTo>
                  <a:pt x="11353" y="5384"/>
                  <a:pt x="11347" y="5378"/>
                  <a:pt x="11341" y="5378"/>
                </a:cubicBezTo>
                <a:cubicBezTo>
                  <a:pt x="11329" y="5372"/>
                  <a:pt x="11324" y="5378"/>
                  <a:pt x="11318" y="5378"/>
                </a:cubicBezTo>
                <a:cubicBezTo>
                  <a:pt x="11306" y="5372"/>
                  <a:pt x="11300" y="5366"/>
                  <a:pt x="11294" y="5360"/>
                </a:cubicBezTo>
                <a:cubicBezTo>
                  <a:pt x="11276" y="5348"/>
                  <a:pt x="11276" y="5330"/>
                  <a:pt x="11270" y="5312"/>
                </a:cubicBezTo>
                <a:cubicBezTo>
                  <a:pt x="11270" y="5307"/>
                  <a:pt x="11264" y="5301"/>
                  <a:pt x="11264" y="5289"/>
                </a:cubicBezTo>
                <a:cubicBezTo>
                  <a:pt x="11264" y="5277"/>
                  <a:pt x="11264" y="5259"/>
                  <a:pt x="11258" y="5247"/>
                </a:cubicBezTo>
                <a:cubicBezTo>
                  <a:pt x="11252" y="5235"/>
                  <a:pt x="11241" y="5235"/>
                  <a:pt x="11235" y="5230"/>
                </a:cubicBezTo>
                <a:cubicBezTo>
                  <a:pt x="11223" y="5212"/>
                  <a:pt x="11211" y="5200"/>
                  <a:pt x="11199" y="5182"/>
                </a:cubicBezTo>
                <a:cubicBezTo>
                  <a:pt x="11199" y="5170"/>
                  <a:pt x="11187" y="5170"/>
                  <a:pt x="11187" y="5158"/>
                </a:cubicBezTo>
                <a:cubicBezTo>
                  <a:pt x="11187" y="5152"/>
                  <a:pt x="11193" y="5146"/>
                  <a:pt x="11193" y="5135"/>
                </a:cubicBezTo>
                <a:cubicBezTo>
                  <a:pt x="11193" y="5111"/>
                  <a:pt x="11193" y="5111"/>
                  <a:pt x="11193" y="5111"/>
                </a:cubicBezTo>
                <a:cubicBezTo>
                  <a:pt x="11193" y="5099"/>
                  <a:pt x="11193" y="5081"/>
                  <a:pt x="11187" y="5069"/>
                </a:cubicBezTo>
                <a:cubicBezTo>
                  <a:pt x="11181" y="5058"/>
                  <a:pt x="11169" y="5058"/>
                  <a:pt x="11169" y="5046"/>
                </a:cubicBezTo>
                <a:cubicBezTo>
                  <a:pt x="11158" y="5028"/>
                  <a:pt x="11158" y="5016"/>
                  <a:pt x="11146" y="4998"/>
                </a:cubicBezTo>
                <a:cubicBezTo>
                  <a:pt x="11140" y="4992"/>
                  <a:pt x="11140" y="4986"/>
                  <a:pt x="11134" y="4975"/>
                </a:cubicBezTo>
                <a:cubicBezTo>
                  <a:pt x="11128" y="4969"/>
                  <a:pt x="11116" y="4975"/>
                  <a:pt x="11110" y="4963"/>
                </a:cubicBezTo>
                <a:cubicBezTo>
                  <a:pt x="11104" y="4957"/>
                  <a:pt x="11104" y="4951"/>
                  <a:pt x="11098" y="4945"/>
                </a:cubicBezTo>
                <a:cubicBezTo>
                  <a:pt x="11098" y="4933"/>
                  <a:pt x="11098" y="4927"/>
                  <a:pt x="11098" y="4921"/>
                </a:cubicBezTo>
                <a:cubicBezTo>
                  <a:pt x="11098" y="4903"/>
                  <a:pt x="11104" y="4892"/>
                  <a:pt x="11098" y="4874"/>
                </a:cubicBezTo>
                <a:cubicBezTo>
                  <a:pt x="11098" y="4868"/>
                  <a:pt x="11092" y="4856"/>
                  <a:pt x="11092" y="4850"/>
                </a:cubicBezTo>
                <a:cubicBezTo>
                  <a:pt x="11092" y="4844"/>
                  <a:pt x="11080" y="4838"/>
                  <a:pt x="11075" y="4826"/>
                </a:cubicBezTo>
                <a:cubicBezTo>
                  <a:pt x="11063" y="4809"/>
                  <a:pt x="11045" y="4803"/>
                  <a:pt x="11039" y="4785"/>
                </a:cubicBezTo>
                <a:cubicBezTo>
                  <a:pt x="11033" y="4773"/>
                  <a:pt x="11027" y="4767"/>
                  <a:pt x="11027" y="4761"/>
                </a:cubicBezTo>
                <a:cubicBezTo>
                  <a:pt x="11021" y="4743"/>
                  <a:pt x="11027" y="4731"/>
                  <a:pt x="11027" y="4714"/>
                </a:cubicBezTo>
                <a:cubicBezTo>
                  <a:pt x="11021" y="4696"/>
                  <a:pt x="11009" y="4684"/>
                  <a:pt x="11003" y="4666"/>
                </a:cubicBezTo>
                <a:cubicBezTo>
                  <a:pt x="10997" y="4660"/>
                  <a:pt x="10991" y="4654"/>
                  <a:pt x="10986" y="4648"/>
                </a:cubicBezTo>
                <a:cubicBezTo>
                  <a:pt x="10980" y="4637"/>
                  <a:pt x="10974" y="4631"/>
                  <a:pt x="10968" y="4625"/>
                </a:cubicBezTo>
                <a:cubicBezTo>
                  <a:pt x="10962" y="4613"/>
                  <a:pt x="10950" y="4613"/>
                  <a:pt x="10944" y="4607"/>
                </a:cubicBezTo>
                <a:cubicBezTo>
                  <a:pt x="10938" y="4601"/>
                  <a:pt x="10926" y="4560"/>
                  <a:pt x="10920" y="4554"/>
                </a:cubicBezTo>
                <a:close/>
                <a:moveTo>
                  <a:pt x="5117" y="8922"/>
                </a:moveTo>
                <a:lnTo>
                  <a:pt x="5117" y="8922"/>
                </a:lnTo>
                <a:cubicBezTo>
                  <a:pt x="5111" y="8922"/>
                  <a:pt x="5111" y="8922"/>
                  <a:pt x="5105" y="8922"/>
                </a:cubicBezTo>
                <a:cubicBezTo>
                  <a:pt x="5099" y="8916"/>
                  <a:pt x="5093" y="8916"/>
                  <a:pt x="5093" y="8916"/>
                </a:cubicBezTo>
                <a:cubicBezTo>
                  <a:pt x="5093" y="8910"/>
                  <a:pt x="5093" y="8905"/>
                  <a:pt x="5093" y="8905"/>
                </a:cubicBezTo>
                <a:cubicBezTo>
                  <a:pt x="5093" y="8899"/>
                  <a:pt x="5093" y="8893"/>
                  <a:pt x="5093" y="8893"/>
                </a:cubicBezTo>
                <a:cubicBezTo>
                  <a:pt x="5087" y="8887"/>
                  <a:pt x="5087" y="8887"/>
                  <a:pt x="5081" y="8887"/>
                </a:cubicBezTo>
                <a:cubicBezTo>
                  <a:pt x="5075" y="8887"/>
                  <a:pt x="5075" y="8887"/>
                  <a:pt x="5069" y="8887"/>
                </a:cubicBezTo>
                <a:cubicBezTo>
                  <a:pt x="5069" y="8922"/>
                  <a:pt x="5069" y="8922"/>
                  <a:pt x="5069" y="8922"/>
                </a:cubicBezTo>
                <a:cubicBezTo>
                  <a:pt x="5057" y="8922"/>
                  <a:pt x="5052" y="8922"/>
                  <a:pt x="5046" y="8928"/>
                </a:cubicBezTo>
                <a:cubicBezTo>
                  <a:pt x="5040" y="8934"/>
                  <a:pt x="5040" y="8940"/>
                  <a:pt x="5040" y="8940"/>
                </a:cubicBezTo>
                <a:cubicBezTo>
                  <a:pt x="5034" y="8946"/>
                  <a:pt x="5028" y="8946"/>
                  <a:pt x="5028" y="8952"/>
                </a:cubicBezTo>
                <a:cubicBezTo>
                  <a:pt x="5028" y="8964"/>
                  <a:pt x="5040" y="8976"/>
                  <a:pt x="5052" y="8976"/>
                </a:cubicBezTo>
                <a:cubicBezTo>
                  <a:pt x="5057" y="8976"/>
                  <a:pt x="5063" y="8970"/>
                  <a:pt x="5063" y="8970"/>
                </a:cubicBezTo>
                <a:cubicBezTo>
                  <a:pt x="5069" y="8970"/>
                  <a:pt x="5075" y="8976"/>
                  <a:pt x="5075" y="8976"/>
                </a:cubicBezTo>
                <a:cubicBezTo>
                  <a:pt x="5081" y="8976"/>
                  <a:pt x="5087" y="8976"/>
                  <a:pt x="5087" y="8976"/>
                </a:cubicBezTo>
                <a:cubicBezTo>
                  <a:pt x="5093" y="8976"/>
                  <a:pt x="5093" y="8982"/>
                  <a:pt x="5099" y="8987"/>
                </a:cubicBezTo>
                <a:cubicBezTo>
                  <a:pt x="5093" y="8987"/>
                  <a:pt x="5093" y="8993"/>
                  <a:pt x="5093" y="8999"/>
                </a:cubicBezTo>
                <a:cubicBezTo>
                  <a:pt x="5093" y="9005"/>
                  <a:pt x="5081" y="9005"/>
                  <a:pt x="5081" y="9011"/>
                </a:cubicBezTo>
                <a:cubicBezTo>
                  <a:pt x="5081" y="9017"/>
                  <a:pt x="5087" y="9017"/>
                  <a:pt x="5087" y="9023"/>
                </a:cubicBezTo>
                <a:cubicBezTo>
                  <a:pt x="5087" y="9023"/>
                  <a:pt x="5087" y="9029"/>
                  <a:pt x="5087" y="9035"/>
                </a:cubicBezTo>
                <a:cubicBezTo>
                  <a:pt x="5099" y="9035"/>
                  <a:pt x="5111" y="9029"/>
                  <a:pt x="5117" y="9035"/>
                </a:cubicBezTo>
                <a:cubicBezTo>
                  <a:pt x="5129" y="9041"/>
                  <a:pt x="5135" y="9041"/>
                  <a:pt x="5140" y="9047"/>
                </a:cubicBezTo>
                <a:cubicBezTo>
                  <a:pt x="5140" y="9053"/>
                  <a:pt x="5135" y="9053"/>
                  <a:pt x="5135" y="9059"/>
                </a:cubicBezTo>
                <a:cubicBezTo>
                  <a:pt x="5135" y="9065"/>
                  <a:pt x="5135" y="9065"/>
                  <a:pt x="5135" y="9071"/>
                </a:cubicBezTo>
                <a:cubicBezTo>
                  <a:pt x="5129" y="9071"/>
                  <a:pt x="5123" y="9071"/>
                  <a:pt x="5111" y="9071"/>
                </a:cubicBezTo>
                <a:lnTo>
                  <a:pt x="5105" y="9071"/>
                </a:lnTo>
                <a:cubicBezTo>
                  <a:pt x="5093" y="9071"/>
                  <a:pt x="5087" y="9076"/>
                  <a:pt x="5081" y="9076"/>
                </a:cubicBezTo>
                <a:cubicBezTo>
                  <a:pt x="5069" y="9076"/>
                  <a:pt x="5063" y="9076"/>
                  <a:pt x="5057" y="9076"/>
                </a:cubicBezTo>
                <a:cubicBezTo>
                  <a:pt x="5052" y="9076"/>
                  <a:pt x="5052" y="9082"/>
                  <a:pt x="5046" y="9088"/>
                </a:cubicBezTo>
                <a:cubicBezTo>
                  <a:pt x="5040" y="9088"/>
                  <a:pt x="5034" y="9094"/>
                  <a:pt x="5034" y="9100"/>
                </a:cubicBezTo>
                <a:cubicBezTo>
                  <a:pt x="5034" y="9106"/>
                  <a:pt x="5034" y="9106"/>
                  <a:pt x="5034" y="9106"/>
                </a:cubicBezTo>
                <a:cubicBezTo>
                  <a:pt x="5034" y="9106"/>
                  <a:pt x="5040" y="9112"/>
                  <a:pt x="5040" y="9118"/>
                </a:cubicBezTo>
                <a:lnTo>
                  <a:pt x="5040" y="9124"/>
                </a:lnTo>
                <a:cubicBezTo>
                  <a:pt x="5040" y="9130"/>
                  <a:pt x="5040" y="9136"/>
                  <a:pt x="5040" y="9136"/>
                </a:cubicBezTo>
                <a:cubicBezTo>
                  <a:pt x="5040" y="9142"/>
                  <a:pt x="5052" y="9142"/>
                  <a:pt x="5052" y="9142"/>
                </a:cubicBezTo>
                <a:cubicBezTo>
                  <a:pt x="5052" y="9148"/>
                  <a:pt x="5057" y="9153"/>
                  <a:pt x="5057" y="9160"/>
                </a:cubicBezTo>
                <a:cubicBezTo>
                  <a:pt x="5057" y="9165"/>
                  <a:pt x="5057" y="9165"/>
                  <a:pt x="5057" y="9165"/>
                </a:cubicBezTo>
                <a:cubicBezTo>
                  <a:pt x="5057" y="9171"/>
                  <a:pt x="5052" y="9171"/>
                  <a:pt x="5052" y="9177"/>
                </a:cubicBezTo>
                <a:cubicBezTo>
                  <a:pt x="5052" y="9183"/>
                  <a:pt x="5046" y="9183"/>
                  <a:pt x="5046" y="9189"/>
                </a:cubicBezTo>
                <a:cubicBezTo>
                  <a:pt x="5046" y="9201"/>
                  <a:pt x="5057" y="9201"/>
                  <a:pt x="5063" y="9207"/>
                </a:cubicBezTo>
                <a:cubicBezTo>
                  <a:pt x="5069" y="9219"/>
                  <a:pt x="5075" y="9225"/>
                  <a:pt x="5075" y="9231"/>
                </a:cubicBezTo>
                <a:cubicBezTo>
                  <a:pt x="5075" y="9237"/>
                  <a:pt x="5063" y="9231"/>
                  <a:pt x="5063" y="9237"/>
                </a:cubicBezTo>
                <a:cubicBezTo>
                  <a:pt x="5063" y="9242"/>
                  <a:pt x="5063" y="9248"/>
                  <a:pt x="5063" y="9248"/>
                </a:cubicBezTo>
                <a:cubicBezTo>
                  <a:pt x="5069" y="9254"/>
                  <a:pt x="5075" y="9254"/>
                  <a:pt x="5075" y="9254"/>
                </a:cubicBezTo>
                <a:cubicBezTo>
                  <a:pt x="5081" y="9260"/>
                  <a:pt x="5087" y="9260"/>
                  <a:pt x="5087" y="9260"/>
                </a:cubicBezTo>
                <a:cubicBezTo>
                  <a:pt x="5093" y="9260"/>
                  <a:pt x="5087" y="9266"/>
                  <a:pt x="5087" y="9272"/>
                </a:cubicBezTo>
                <a:cubicBezTo>
                  <a:pt x="5063" y="9284"/>
                  <a:pt x="5063" y="9284"/>
                  <a:pt x="5063" y="9284"/>
                </a:cubicBezTo>
                <a:cubicBezTo>
                  <a:pt x="5069" y="9296"/>
                  <a:pt x="5069" y="9296"/>
                  <a:pt x="5069" y="9296"/>
                </a:cubicBezTo>
                <a:cubicBezTo>
                  <a:pt x="5075" y="9296"/>
                  <a:pt x="5075" y="9296"/>
                  <a:pt x="5081" y="9296"/>
                </a:cubicBezTo>
                <a:cubicBezTo>
                  <a:pt x="5105" y="9296"/>
                  <a:pt x="5105" y="9296"/>
                  <a:pt x="5105" y="9296"/>
                </a:cubicBezTo>
                <a:cubicBezTo>
                  <a:pt x="5111" y="9296"/>
                  <a:pt x="5111" y="9296"/>
                  <a:pt x="5117" y="9296"/>
                </a:cubicBezTo>
                <a:cubicBezTo>
                  <a:pt x="5117" y="9302"/>
                  <a:pt x="5117" y="9308"/>
                  <a:pt x="5111" y="9314"/>
                </a:cubicBezTo>
                <a:cubicBezTo>
                  <a:pt x="5105" y="9319"/>
                  <a:pt x="5099" y="9319"/>
                  <a:pt x="5093" y="9326"/>
                </a:cubicBezTo>
                <a:cubicBezTo>
                  <a:pt x="5099" y="9331"/>
                  <a:pt x="5099" y="9337"/>
                  <a:pt x="5111" y="9343"/>
                </a:cubicBezTo>
                <a:cubicBezTo>
                  <a:pt x="5117" y="9343"/>
                  <a:pt x="5117" y="9343"/>
                  <a:pt x="5123" y="9343"/>
                </a:cubicBezTo>
                <a:cubicBezTo>
                  <a:pt x="5129" y="9343"/>
                  <a:pt x="5129" y="9343"/>
                  <a:pt x="5135" y="9343"/>
                </a:cubicBezTo>
                <a:cubicBezTo>
                  <a:pt x="5135" y="9343"/>
                  <a:pt x="5129" y="9349"/>
                  <a:pt x="5135" y="9349"/>
                </a:cubicBezTo>
                <a:cubicBezTo>
                  <a:pt x="5123" y="9361"/>
                  <a:pt x="5123" y="9361"/>
                  <a:pt x="5123" y="9361"/>
                </a:cubicBezTo>
                <a:cubicBezTo>
                  <a:pt x="5123" y="9367"/>
                  <a:pt x="5129" y="9367"/>
                  <a:pt x="5129" y="9373"/>
                </a:cubicBezTo>
                <a:cubicBezTo>
                  <a:pt x="5135" y="9379"/>
                  <a:pt x="5140" y="9373"/>
                  <a:pt x="5140" y="9379"/>
                </a:cubicBezTo>
                <a:cubicBezTo>
                  <a:pt x="5146" y="9385"/>
                  <a:pt x="5146" y="9391"/>
                  <a:pt x="5146" y="9397"/>
                </a:cubicBezTo>
                <a:cubicBezTo>
                  <a:pt x="5146" y="9397"/>
                  <a:pt x="5140" y="9403"/>
                  <a:pt x="5140" y="9408"/>
                </a:cubicBezTo>
                <a:cubicBezTo>
                  <a:pt x="5146" y="9408"/>
                  <a:pt x="5152" y="9414"/>
                  <a:pt x="5152" y="9414"/>
                </a:cubicBezTo>
                <a:cubicBezTo>
                  <a:pt x="5164" y="9420"/>
                  <a:pt x="5176" y="9420"/>
                  <a:pt x="5188" y="9426"/>
                </a:cubicBezTo>
                <a:cubicBezTo>
                  <a:pt x="5194" y="9432"/>
                  <a:pt x="5194" y="9432"/>
                  <a:pt x="5200" y="9438"/>
                </a:cubicBezTo>
                <a:cubicBezTo>
                  <a:pt x="5200" y="9438"/>
                  <a:pt x="5200" y="9444"/>
                  <a:pt x="5200" y="9450"/>
                </a:cubicBezTo>
                <a:cubicBezTo>
                  <a:pt x="5206" y="9450"/>
                  <a:pt x="5206" y="9456"/>
                  <a:pt x="5206" y="9462"/>
                </a:cubicBezTo>
                <a:cubicBezTo>
                  <a:pt x="5206" y="9462"/>
                  <a:pt x="5212" y="9462"/>
                  <a:pt x="5218" y="9468"/>
                </a:cubicBezTo>
                <a:cubicBezTo>
                  <a:pt x="5224" y="9468"/>
                  <a:pt x="5229" y="9468"/>
                  <a:pt x="5229" y="9474"/>
                </a:cubicBezTo>
                <a:cubicBezTo>
                  <a:pt x="5229" y="9480"/>
                  <a:pt x="5229" y="9480"/>
                  <a:pt x="5229" y="9485"/>
                </a:cubicBezTo>
                <a:cubicBezTo>
                  <a:pt x="5229" y="9492"/>
                  <a:pt x="5229" y="9497"/>
                  <a:pt x="5229" y="9503"/>
                </a:cubicBezTo>
                <a:cubicBezTo>
                  <a:pt x="5241" y="9503"/>
                  <a:pt x="5247" y="9503"/>
                  <a:pt x="5253" y="9503"/>
                </a:cubicBezTo>
                <a:cubicBezTo>
                  <a:pt x="5259" y="9503"/>
                  <a:pt x="5259" y="9503"/>
                  <a:pt x="5265" y="9503"/>
                </a:cubicBezTo>
                <a:cubicBezTo>
                  <a:pt x="5271" y="9509"/>
                  <a:pt x="5271" y="9509"/>
                  <a:pt x="5277" y="9509"/>
                </a:cubicBezTo>
                <a:cubicBezTo>
                  <a:pt x="5277" y="9509"/>
                  <a:pt x="5277" y="9515"/>
                  <a:pt x="5277" y="9521"/>
                </a:cubicBezTo>
                <a:cubicBezTo>
                  <a:pt x="5283" y="9527"/>
                  <a:pt x="5289" y="9539"/>
                  <a:pt x="5295" y="9539"/>
                </a:cubicBezTo>
                <a:cubicBezTo>
                  <a:pt x="5306" y="9545"/>
                  <a:pt x="5312" y="9539"/>
                  <a:pt x="5318" y="9539"/>
                </a:cubicBezTo>
                <a:cubicBezTo>
                  <a:pt x="5324" y="9539"/>
                  <a:pt x="5324" y="9545"/>
                  <a:pt x="5330" y="9545"/>
                </a:cubicBezTo>
                <a:cubicBezTo>
                  <a:pt x="5336" y="9545"/>
                  <a:pt x="5336" y="9551"/>
                  <a:pt x="5342" y="9551"/>
                </a:cubicBezTo>
                <a:cubicBezTo>
                  <a:pt x="5348" y="9551"/>
                  <a:pt x="5348" y="9551"/>
                  <a:pt x="5354" y="9551"/>
                </a:cubicBezTo>
                <a:cubicBezTo>
                  <a:pt x="5360" y="9551"/>
                  <a:pt x="5360" y="9557"/>
                  <a:pt x="5366" y="9563"/>
                </a:cubicBezTo>
                <a:cubicBezTo>
                  <a:pt x="5372" y="9563"/>
                  <a:pt x="5378" y="9557"/>
                  <a:pt x="5390" y="9563"/>
                </a:cubicBezTo>
                <a:cubicBezTo>
                  <a:pt x="5401" y="9563"/>
                  <a:pt x="5401" y="9563"/>
                  <a:pt x="5401" y="9563"/>
                </a:cubicBezTo>
                <a:cubicBezTo>
                  <a:pt x="5401" y="9563"/>
                  <a:pt x="5407" y="9569"/>
                  <a:pt x="5413" y="9569"/>
                </a:cubicBezTo>
                <a:cubicBezTo>
                  <a:pt x="5413" y="9569"/>
                  <a:pt x="5419" y="9574"/>
                  <a:pt x="5425" y="9574"/>
                </a:cubicBezTo>
                <a:cubicBezTo>
                  <a:pt x="5514" y="9574"/>
                  <a:pt x="5514" y="9574"/>
                  <a:pt x="5514" y="9574"/>
                </a:cubicBezTo>
                <a:cubicBezTo>
                  <a:pt x="5520" y="9574"/>
                  <a:pt x="5520" y="9574"/>
                  <a:pt x="5526" y="9574"/>
                </a:cubicBezTo>
                <a:cubicBezTo>
                  <a:pt x="5532" y="9574"/>
                  <a:pt x="5532" y="9574"/>
                  <a:pt x="5538" y="9569"/>
                </a:cubicBezTo>
                <a:cubicBezTo>
                  <a:pt x="5544" y="9569"/>
                  <a:pt x="5538" y="9563"/>
                  <a:pt x="5544" y="9557"/>
                </a:cubicBezTo>
                <a:cubicBezTo>
                  <a:pt x="5544" y="9551"/>
                  <a:pt x="5550" y="9551"/>
                  <a:pt x="5556" y="9545"/>
                </a:cubicBezTo>
                <a:cubicBezTo>
                  <a:pt x="5556" y="9545"/>
                  <a:pt x="5561" y="9551"/>
                  <a:pt x="5573" y="9551"/>
                </a:cubicBezTo>
                <a:cubicBezTo>
                  <a:pt x="5579" y="9551"/>
                  <a:pt x="5585" y="9551"/>
                  <a:pt x="5591" y="9545"/>
                </a:cubicBezTo>
                <a:cubicBezTo>
                  <a:pt x="5591" y="9539"/>
                  <a:pt x="5591" y="9533"/>
                  <a:pt x="5585" y="9527"/>
                </a:cubicBezTo>
                <a:cubicBezTo>
                  <a:pt x="5585" y="9521"/>
                  <a:pt x="5579" y="9527"/>
                  <a:pt x="5573" y="9527"/>
                </a:cubicBezTo>
                <a:cubicBezTo>
                  <a:pt x="5567" y="9521"/>
                  <a:pt x="5561" y="9515"/>
                  <a:pt x="5550" y="9515"/>
                </a:cubicBezTo>
                <a:cubicBezTo>
                  <a:pt x="5550" y="9515"/>
                  <a:pt x="5544" y="9515"/>
                  <a:pt x="5538" y="9515"/>
                </a:cubicBezTo>
                <a:cubicBezTo>
                  <a:pt x="5538" y="9515"/>
                  <a:pt x="5532" y="9509"/>
                  <a:pt x="5526" y="9509"/>
                </a:cubicBezTo>
                <a:cubicBezTo>
                  <a:pt x="5520" y="9509"/>
                  <a:pt x="5514" y="9509"/>
                  <a:pt x="5502" y="9509"/>
                </a:cubicBezTo>
                <a:cubicBezTo>
                  <a:pt x="5496" y="9509"/>
                  <a:pt x="5496" y="9509"/>
                  <a:pt x="5490" y="9509"/>
                </a:cubicBezTo>
                <a:cubicBezTo>
                  <a:pt x="5490" y="9485"/>
                  <a:pt x="5490" y="9485"/>
                  <a:pt x="5490" y="9485"/>
                </a:cubicBezTo>
                <a:cubicBezTo>
                  <a:pt x="5484" y="9485"/>
                  <a:pt x="5479" y="9485"/>
                  <a:pt x="5467" y="9485"/>
                </a:cubicBezTo>
                <a:cubicBezTo>
                  <a:pt x="5461" y="9485"/>
                  <a:pt x="5461" y="9485"/>
                  <a:pt x="5455" y="9485"/>
                </a:cubicBezTo>
                <a:cubicBezTo>
                  <a:pt x="5455" y="9480"/>
                  <a:pt x="5449" y="9480"/>
                  <a:pt x="5443" y="9474"/>
                </a:cubicBezTo>
                <a:cubicBezTo>
                  <a:pt x="5443" y="9468"/>
                  <a:pt x="5443" y="9468"/>
                  <a:pt x="5443" y="9462"/>
                </a:cubicBezTo>
                <a:cubicBezTo>
                  <a:pt x="5437" y="9450"/>
                  <a:pt x="5437" y="9444"/>
                  <a:pt x="5437" y="9438"/>
                </a:cubicBezTo>
                <a:cubicBezTo>
                  <a:pt x="5437" y="9432"/>
                  <a:pt x="5437" y="9432"/>
                  <a:pt x="5437" y="9426"/>
                </a:cubicBezTo>
                <a:cubicBezTo>
                  <a:pt x="5437" y="9420"/>
                  <a:pt x="5437" y="9420"/>
                  <a:pt x="5437" y="9414"/>
                </a:cubicBezTo>
                <a:cubicBezTo>
                  <a:pt x="5437" y="9408"/>
                  <a:pt x="5425" y="9408"/>
                  <a:pt x="5425" y="9408"/>
                </a:cubicBezTo>
                <a:cubicBezTo>
                  <a:pt x="5425" y="9403"/>
                  <a:pt x="5419" y="9397"/>
                  <a:pt x="5419" y="9397"/>
                </a:cubicBezTo>
                <a:cubicBezTo>
                  <a:pt x="5419" y="9391"/>
                  <a:pt x="5419" y="9385"/>
                  <a:pt x="5419" y="9385"/>
                </a:cubicBezTo>
                <a:cubicBezTo>
                  <a:pt x="5419" y="9373"/>
                  <a:pt x="5419" y="9373"/>
                  <a:pt x="5419" y="9373"/>
                </a:cubicBezTo>
                <a:cubicBezTo>
                  <a:pt x="5419" y="9367"/>
                  <a:pt x="5413" y="9367"/>
                  <a:pt x="5413" y="9361"/>
                </a:cubicBezTo>
                <a:cubicBezTo>
                  <a:pt x="5413" y="9355"/>
                  <a:pt x="5413" y="9343"/>
                  <a:pt x="5413" y="9337"/>
                </a:cubicBezTo>
                <a:cubicBezTo>
                  <a:pt x="5413" y="9331"/>
                  <a:pt x="5413" y="9331"/>
                  <a:pt x="5413" y="9326"/>
                </a:cubicBezTo>
                <a:cubicBezTo>
                  <a:pt x="5407" y="9319"/>
                  <a:pt x="5407" y="9319"/>
                  <a:pt x="5407" y="9314"/>
                </a:cubicBezTo>
                <a:cubicBezTo>
                  <a:pt x="5401" y="9308"/>
                  <a:pt x="5390" y="9308"/>
                  <a:pt x="5390" y="9302"/>
                </a:cubicBezTo>
                <a:cubicBezTo>
                  <a:pt x="5390" y="9296"/>
                  <a:pt x="5395" y="9290"/>
                  <a:pt x="5395" y="9284"/>
                </a:cubicBezTo>
                <a:cubicBezTo>
                  <a:pt x="5395" y="9272"/>
                  <a:pt x="5395" y="9272"/>
                  <a:pt x="5395" y="9272"/>
                </a:cubicBezTo>
                <a:cubicBezTo>
                  <a:pt x="5395" y="9266"/>
                  <a:pt x="5390" y="9266"/>
                  <a:pt x="5390" y="9260"/>
                </a:cubicBezTo>
                <a:cubicBezTo>
                  <a:pt x="5390" y="9225"/>
                  <a:pt x="5390" y="9225"/>
                  <a:pt x="5390" y="9225"/>
                </a:cubicBezTo>
                <a:cubicBezTo>
                  <a:pt x="5390" y="9213"/>
                  <a:pt x="5395" y="9207"/>
                  <a:pt x="5395" y="9195"/>
                </a:cubicBezTo>
                <a:cubicBezTo>
                  <a:pt x="5449" y="9195"/>
                  <a:pt x="5449" y="9195"/>
                  <a:pt x="5449" y="9195"/>
                </a:cubicBezTo>
                <a:cubicBezTo>
                  <a:pt x="5449" y="9189"/>
                  <a:pt x="5449" y="9183"/>
                  <a:pt x="5449" y="9177"/>
                </a:cubicBezTo>
                <a:cubicBezTo>
                  <a:pt x="5449" y="9171"/>
                  <a:pt x="5449" y="9171"/>
                  <a:pt x="5449" y="9165"/>
                </a:cubicBezTo>
                <a:cubicBezTo>
                  <a:pt x="5449" y="9160"/>
                  <a:pt x="5449" y="9153"/>
                  <a:pt x="5449" y="9142"/>
                </a:cubicBezTo>
                <a:cubicBezTo>
                  <a:pt x="5455" y="9136"/>
                  <a:pt x="5455" y="9136"/>
                  <a:pt x="5461" y="9130"/>
                </a:cubicBezTo>
                <a:cubicBezTo>
                  <a:pt x="5461" y="9130"/>
                  <a:pt x="5467" y="9130"/>
                  <a:pt x="5472" y="9130"/>
                </a:cubicBezTo>
                <a:cubicBezTo>
                  <a:pt x="5479" y="9130"/>
                  <a:pt x="5484" y="9130"/>
                  <a:pt x="5496" y="9124"/>
                </a:cubicBezTo>
                <a:lnTo>
                  <a:pt x="5502" y="9118"/>
                </a:lnTo>
                <a:cubicBezTo>
                  <a:pt x="5514" y="9100"/>
                  <a:pt x="5514" y="9088"/>
                  <a:pt x="5520" y="9071"/>
                </a:cubicBezTo>
                <a:cubicBezTo>
                  <a:pt x="5520" y="9065"/>
                  <a:pt x="5526" y="9059"/>
                  <a:pt x="5526" y="9059"/>
                </a:cubicBezTo>
                <a:cubicBezTo>
                  <a:pt x="5526" y="9053"/>
                  <a:pt x="5532" y="9053"/>
                  <a:pt x="5532" y="9047"/>
                </a:cubicBezTo>
                <a:cubicBezTo>
                  <a:pt x="5538" y="9041"/>
                  <a:pt x="5538" y="9041"/>
                  <a:pt x="5544" y="9041"/>
                </a:cubicBezTo>
                <a:cubicBezTo>
                  <a:pt x="5550" y="9041"/>
                  <a:pt x="5550" y="9035"/>
                  <a:pt x="5556" y="9035"/>
                </a:cubicBezTo>
                <a:cubicBezTo>
                  <a:pt x="5561" y="9029"/>
                  <a:pt x="5561" y="9035"/>
                  <a:pt x="5567" y="9035"/>
                </a:cubicBezTo>
                <a:cubicBezTo>
                  <a:pt x="5573" y="9029"/>
                  <a:pt x="5573" y="9023"/>
                  <a:pt x="5573" y="9023"/>
                </a:cubicBezTo>
                <a:cubicBezTo>
                  <a:pt x="5573" y="8999"/>
                  <a:pt x="5573" y="8999"/>
                  <a:pt x="5573" y="8999"/>
                </a:cubicBezTo>
                <a:cubicBezTo>
                  <a:pt x="5567" y="8999"/>
                  <a:pt x="5561" y="8993"/>
                  <a:pt x="5556" y="8993"/>
                </a:cubicBezTo>
                <a:cubicBezTo>
                  <a:pt x="5544" y="8993"/>
                  <a:pt x="5538" y="8999"/>
                  <a:pt x="5532" y="8993"/>
                </a:cubicBezTo>
                <a:cubicBezTo>
                  <a:pt x="5526" y="8993"/>
                  <a:pt x="5520" y="8993"/>
                  <a:pt x="5520" y="8987"/>
                </a:cubicBezTo>
                <a:cubicBezTo>
                  <a:pt x="5514" y="8987"/>
                  <a:pt x="5520" y="8982"/>
                  <a:pt x="5514" y="8976"/>
                </a:cubicBezTo>
                <a:cubicBezTo>
                  <a:pt x="5514" y="8976"/>
                  <a:pt x="5508" y="8970"/>
                  <a:pt x="5502" y="8964"/>
                </a:cubicBezTo>
                <a:lnTo>
                  <a:pt x="5496" y="8964"/>
                </a:lnTo>
                <a:cubicBezTo>
                  <a:pt x="5490" y="8964"/>
                  <a:pt x="5484" y="8958"/>
                  <a:pt x="5484" y="8958"/>
                </a:cubicBezTo>
                <a:cubicBezTo>
                  <a:pt x="5479" y="8952"/>
                  <a:pt x="5472" y="8946"/>
                  <a:pt x="5472" y="8946"/>
                </a:cubicBezTo>
                <a:cubicBezTo>
                  <a:pt x="5467" y="8940"/>
                  <a:pt x="5461" y="8940"/>
                  <a:pt x="5461" y="8934"/>
                </a:cubicBezTo>
                <a:cubicBezTo>
                  <a:pt x="5461" y="8922"/>
                  <a:pt x="5461" y="8916"/>
                  <a:pt x="5461" y="8910"/>
                </a:cubicBezTo>
                <a:cubicBezTo>
                  <a:pt x="5461" y="8899"/>
                  <a:pt x="5461" y="8899"/>
                  <a:pt x="5461" y="8899"/>
                </a:cubicBezTo>
                <a:cubicBezTo>
                  <a:pt x="5461" y="8893"/>
                  <a:pt x="5461" y="8893"/>
                  <a:pt x="5467" y="8887"/>
                </a:cubicBezTo>
                <a:cubicBezTo>
                  <a:pt x="5467" y="8881"/>
                  <a:pt x="5472" y="8881"/>
                  <a:pt x="5479" y="8875"/>
                </a:cubicBezTo>
                <a:cubicBezTo>
                  <a:pt x="5484" y="8863"/>
                  <a:pt x="5496" y="8857"/>
                  <a:pt x="5514" y="8857"/>
                </a:cubicBezTo>
                <a:cubicBezTo>
                  <a:pt x="5579" y="8857"/>
                  <a:pt x="5579" y="8857"/>
                  <a:pt x="5579" y="8857"/>
                </a:cubicBezTo>
                <a:cubicBezTo>
                  <a:pt x="5579" y="8792"/>
                  <a:pt x="5579" y="8792"/>
                  <a:pt x="5579" y="8792"/>
                </a:cubicBezTo>
                <a:cubicBezTo>
                  <a:pt x="5579" y="8786"/>
                  <a:pt x="5579" y="8786"/>
                  <a:pt x="5579" y="8780"/>
                </a:cubicBezTo>
                <a:cubicBezTo>
                  <a:pt x="5585" y="8774"/>
                  <a:pt x="5591" y="8774"/>
                  <a:pt x="5591" y="8774"/>
                </a:cubicBezTo>
                <a:cubicBezTo>
                  <a:pt x="5597" y="8762"/>
                  <a:pt x="5603" y="8756"/>
                  <a:pt x="5603" y="8750"/>
                </a:cubicBezTo>
                <a:cubicBezTo>
                  <a:pt x="5609" y="8744"/>
                  <a:pt x="5609" y="8744"/>
                  <a:pt x="5609" y="8739"/>
                </a:cubicBezTo>
                <a:cubicBezTo>
                  <a:pt x="5609" y="8733"/>
                  <a:pt x="5609" y="8733"/>
                  <a:pt x="5609" y="8727"/>
                </a:cubicBezTo>
                <a:cubicBezTo>
                  <a:pt x="5609" y="8721"/>
                  <a:pt x="5609" y="8721"/>
                  <a:pt x="5609" y="8715"/>
                </a:cubicBezTo>
                <a:cubicBezTo>
                  <a:pt x="5609" y="8709"/>
                  <a:pt x="5609" y="8709"/>
                  <a:pt x="5609" y="8703"/>
                </a:cubicBezTo>
                <a:cubicBezTo>
                  <a:pt x="5609" y="8697"/>
                  <a:pt x="5615" y="8691"/>
                  <a:pt x="5621" y="8691"/>
                </a:cubicBezTo>
                <a:cubicBezTo>
                  <a:pt x="5633" y="8691"/>
                  <a:pt x="5638" y="8697"/>
                  <a:pt x="5650" y="8697"/>
                </a:cubicBezTo>
                <a:cubicBezTo>
                  <a:pt x="5656" y="8697"/>
                  <a:pt x="5662" y="8697"/>
                  <a:pt x="5668" y="8691"/>
                </a:cubicBezTo>
                <a:cubicBezTo>
                  <a:pt x="5674" y="8691"/>
                  <a:pt x="5680" y="8685"/>
                  <a:pt x="5680" y="8679"/>
                </a:cubicBezTo>
                <a:cubicBezTo>
                  <a:pt x="5680" y="8679"/>
                  <a:pt x="5680" y="8673"/>
                  <a:pt x="5680" y="8667"/>
                </a:cubicBezTo>
                <a:cubicBezTo>
                  <a:pt x="5680" y="8655"/>
                  <a:pt x="5680" y="8655"/>
                  <a:pt x="5680" y="8655"/>
                </a:cubicBezTo>
                <a:lnTo>
                  <a:pt x="5674" y="8650"/>
                </a:lnTo>
                <a:cubicBezTo>
                  <a:pt x="5668" y="8650"/>
                  <a:pt x="5668" y="8644"/>
                  <a:pt x="5662" y="8650"/>
                </a:cubicBezTo>
                <a:cubicBezTo>
                  <a:pt x="5656" y="8650"/>
                  <a:pt x="5656" y="8650"/>
                  <a:pt x="5650" y="8655"/>
                </a:cubicBezTo>
                <a:cubicBezTo>
                  <a:pt x="5645" y="8655"/>
                  <a:pt x="5645" y="8661"/>
                  <a:pt x="5638" y="8661"/>
                </a:cubicBezTo>
                <a:cubicBezTo>
                  <a:pt x="5633" y="8667"/>
                  <a:pt x="5633" y="8661"/>
                  <a:pt x="5627" y="8661"/>
                </a:cubicBezTo>
                <a:cubicBezTo>
                  <a:pt x="5627" y="8661"/>
                  <a:pt x="5609" y="8661"/>
                  <a:pt x="5609" y="8655"/>
                </a:cubicBezTo>
                <a:cubicBezTo>
                  <a:pt x="5603" y="8650"/>
                  <a:pt x="5609" y="8644"/>
                  <a:pt x="5609" y="8632"/>
                </a:cubicBezTo>
                <a:cubicBezTo>
                  <a:pt x="5609" y="8626"/>
                  <a:pt x="5603" y="8620"/>
                  <a:pt x="5603" y="8608"/>
                </a:cubicBezTo>
                <a:lnTo>
                  <a:pt x="5603" y="8602"/>
                </a:lnTo>
                <a:cubicBezTo>
                  <a:pt x="5603" y="8567"/>
                  <a:pt x="5603" y="8567"/>
                  <a:pt x="5603" y="8567"/>
                </a:cubicBezTo>
                <a:cubicBezTo>
                  <a:pt x="5621" y="8567"/>
                  <a:pt x="5621" y="8567"/>
                  <a:pt x="5621" y="8567"/>
                </a:cubicBezTo>
                <a:cubicBezTo>
                  <a:pt x="5633" y="8567"/>
                  <a:pt x="5638" y="8572"/>
                  <a:pt x="5645" y="8572"/>
                </a:cubicBezTo>
                <a:cubicBezTo>
                  <a:pt x="5656" y="8578"/>
                  <a:pt x="5656" y="8590"/>
                  <a:pt x="5668" y="8590"/>
                </a:cubicBezTo>
                <a:cubicBezTo>
                  <a:pt x="5739" y="8590"/>
                  <a:pt x="5739" y="8590"/>
                  <a:pt x="5739" y="8590"/>
                </a:cubicBezTo>
                <a:cubicBezTo>
                  <a:pt x="5739" y="8584"/>
                  <a:pt x="5745" y="8584"/>
                  <a:pt x="5745" y="8578"/>
                </a:cubicBezTo>
                <a:cubicBezTo>
                  <a:pt x="5745" y="8572"/>
                  <a:pt x="5739" y="8572"/>
                  <a:pt x="5733" y="8567"/>
                </a:cubicBezTo>
                <a:cubicBezTo>
                  <a:pt x="5733" y="8555"/>
                  <a:pt x="5733" y="8555"/>
                  <a:pt x="5733" y="8555"/>
                </a:cubicBezTo>
                <a:cubicBezTo>
                  <a:pt x="5733" y="8555"/>
                  <a:pt x="5733" y="8549"/>
                  <a:pt x="5733" y="8543"/>
                </a:cubicBezTo>
                <a:cubicBezTo>
                  <a:pt x="5739" y="8543"/>
                  <a:pt x="5739" y="8537"/>
                  <a:pt x="5739" y="8537"/>
                </a:cubicBezTo>
                <a:cubicBezTo>
                  <a:pt x="5745" y="8531"/>
                  <a:pt x="5751" y="8531"/>
                  <a:pt x="5751" y="8531"/>
                </a:cubicBezTo>
                <a:cubicBezTo>
                  <a:pt x="5757" y="8525"/>
                  <a:pt x="5751" y="8519"/>
                  <a:pt x="5751" y="8519"/>
                </a:cubicBezTo>
                <a:cubicBezTo>
                  <a:pt x="5751" y="8513"/>
                  <a:pt x="5751" y="8507"/>
                  <a:pt x="5751" y="8507"/>
                </a:cubicBezTo>
                <a:cubicBezTo>
                  <a:pt x="5751" y="8495"/>
                  <a:pt x="5745" y="8489"/>
                  <a:pt x="5745" y="8484"/>
                </a:cubicBezTo>
                <a:cubicBezTo>
                  <a:pt x="5745" y="8478"/>
                  <a:pt x="5739" y="8478"/>
                  <a:pt x="5739" y="8472"/>
                </a:cubicBezTo>
                <a:cubicBezTo>
                  <a:pt x="5739" y="8448"/>
                  <a:pt x="5739" y="8448"/>
                  <a:pt x="5739" y="8448"/>
                </a:cubicBezTo>
                <a:cubicBezTo>
                  <a:pt x="5793" y="8448"/>
                  <a:pt x="5793" y="8448"/>
                  <a:pt x="5793" y="8448"/>
                </a:cubicBezTo>
                <a:cubicBezTo>
                  <a:pt x="5799" y="8448"/>
                  <a:pt x="5804" y="8442"/>
                  <a:pt x="5804" y="8442"/>
                </a:cubicBezTo>
                <a:cubicBezTo>
                  <a:pt x="5828" y="8442"/>
                  <a:pt x="5828" y="8442"/>
                  <a:pt x="5828" y="8442"/>
                </a:cubicBezTo>
                <a:cubicBezTo>
                  <a:pt x="5840" y="8442"/>
                  <a:pt x="5846" y="8442"/>
                  <a:pt x="5852" y="8442"/>
                </a:cubicBezTo>
                <a:cubicBezTo>
                  <a:pt x="5864" y="8436"/>
                  <a:pt x="5864" y="8430"/>
                  <a:pt x="5876" y="8430"/>
                </a:cubicBezTo>
                <a:cubicBezTo>
                  <a:pt x="5929" y="8430"/>
                  <a:pt x="5929" y="8430"/>
                  <a:pt x="5929" y="8430"/>
                </a:cubicBezTo>
                <a:cubicBezTo>
                  <a:pt x="5941" y="8430"/>
                  <a:pt x="5947" y="8442"/>
                  <a:pt x="5953" y="8442"/>
                </a:cubicBezTo>
                <a:cubicBezTo>
                  <a:pt x="5959" y="8442"/>
                  <a:pt x="5965" y="8436"/>
                  <a:pt x="5965" y="8430"/>
                </a:cubicBezTo>
                <a:cubicBezTo>
                  <a:pt x="5970" y="8430"/>
                  <a:pt x="5970" y="8424"/>
                  <a:pt x="5970" y="8418"/>
                </a:cubicBezTo>
                <a:cubicBezTo>
                  <a:pt x="5970" y="8418"/>
                  <a:pt x="5970" y="8412"/>
                  <a:pt x="5970" y="8406"/>
                </a:cubicBezTo>
                <a:cubicBezTo>
                  <a:pt x="5977" y="8401"/>
                  <a:pt x="5977" y="8401"/>
                  <a:pt x="5982" y="8395"/>
                </a:cubicBezTo>
                <a:cubicBezTo>
                  <a:pt x="5988" y="8389"/>
                  <a:pt x="5988" y="8383"/>
                  <a:pt x="5994" y="8377"/>
                </a:cubicBezTo>
                <a:cubicBezTo>
                  <a:pt x="6000" y="8371"/>
                  <a:pt x="6006" y="8371"/>
                  <a:pt x="6012" y="8365"/>
                </a:cubicBezTo>
                <a:cubicBezTo>
                  <a:pt x="6018" y="8359"/>
                  <a:pt x="6024" y="8359"/>
                  <a:pt x="6030" y="8353"/>
                </a:cubicBezTo>
                <a:cubicBezTo>
                  <a:pt x="6036" y="8347"/>
                  <a:pt x="6036" y="8341"/>
                  <a:pt x="6042" y="8341"/>
                </a:cubicBezTo>
                <a:cubicBezTo>
                  <a:pt x="6042" y="8335"/>
                  <a:pt x="6048" y="8335"/>
                  <a:pt x="6048" y="8329"/>
                </a:cubicBezTo>
                <a:cubicBezTo>
                  <a:pt x="6054" y="8317"/>
                  <a:pt x="6054" y="8317"/>
                  <a:pt x="6054" y="8317"/>
                </a:cubicBezTo>
                <a:cubicBezTo>
                  <a:pt x="6059" y="8312"/>
                  <a:pt x="6059" y="8312"/>
                  <a:pt x="6059" y="8306"/>
                </a:cubicBezTo>
                <a:cubicBezTo>
                  <a:pt x="6059" y="8270"/>
                  <a:pt x="6059" y="8270"/>
                  <a:pt x="6059" y="8270"/>
                </a:cubicBezTo>
                <a:cubicBezTo>
                  <a:pt x="6048" y="8270"/>
                  <a:pt x="6048" y="8270"/>
                  <a:pt x="6048" y="8270"/>
                </a:cubicBezTo>
                <a:cubicBezTo>
                  <a:pt x="6048" y="8270"/>
                  <a:pt x="6042" y="8270"/>
                  <a:pt x="6036" y="8270"/>
                </a:cubicBezTo>
                <a:cubicBezTo>
                  <a:pt x="6036" y="8246"/>
                  <a:pt x="6036" y="8246"/>
                  <a:pt x="6036" y="8246"/>
                </a:cubicBezTo>
                <a:cubicBezTo>
                  <a:pt x="6036" y="8240"/>
                  <a:pt x="6042" y="8240"/>
                  <a:pt x="6036" y="8235"/>
                </a:cubicBezTo>
                <a:cubicBezTo>
                  <a:pt x="6036" y="8229"/>
                  <a:pt x="6036" y="8229"/>
                  <a:pt x="6036" y="8223"/>
                </a:cubicBezTo>
                <a:cubicBezTo>
                  <a:pt x="6036" y="8217"/>
                  <a:pt x="6030" y="8217"/>
                  <a:pt x="6024" y="8217"/>
                </a:cubicBezTo>
                <a:cubicBezTo>
                  <a:pt x="6018" y="8211"/>
                  <a:pt x="6012" y="8211"/>
                  <a:pt x="6012" y="8205"/>
                </a:cubicBezTo>
                <a:cubicBezTo>
                  <a:pt x="6000" y="8199"/>
                  <a:pt x="5994" y="8193"/>
                  <a:pt x="5988" y="8187"/>
                </a:cubicBezTo>
                <a:cubicBezTo>
                  <a:pt x="5982" y="8181"/>
                  <a:pt x="5977" y="8181"/>
                  <a:pt x="5977" y="8181"/>
                </a:cubicBezTo>
                <a:cubicBezTo>
                  <a:pt x="5970" y="8175"/>
                  <a:pt x="5970" y="8175"/>
                  <a:pt x="5965" y="8169"/>
                </a:cubicBezTo>
                <a:cubicBezTo>
                  <a:pt x="5965" y="8163"/>
                  <a:pt x="5965" y="8163"/>
                  <a:pt x="5965" y="8157"/>
                </a:cubicBezTo>
                <a:cubicBezTo>
                  <a:pt x="6012" y="8157"/>
                  <a:pt x="6012" y="8157"/>
                  <a:pt x="6012" y="8157"/>
                </a:cubicBezTo>
                <a:cubicBezTo>
                  <a:pt x="6024" y="8157"/>
                  <a:pt x="6030" y="8157"/>
                  <a:pt x="6036" y="8163"/>
                </a:cubicBezTo>
                <a:cubicBezTo>
                  <a:pt x="6048" y="8169"/>
                  <a:pt x="6054" y="8175"/>
                  <a:pt x="6059" y="8181"/>
                </a:cubicBezTo>
                <a:cubicBezTo>
                  <a:pt x="6065" y="8181"/>
                  <a:pt x="6065" y="8187"/>
                  <a:pt x="6071" y="8187"/>
                </a:cubicBezTo>
                <a:cubicBezTo>
                  <a:pt x="6077" y="8187"/>
                  <a:pt x="6083" y="8187"/>
                  <a:pt x="6083" y="8187"/>
                </a:cubicBezTo>
                <a:cubicBezTo>
                  <a:pt x="6095" y="8193"/>
                  <a:pt x="6107" y="8193"/>
                  <a:pt x="6119" y="8193"/>
                </a:cubicBezTo>
                <a:cubicBezTo>
                  <a:pt x="6125" y="8193"/>
                  <a:pt x="6125" y="8193"/>
                  <a:pt x="6131" y="8193"/>
                </a:cubicBezTo>
                <a:cubicBezTo>
                  <a:pt x="6136" y="8193"/>
                  <a:pt x="6136" y="8187"/>
                  <a:pt x="6143" y="8181"/>
                </a:cubicBezTo>
                <a:cubicBezTo>
                  <a:pt x="6148" y="8181"/>
                  <a:pt x="6154" y="8181"/>
                  <a:pt x="6166" y="8181"/>
                </a:cubicBezTo>
                <a:cubicBezTo>
                  <a:pt x="6172" y="8181"/>
                  <a:pt x="6178" y="8187"/>
                  <a:pt x="6184" y="8181"/>
                </a:cubicBezTo>
                <a:cubicBezTo>
                  <a:pt x="6190" y="8181"/>
                  <a:pt x="6196" y="8175"/>
                  <a:pt x="6196" y="8175"/>
                </a:cubicBezTo>
                <a:cubicBezTo>
                  <a:pt x="6202" y="8175"/>
                  <a:pt x="6208" y="8175"/>
                  <a:pt x="6208" y="8169"/>
                </a:cubicBezTo>
                <a:cubicBezTo>
                  <a:pt x="6214" y="8169"/>
                  <a:pt x="6214" y="8163"/>
                  <a:pt x="6220" y="8157"/>
                </a:cubicBezTo>
                <a:cubicBezTo>
                  <a:pt x="6225" y="8151"/>
                  <a:pt x="6225" y="8146"/>
                  <a:pt x="6231" y="8140"/>
                </a:cubicBezTo>
                <a:cubicBezTo>
                  <a:pt x="6231" y="8134"/>
                  <a:pt x="6231" y="8128"/>
                  <a:pt x="6237" y="8128"/>
                </a:cubicBezTo>
                <a:cubicBezTo>
                  <a:pt x="6237" y="8122"/>
                  <a:pt x="6243" y="8116"/>
                  <a:pt x="6249" y="8116"/>
                </a:cubicBezTo>
                <a:cubicBezTo>
                  <a:pt x="6249" y="8110"/>
                  <a:pt x="6255" y="8116"/>
                  <a:pt x="6255" y="8110"/>
                </a:cubicBezTo>
                <a:cubicBezTo>
                  <a:pt x="6261" y="8110"/>
                  <a:pt x="6267" y="8110"/>
                  <a:pt x="6273" y="8104"/>
                </a:cubicBezTo>
                <a:cubicBezTo>
                  <a:pt x="6273" y="8098"/>
                  <a:pt x="6279" y="8098"/>
                  <a:pt x="6279" y="8092"/>
                </a:cubicBezTo>
                <a:cubicBezTo>
                  <a:pt x="6279" y="8086"/>
                  <a:pt x="6285" y="8086"/>
                  <a:pt x="6285" y="8080"/>
                </a:cubicBezTo>
                <a:cubicBezTo>
                  <a:pt x="6285" y="8074"/>
                  <a:pt x="6285" y="8069"/>
                  <a:pt x="6285" y="8057"/>
                </a:cubicBezTo>
                <a:cubicBezTo>
                  <a:pt x="6291" y="8051"/>
                  <a:pt x="6297" y="8045"/>
                  <a:pt x="6303" y="8033"/>
                </a:cubicBezTo>
                <a:cubicBezTo>
                  <a:pt x="6309" y="8027"/>
                  <a:pt x="6314" y="8027"/>
                  <a:pt x="6314" y="8021"/>
                </a:cubicBezTo>
                <a:cubicBezTo>
                  <a:pt x="6314" y="8009"/>
                  <a:pt x="6314" y="8003"/>
                  <a:pt x="6314" y="7991"/>
                </a:cubicBezTo>
                <a:cubicBezTo>
                  <a:pt x="6314" y="7985"/>
                  <a:pt x="6314" y="7980"/>
                  <a:pt x="6314" y="7980"/>
                </a:cubicBezTo>
                <a:cubicBezTo>
                  <a:pt x="6314" y="7974"/>
                  <a:pt x="6314" y="7968"/>
                  <a:pt x="6314" y="7968"/>
                </a:cubicBezTo>
                <a:cubicBezTo>
                  <a:pt x="6314" y="7962"/>
                  <a:pt x="6320" y="7956"/>
                  <a:pt x="6320" y="7956"/>
                </a:cubicBezTo>
                <a:cubicBezTo>
                  <a:pt x="6326" y="7944"/>
                  <a:pt x="6332" y="7938"/>
                  <a:pt x="6338" y="7938"/>
                </a:cubicBezTo>
                <a:cubicBezTo>
                  <a:pt x="6344" y="7938"/>
                  <a:pt x="6350" y="7932"/>
                  <a:pt x="6350" y="7932"/>
                </a:cubicBezTo>
                <a:cubicBezTo>
                  <a:pt x="6356" y="7932"/>
                  <a:pt x="6356" y="7938"/>
                  <a:pt x="6362" y="7938"/>
                </a:cubicBezTo>
                <a:cubicBezTo>
                  <a:pt x="6362" y="7944"/>
                  <a:pt x="6362" y="7944"/>
                  <a:pt x="6356" y="7950"/>
                </a:cubicBezTo>
                <a:cubicBezTo>
                  <a:pt x="6356" y="7950"/>
                  <a:pt x="6356" y="7956"/>
                  <a:pt x="6356" y="7962"/>
                </a:cubicBezTo>
                <a:cubicBezTo>
                  <a:pt x="6356" y="7962"/>
                  <a:pt x="6350" y="7968"/>
                  <a:pt x="6350" y="7974"/>
                </a:cubicBezTo>
                <a:cubicBezTo>
                  <a:pt x="6350" y="7980"/>
                  <a:pt x="6356" y="7980"/>
                  <a:pt x="6356" y="7985"/>
                </a:cubicBezTo>
                <a:cubicBezTo>
                  <a:pt x="6368" y="7980"/>
                  <a:pt x="6374" y="7980"/>
                  <a:pt x="6380" y="7974"/>
                </a:cubicBezTo>
                <a:cubicBezTo>
                  <a:pt x="6386" y="7968"/>
                  <a:pt x="6386" y="7962"/>
                  <a:pt x="6386" y="7962"/>
                </a:cubicBezTo>
                <a:cubicBezTo>
                  <a:pt x="6391" y="7950"/>
                  <a:pt x="6391" y="7944"/>
                  <a:pt x="6397" y="7938"/>
                </a:cubicBezTo>
                <a:cubicBezTo>
                  <a:pt x="6397" y="7932"/>
                  <a:pt x="6403" y="7932"/>
                  <a:pt x="6403" y="7926"/>
                </a:cubicBezTo>
                <a:cubicBezTo>
                  <a:pt x="6409" y="7920"/>
                  <a:pt x="6409" y="7920"/>
                  <a:pt x="6415" y="7914"/>
                </a:cubicBezTo>
                <a:cubicBezTo>
                  <a:pt x="6415" y="7908"/>
                  <a:pt x="6421" y="7908"/>
                  <a:pt x="6421" y="7903"/>
                </a:cubicBezTo>
                <a:cubicBezTo>
                  <a:pt x="6421" y="7896"/>
                  <a:pt x="6427" y="7896"/>
                  <a:pt x="6427" y="7891"/>
                </a:cubicBezTo>
                <a:cubicBezTo>
                  <a:pt x="6433" y="7891"/>
                  <a:pt x="6433" y="7885"/>
                  <a:pt x="6433" y="7879"/>
                </a:cubicBezTo>
                <a:cubicBezTo>
                  <a:pt x="6433" y="7879"/>
                  <a:pt x="6439" y="7873"/>
                  <a:pt x="6439" y="7867"/>
                </a:cubicBezTo>
                <a:cubicBezTo>
                  <a:pt x="6439" y="7867"/>
                  <a:pt x="6439" y="7861"/>
                  <a:pt x="6439" y="7855"/>
                </a:cubicBezTo>
                <a:cubicBezTo>
                  <a:pt x="6439" y="7855"/>
                  <a:pt x="6439" y="7849"/>
                  <a:pt x="6445" y="7843"/>
                </a:cubicBezTo>
                <a:cubicBezTo>
                  <a:pt x="6445" y="7843"/>
                  <a:pt x="6445" y="7837"/>
                  <a:pt x="6451" y="7837"/>
                </a:cubicBezTo>
                <a:cubicBezTo>
                  <a:pt x="6457" y="7831"/>
                  <a:pt x="6463" y="7831"/>
                  <a:pt x="6463" y="7831"/>
                </a:cubicBezTo>
                <a:cubicBezTo>
                  <a:pt x="6469" y="7831"/>
                  <a:pt x="6469" y="7831"/>
                  <a:pt x="6475" y="7831"/>
                </a:cubicBezTo>
                <a:cubicBezTo>
                  <a:pt x="6480" y="7825"/>
                  <a:pt x="6480" y="7825"/>
                  <a:pt x="6486" y="7819"/>
                </a:cubicBezTo>
                <a:cubicBezTo>
                  <a:pt x="6492" y="7819"/>
                  <a:pt x="6492" y="7814"/>
                  <a:pt x="6498" y="7808"/>
                </a:cubicBezTo>
                <a:cubicBezTo>
                  <a:pt x="6498" y="7802"/>
                  <a:pt x="6504" y="7802"/>
                  <a:pt x="6504" y="7796"/>
                </a:cubicBezTo>
                <a:cubicBezTo>
                  <a:pt x="6504" y="7790"/>
                  <a:pt x="6504" y="7784"/>
                  <a:pt x="6504" y="7772"/>
                </a:cubicBezTo>
                <a:cubicBezTo>
                  <a:pt x="6504" y="7766"/>
                  <a:pt x="6504" y="7760"/>
                  <a:pt x="6504" y="7754"/>
                </a:cubicBezTo>
                <a:cubicBezTo>
                  <a:pt x="6504" y="7742"/>
                  <a:pt x="6498" y="7737"/>
                  <a:pt x="6492" y="7730"/>
                </a:cubicBezTo>
                <a:cubicBezTo>
                  <a:pt x="6492" y="7725"/>
                  <a:pt x="6492" y="7725"/>
                  <a:pt x="6492" y="7719"/>
                </a:cubicBezTo>
                <a:cubicBezTo>
                  <a:pt x="6492" y="7713"/>
                  <a:pt x="6492" y="7707"/>
                  <a:pt x="6492" y="7701"/>
                </a:cubicBezTo>
                <a:cubicBezTo>
                  <a:pt x="6492" y="7695"/>
                  <a:pt x="6492" y="7689"/>
                  <a:pt x="6492" y="7677"/>
                </a:cubicBezTo>
                <a:cubicBezTo>
                  <a:pt x="6492" y="7665"/>
                  <a:pt x="6486" y="7659"/>
                  <a:pt x="6492" y="7653"/>
                </a:cubicBezTo>
                <a:cubicBezTo>
                  <a:pt x="6492" y="7648"/>
                  <a:pt x="6498" y="7648"/>
                  <a:pt x="6498" y="7642"/>
                </a:cubicBezTo>
                <a:cubicBezTo>
                  <a:pt x="6498" y="7636"/>
                  <a:pt x="6504" y="7636"/>
                  <a:pt x="6510" y="7630"/>
                </a:cubicBezTo>
                <a:cubicBezTo>
                  <a:pt x="6516" y="7630"/>
                  <a:pt x="6516" y="7624"/>
                  <a:pt x="6522" y="7618"/>
                </a:cubicBezTo>
                <a:cubicBezTo>
                  <a:pt x="6528" y="7612"/>
                  <a:pt x="6534" y="7612"/>
                  <a:pt x="6546" y="7606"/>
                </a:cubicBezTo>
                <a:cubicBezTo>
                  <a:pt x="6546" y="7606"/>
                  <a:pt x="6552" y="7606"/>
                  <a:pt x="6558" y="7606"/>
                </a:cubicBezTo>
                <a:cubicBezTo>
                  <a:pt x="6558" y="7600"/>
                  <a:pt x="6558" y="7594"/>
                  <a:pt x="6563" y="7594"/>
                </a:cubicBezTo>
                <a:cubicBezTo>
                  <a:pt x="6563" y="7588"/>
                  <a:pt x="6569" y="7582"/>
                  <a:pt x="6569" y="7576"/>
                </a:cubicBezTo>
                <a:cubicBezTo>
                  <a:pt x="6575" y="7576"/>
                  <a:pt x="6575" y="7571"/>
                  <a:pt x="6581" y="7564"/>
                </a:cubicBezTo>
                <a:cubicBezTo>
                  <a:pt x="6581" y="7559"/>
                  <a:pt x="6587" y="7559"/>
                  <a:pt x="6587" y="7553"/>
                </a:cubicBezTo>
                <a:cubicBezTo>
                  <a:pt x="6593" y="7547"/>
                  <a:pt x="6599" y="7547"/>
                  <a:pt x="6599" y="7541"/>
                </a:cubicBezTo>
                <a:cubicBezTo>
                  <a:pt x="6605" y="7541"/>
                  <a:pt x="6605" y="7535"/>
                  <a:pt x="6611" y="7535"/>
                </a:cubicBezTo>
                <a:cubicBezTo>
                  <a:pt x="6670" y="7535"/>
                  <a:pt x="6670" y="7535"/>
                  <a:pt x="6670" y="7535"/>
                </a:cubicBezTo>
                <a:cubicBezTo>
                  <a:pt x="6676" y="7535"/>
                  <a:pt x="6682" y="7529"/>
                  <a:pt x="6694" y="7523"/>
                </a:cubicBezTo>
                <a:cubicBezTo>
                  <a:pt x="6694" y="7517"/>
                  <a:pt x="6700" y="7517"/>
                  <a:pt x="6706" y="7511"/>
                </a:cubicBezTo>
                <a:cubicBezTo>
                  <a:pt x="6706" y="7511"/>
                  <a:pt x="6706" y="7505"/>
                  <a:pt x="6712" y="7499"/>
                </a:cubicBezTo>
                <a:cubicBezTo>
                  <a:pt x="6712" y="7493"/>
                  <a:pt x="6718" y="7493"/>
                  <a:pt x="6718" y="7493"/>
                </a:cubicBezTo>
                <a:cubicBezTo>
                  <a:pt x="6860" y="7493"/>
                  <a:pt x="6860" y="7493"/>
                  <a:pt x="6860" y="7493"/>
                </a:cubicBezTo>
                <a:cubicBezTo>
                  <a:pt x="6860" y="7487"/>
                  <a:pt x="6860" y="7482"/>
                  <a:pt x="6866" y="7476"/>
                </a:cubicBezTo>
                <a:cubicBezTo>
                  <a:pt x="6866" y="7470"/>
                  <a:pt x="6860" y="7470"/>
                  <a:pt x="6866" y="7464"/>
                </a:cubicBezTo>
                <a:cubicBezTo>
                  <a:pt x="6866" y="7458"/>
                  <a:pt x="6872" y="7458"/>
                  <a:pt x="6872" y="7452"/>
                </a:cubicBezTo>
                <a:cubicBezTo>
                  <a:pt x="6878" y="7452"/>
                  <a:pt x="6884" y="7452"/>
                  <a:pt x="6884" y="7452"/>
                </a:cubicBezTo>
                <a:cubicBezTo>
                  <a:pt x="6890" y="7446"/>
                  <a:pt x="6890" y="7440"/>
                  <a:pt x="6890" y="7440"/>
                </a:cubicBezTo>
                <a:cubicBezTo>
                  <a:pt x="6901" y="7428"/>
                  <a:pt x="6901" y="7422"/>
                  <a:pt x="6907" y="7416"/>
                </a:cubicBezTo>
                <a:cubicBezTo>
                  <a:pt x="6913" y="7405"/>
                  <a:pt x="6919" y="7398"/>
                  <a:pt x="6925" y="7393"/>
                </a:cubicBezTo>
                <a:cubicBezTo>
                  <a:pt x="6925" y="7387"/>
                  <a:pt x="6919" y="7387"/>
                  <a:pt x="6925" y="7381"/>
                </a:cubicBezTo>
                <a:cubicBezTo>
                  <a:pt x="6925" y="7375"/>
                  <a:pt x="6925" y="7375"/>
                  <a:pt x="6931" y="7369"/>
                </a:cubicBezTo>
                <a:cubicBezTo>
                  <a:pt x="6937" y="7363"/>
                  <a:pt x="6949" y="7369"/>
                  <a:pt x="6955" y="7363"/>
                </a:cubicBezTo>
                <a:cubicBezTo>
                  <a:pt x="6961" y="7357"/>
                  <a:pt x="6961" y="7351"/>
                  <a:pt x="6961" y="7339"/>
                </a:cubicBezTo>
                <a:cubicBezTo>
                  <a:pt x="6961" y="7327"/>
                  <a:pt x="6961" y="7310"/>
                  <a:pt x="6967" y="7298"/>
                </a:cubicBezTo>
                <a:cubicBezTo>
                  <a:pt x="6973" y="7292"/>
                  <a:pt x="6973" y="7286"/>
                  <a:pt x="6973" y="7286"/>
                </a:cubicBezTo>
                <a:cubicBezTo>
                  <a:pt x="6979" y="7280"/>
                  <a:pt x="6979" y="7274"/>
                  <a:pt x="6979" y="7274"/>
                </a:cubicBezTo>
                <a:cubicBezTo>
                  <a:pt x="6984" y="7268"/>
                  <a:pt x="6990" y="7274"/>
                  <a:pt x="6990" y="7268"/>
                </a:cubicBezTo>
                <a:cubicBezTo>
                  <a:pt x="6996" y="7268"/>
                  <a:pt x="6996" y="7262"/>
                  <a:pt x="6996" y="7256"/>
                </a:cubicBezTo>
                <a:cubicBezTo>
                  <a:pt x="7002" y="7256"/>
                  <a:pt x="7002" y="7250"/>
                  <a:pt x="7002" y="7244"/>
                </a:cubicBezTo>
                <a:cubicBezTo>
                  <a:pt x="7002" y="7244"/>
                  <a:pt x="7002" y="7239"/>
                  <a:pt x="7002" y="7232"/>
                </a:cubicBezTo>
                <a:cubicBezTo>
                  <a:pt x="7002" y="7227"/>
                  <a:pt x="7008" y="7221"/>
                  <a:pt x="7008" y="7215"/>
                </a:cubicBezTo>
                <a:cubicBezTo>
                  <a:pt x="7008" y="7197"/>
                  <a:pt x="7002" y="7191"/>
                  <a:pt x="7008" y="7179"/>
                </a:cubicBezTo>
                <a:cubicBezTo>
                  <a:pt x="7008" y="7173"/>
                  <a:pt x="7008" y="7167"/>
                  <a:pt x="7008" y="7167"/>
                </a:cubicBezTo>
                <a:cubicBezTo>
                  <a:pt x="7008" y="7155"/>
                  <a:pt x="7008" y="7155"/>
                  <a:pt x="7008" y="7155"/>
                </a:cubicBezTo>
                <a:cubicBezTo>
                  <a:pt x="7008" y="7150"/>
                  <a:pt x="7014" y="7150"/>
                  <a:pt x="7014" y="7144"/>
                </a:cubicBezTo>
                <a:cubicBezTo>
                  <a:pt x="7020" y="7132"/>
                  <a:pt x="7020" y="7126"/>
                  <a:pt x="7026" y="7120"/>
                </a:cubicBezTo>
                <a:cubicBezTo>
                  <a:pt x="7026" y="7114"/>
                  <a:pt x="7026" y="7108"/>
                  <a:pt x="7026" y="7108"/>
                </a:cubicBezTo>
                <a:cubicBezTo>
                  <a:pt x="7032" y="7102"/>
                  <a:pt x="7032" y="7096"/>
                  <a:pt x="7032" y="7096"/>
                </a:cubicBezTo>
                <a:cubicBezTo>
                  <a:pt x="7032" y="7090"/>
                  <a:pt x="7032" y="7090"/>
                  <a:pt x="7032" y="7084"/>
                </a:cubicBezTo>
                <a:cubicBezTo>
                  <a:pt x="7038" y="7078"/>
                  <a:pt x="7032" y="7072"/>
                  <a:pt x="7032" y="7066"/>
                </a:cubicBezTo>
                <a:cubicBezTo>
                  <a:pt x="7032" y="7049"/>
                  <a:pt x="7032" y="7049"/>
                  <a:pt x="7032" y="7049"/>
                </a:cubicBezTo>
                <a:cubicBezTo>
                  <a:pt x="7032" y="7037"/>
                  <a:pt x="7026" y="7031"/>
                  <a:pt x="7026" y="7019"/>
                </a:cubicBezTo>
                <a:cubicBezTo>
                  <a:pt x="7026" y="6995"/>
                  <a:pt x="7026" y="6995"/>
                  <a:pt x="7026" y="6995"/>
                </a:cubicBezTo>
                <a:cubicBezTo>
                  <a:pt x="7026" y="6989"/>
                  <a:pt x="7026" y="6989"/>
                  <a:pt x="7026" y="6984"/>
                </a:cubicBezTo>
                <a:cubicBezTo>
                  <a:pt x="7026" y="6918"/>
                  <a:pt x="7026" y="6918"/>
                  <a:pt x="7026" y="6918"/>
                </a:cubicBezTo>
                <a:cubicBezTo>
                  <a:pt x="7032" y="6912"/>
                  <a:pt x="7032" y="6912"/>
                  <a:pt x="7038" y="6912"/>
                </a:cubicBezTo>
                <a:cubicBezTo>
                  <a:pt x="7044" y="6912"/>
                  <a:pt x="7044" y="6912"/>
                  <a:pt x="7050" y="6912"/>
                </a:cubicBezTo>
                <a:cubicBezTo>
                  <a:pt x="7056" y="6912"/>
                  <a:pt x="7056" y="6906"/>
                  <a:pt x="7061" y="6906"/>
                </a:cubicBezTo>
                <a:cubicBezTo>
                  <a:pt x="7068" y="6901"/>
                  <a:pt x="7068" y="6901"/>
                  <a:pt x="7073" y="6901"/>
                </a:cubicBezTo>
                <a:cubicBezTo>
                  <a:pt x="7085" y="6890"/>
                  <a:pt x="7091" y="6884"/>
                  <a:pt x="7097" y="6866"/>
                </a:cubicBezTo>
                <a:cubicBezTo>
                  <a:pt x="7097" y="6860"/>
                  <a:pt x="7097" y="6860"/>
                  <a:pt x="7103" y="6854"/>
                </a:cubicBezTo>
                <a:cubicBezTo>
                  <a:pt x="7103" y="6842"/>
                  <a:pt x="7103" y="6836"/>
                  <a:pt x="7109" y="6830"/>
                </a:cubicBezTo>
                <a:cubicBezTo>
                  <a:pt x="7109" y="6824"/>
                  <a:pt x="7115" y="6824"/>
                  <a:pt x="7115" y="6818"/>
                </a:cubicBezTo>
                <a:cubicBezTo>
                  <a:pt x="7121" y="6818"/>
                  <a:pt x="7127" y="6818"/>
                  <a:pt x="7127" y="6818"/>
                </a:cubicBezTo>
                <a:cubicBezTo>
                  <a:pt x="7133" y="6818"/>
                  <a:pt x="7139" y="6818"/>
                  <a:pt x="7139" y="6818"/>
                </a:cubicBezTo>
                <a:cubicBezTo>
                  <a:pt x="7150" y="6813"/>
                  <a:pt x="7150" y="6801"/>
                  <a:pt x="7162" y="6795"/>
                </a:cubicBezTo>
                <a:cubicBezTo>
                  <a:pt x="7168" y="6795"/>
                  <a:pt x="7174" y="6795"/>
                  <a:pt x="7174" y="6789"/>
                </a:cubicBezTo>
                <a:cubicBezTo>
                  <a:pt x="7180" y="6783"/>
                  <a:pt x="7180" y="6777"/>
                  <a:pt x="7186" y="6765"/>
                </a:cubicBezTo>
                <a:cubicBezTo>
                  <a:pt x="7198" y="6747"/>
                  <a:pt x="7204" y="6735"/>
                  <a:pt x="7210" y="6718"/>
                </a:cubicBezTo>
                <a:cubicBezTo>
                  <a:pt x="7216" y="6718"/>
                  <a:pt x="7216" y="6712"/>
                  <a:pt x="7216" y="6706"/>
                </a:cubicBezTo>
                <a:cubicBezTo>
                  <a:pt x="7216" y="6706"/>
                  <a:pt x="7222" y="6706"/>
                  <a:pt x="7227" y="6700"/>
                </a:cubicBezTo>
                <a:cubicBezTo>
                  <a:pt x="7227" y="6694"/>
                  <a:pt x="7234" y="6694"/>
                  <a:pt x="7239" y="6688"/>
                </a:cubicBezTo>
                <a:lnTo>
                  <a:pt x="7239" y="6682"/>
                </a:lnTo>
                <a:cubicBezTo>
                  <a:pt x="7245" y="6670"/>
                  <a:pt x="7245" y="6670"/>
                  <a:pt x="7245" y="6670"/>
                </a:cubicBezTo>
                <a:cubicBezTo>
                  <a:pt x="7251" y="6658"/>
                  <a:pt x="7257" y="6652"/>
                  <a:pt x="7257" y="6641"/>
                </a:cubicBezTo>
                <a:cubicBezTo>
                  <a:pt x="7263" y="6635"/>
                  <a:pt x="7257" y="6629"/>
                  <a:pt x="7257" y="6623"/>
                </a:cubicBezTo>
                <a:cubicBezTo>
                  <a:pt x="7257" y="6617"/>
                  <a:pt x="7263" y="6611"/>
                  <a:pt x="7257" y="6611"/>
                </a:cubicBezTo>
                <a:cubicBezTo>
                  <a:pt x="7257" y="6605"/>
                  <a:pt x="7251" y="6599"/>
                  <a:pt x="7251" y="6599"/>
                </a:cubicBezTo>
                <a:cubicBezTo>
                  <a:pt x="7245" y="6587"/>
                  <a:pt x="7239" y="6581"/>
                  <a:pt x="7239" y="6569"/>
                </a:cubicBezTo>
                <a:cubicBezTo>
                  <a:pt x="7234" y="6563"/>
                  <a:pt x="7227" y="6552"/>
                  <a:pt x="7227" y="6540"/>
                </a:cubicBezTo>
                <a:cubicBezTo>
                  <a:pt x="7227" y="6534"/>
                  <a:pt x="7227" y="6528"/>
                  <a:pt x="7227" y="6522"/>
                </a:cubicBezTo>
                <a:cubicBezTo>
                  <a:pt x="7227" y="6510"/>
                  <a:pt x="7227" y="6504"/>
                  <a:pt x="7222" y="6492"/>
                </a:cubicBezTo>
                <a:cubicBezTo>
                  <a:pt x="7222" y="6486"/>
                  <a:pt x="7216" y="6486"/>
                  <a:pt x="7216" y="6480"/>
                </a:cubicBezTo>
                <a:cubicBezTo>
                  <a:pt x="7204" y="6480"/>
                  <a:pt x="7198" y="6469"/>
                  <a:pt x="7192" y="6469"/>
                </a:cubicBezTo>
                <a:cubicBezTo>
                  <a:pt x="7133" y="6469"/>
                  <a:pt x="7133" y="6469"/>
                  <a:pt x="7133" y="6469"/>
                </a:cubicBezTo>
                <a:cubicBezTo>
                  <a:pt x="7133" y="6469"/>
                  <a:pt x="7127" y="6469"/>
                  <a:pt x="7121" y="6469"/>
                </a:cubicBezTo>
                <a:cubicBezTo>
                  <a:pt x="7121" y="6469"/>
                  <a:pt x="7115" y="6463"/>
                  <a:pt x="7109" y="6463"/>
                </a:cubicBezTo>
                <a:cubicBezTo>
                  <a:pt x="7109" y="6463"/>
                  <a:pt x="7103" y="6463"/>
                  <a:pt x="7097" y="6463"/>
                </a:cubicBezTo>
                <a:cubicBezTo>
                  <a:pt x="7091" y="6463"/>
                  <a:pt x="7091" y="6463"/>
                  <a:pt x="7085" y="6457"/>
                </a:cubicBezTo>
                <a:cubicBezTo>
                  <a:pt x="7079" y="6457"/>
                  <a:pt x="7073" y="6451"/>
                  <a:pt x="7061" y="6451"/>
                </a:cubicBezTo>
                <a:cubicBezTo>
                  <a:pt x="7061" y="6445"/>
                  <a:pt x="7056" y="6445"/>
                  <a:pt x="7050" y="6445"/>
                </a:cubicBezTo>
                <a:cubicBezTo>
                  <a:pt x="7050" y="6439"/>
                  <a:pt x="7050" y="6433"/>
                  <a:pt x="7050" y="6433"/>
                </a:cubicBezTo>
                <a:cubicBezTo>
                  <a:pt x="7044" y="6421"/>
                  <a:pt x="7044" y="6415"/>
                  <a:pt x="7038" y="6409"/>
                </a:cubicBezTo>
                <a:cubicBezTo>
                  <a:pt x="7038" y="6403"/>
                  <a:pt x="7044" y="6397"/>
                  <a:pt x="7038" y="6397"/>
                </a:cubicBezTo>
                <a:cubicBezTo>
                  <a:pt x="7038" y="6392"/>
                  <a:pt x="7032" y="6392"/>
                  <a:pt x="7026" y="6386"/>
                </a:cubicBezTo>
                <a:cubicBezTo>
                  <a:pt x="7026" y="6386"/>
                  <a:pt x="7020" y="6386"/>
                  <a:pt x="7014" y="6380"/>
                </a:cubicBezTo>
                <a:cubicBezTo>
                  <a:pt x="7008" y="6374"/>
                  <a:pt x="7008" y="6374"/>
                  <a:pt x="7002" y="6368"/>
                </a:cubicBezTo>
                <a:cubicBezTo>
                  <a:pt x="7002" y="6368"/>
                  <a:pt x="6996" y="6368"/>
                  <a:pt x="6990" y="6368"/>
                </a:cubicBezTo>
                <a:cubicBezTo>
                  <a:pt x="6984" y="6362"/>
                  <a:pt x="6979" y="6362"/>
                  <a:pt x="6973" y="6362"/>
                </a:cubicBezTo>
                <a:cubicBezTo>
                  <a:pt x="6961" y="6362"/>
                  <a:pt x="6955" y="6374"/>
                  <a:pt x="6943" y="6374"/>
                </a:cubicBezTo>
                <a:cubicBezTo>
                  <a:pt x="6878" y="6374"/>
                  <a:pt x="6878" y="6374"/>
                  <a:pt x="6878" y="6374"/>
                </a:cubicBezTo>
                <a:cubicBezTo>
                  <a:pt x="6872" y="6374"/>
                  <a:pt x="6866" y="6368"/>
                  <a:pt x="6860" y="6368"/>
                </a:cubicBezTo>
                <a:cubicBezTo>
                  <a:pt x="6848" y="6362"/>
                  <a:pt x="6848" y="6356"/>
                  <a:pt x="6836" y="6350"/>
                </a:cubicBezTo>
                <a:cubicBezTo>
                  <a:pt x="6830" y="6350"/>
                  <a:pt x="6830" y="6344"/>
                  <a:pt x="6824" y="6344"/>
                </a:cubicBezTo>
                <a:cubicBezTo>
                  <a:pt x="6818" y="6344"/>
                  <a:pt x="6813" y="6344"/>
                  <a:pt x="6801" y="6344"/>
                </a:cubicBezTo>
                <a:cubicBezTo>
                  <a:pt x="6795" y="6344"/>
                  <a:pt x="6783" y="6344"/>
                  <a:pt x="6777" y="6344"/>
                </a:cubicBezTo>
                <a:cubicBezTo>
                  <a:pt x="6777" y="6362"/>
                  <a:pt x="6777" y="6368"/>
                  <a:pt x="6771" y="6380"/>
                </a:cubicBezTo>
                <a:cubicBezTo>
                  <a:pt x="6765" y="6380"/>
                  <a:pt x="6765" y="6380"/>
                  <a:pt x="6759" y="6380"/>
                </a:cubicBezTo>
                <a:cubicBezTo>
                  <a:pt x="6753" y="6380"/>
                  <a:pt x="6747" y="6380"/>
                  <a:pt x="6747" y="6380"/>
                </a:cubicBezTo>
                <a:cubicBezTo>
                  <a:pt x="6741" y="6380"/>
                  <a:pt x="6735" y="6380"/>
                  <a:pt x="6735" y="6380"/>
                </a:cubicBezTo>
                <a:cubicBezTo>
                  <a:pt x="6729" y="6374"/>
                  <a:pt x="6729" y="6374"/>
                  <a:pt x="6724" y="6374"/>
                </a:cubicBezTo>
                <a:cubicBezTo>
                  <a:pt x="6718" y="6368"/>
                  <a:pt x="6718" y="6368"/>
                  <a:pt x="6712" y="6368"/>
                </a:cubicBezTo>
                <a:cubicBezTo>
                  <a:pt x="6712" y="6362"/>
                  <a:pt x="6712" y="6356"/>
                  <a:pt x="6712" y="6356"/>
                </a:cubicBezTo>
                <a:cubicBezTo>
                  <a:pt x="6712" y="6350"/>
                  <a:pt x="6712" y="6344"/>
                  <a:pt x="6718" y="6344"/>
                </a:cubicBezTo>
                <a:cubicBezTo>
                  <a:pt x="6724" y="6338"/>
                  <a:pt x="6724" y="6344"/>
                  <a:pt x="6729" y="6338"/>
                </a:cubicBezTo>
                <a:cubicBezTo>
                  <a:pt x="6735" y="6338"/>
                  <a:pt x="6735" y="6332"/>
                  <a:pt x="6741" y="6332"/>
                </a:cubicBezTo>
                <a:cubicBezTo>
                  <a:pt x="6735" y="6320"/>
                  <a:pt x="6735" y="6320"/>
                  <a:pt x="6735" y="6320"/>
                </a:cubicBezTo>
                <a:cubicBezTo>
                  <a:pt x="6729" y="6320"/>
                  <a:pt x="6729" y="6320"/>
                  <a:pt x="6724" y="6320"/>
                </a:cubicBezTo>
                <a:cubicBezTo>
                  <a:pt x="6718" y="6320"/>
                  <a:pt x="6718" y="6315"/>
                  <a:pt x="6712" y="6315"/>
                </a:cubicBezTo>
                <a:cubicBezTo>
                  <a:pt x="6706" y="6315"/>
                  <a:pt x="6700" y="6315"/>
                  <a:pt x="6700" y="6309"/>
                </a:cubicBezTo>
                <a:cubicBezTo>
                  <a:pt x="6694" y="6309"/>
                  <a:pt x="6688" y="6303"/>
                  <a:pt x="6688" y="6303"/>
                </a:cubicBezTo>
                <a:cubicBezTo>
                  <a:pt x="6682" y="6303"/>
                  <a:pt x="6676" y="6297"/>
                  <a:pt x="6670" y="6297"/>
                </a:cubicBezTo>
                <a:cubicBezTo>
                  <a:pt x="6670" y="6291"/>
                  <a:pt x="6670" y="6285"/>
                  <a:pt x="6664" y="6285"/>
                </a:cubicBezTo>
                <a:cubicBezTo>
                  <a:pt x="6658" y="6279"/>
                  <a:pt x="6658" y="6279"/>
                  <a:pt x="6652" y="6279"/>
                </a:cubicBezTo>
                <a:cubicBezTo>
                  <a:pt x="6646" y="6279"/>
                  <a:pt x="6641" y="6273"/>
                  <a:pt x="6635" y="6273"/>
                </a:cubicBezTo>
                <a:cubicBezTo>
                  <a:pt x="6629" y="6273"/>
                  <a:pt x="6629" y="6273"/>
                  <a:pt x="6623" y="6273"/>
                </a:cubicBezTo>
                <a:cubicBezTo>
                  <a:pt x="6617" y="6273"/>
                  <a:pt x="6611" y="6267"/>
                  <a:pt x="6611" y="6267"/>
                </a:cubicBezTo>
                <a:cubicBezTo>
                  <a:pt x="6599" y="6267"/>
                  <a:pt x="6599" y="6267"/>
                  <a:pt x="6599" y="6267"/>
                </a:cubicBezTo>
                <a:cubicBezTo>
                  <a:pt x="6593" y="6267"/>
                  <a:pt x="6593" y="6261"/>
                  <a:pt x="6587" y="6261"/>
                </a:cubicBezTo>
                <a:cubicBezTo>
                  <a:pt x="6581" y="6261"/>
                  <a:pt x="6575" y="6255"/>
                  <a:pt x="6569" y="6255"/>
                </a:cubicBezTo>
                <a:cubicBezTo>
                  <a:pt x="6563" y="6249"/>
                  <a:pt x="6552" y="6249"/>
                  <a:pt x="6546" y="6249"/>
                </a:cubicBezTo>
                <a:cubicBezTo>
                  <a:pt x="6534" y="6249"/>
                  <a:pt x="6528" y="6249"/>
                  <a:pt x="6522" y="6249"/>
                </a:cubicBezTo>
                <a:cubicBezTo>
                  <a:pt x="6522" y="6303"/>
                  <a:pt x="6522" y="6303"/>
                  <a:pt x="6522" y="6303"/>
                </a:cubicBezTo>
                <a:cubicBezTo>
                  <a:pt x="6475" y="6303"/>
                  <a:pt x="6475" y="6303"/>
                  <a:pt x="6475" y="6303"/>
                </a:cubicBezTo>
                <a:cubicBezTo>
                  <a:pt x="6475" y="6285"/>
                  <a:pt x="6475" y="6285"/>
                  <a:pt x="6475" y="6285"/>
                </a:cubicBezTo>
                <a:cubicBezTo>
                  <a:pt x="6475" y="6279"/>
                  <a:pt x="6475" y="6273"/>
                  <a:pt x="6475" y="6273"/>
                </a:cubicBezTo>
                <a:cubicBezTo>
                  <a:pt x="6480" y="6267"/>
                  <a:pt x="6480" y="6261"/>
                  <a:pt x="6486" y="6261"/>
                </a:cubicBezTo>
                <a:cubicBezTo>
                  <a:pt x="6492" y="6255"/>
                  <a:pt x="6492" y="6249"/>
                  <a:pt x="6492" y="6249"/>
                </a:cubicBezTo>
                <a:cubicBezTo>
                  <a:pt x="6498" y="6249"/>
                  <a:pt x="6504" y="6249"/>
                  <a:pt x="6504" y="6243"/>
                </a:cubicBezTo>
                <a:cubicBezTo>
                  <a:pt x="6510" y="6237"/>
                  <a:pt x="6510" y="6231"/>
                  <a:pt x="6510" y="6226"/>
                </a:cubicBezTo>
                <a:cubicBezTo>
                  <a:pt x="6498" y="6220"/>
                  <a:pt x="6492" y="6226"/>
                  <a:pt x="6486" y="6220"/>
                </a:cubicBezTo>
                <a:cubicBezTo>
                  <a:pt x="6480" y="6220"/>
                  <a:pt x="6480" y="6214"/>
                  <a:pt x="6475" y="6214"/>
                </a:cubicBezTo>
                <a:cubicBezTo>
                  <a:pt x="6469" y="6208"/>
                  <a:pt x="6463" y="6208"/>
                  <a:pt x="6451" y="6208"/>
                </a:cubicBezTo>
                <a:cubicBezTo>
                  <a:pt x="6445" y="6202"/>
                  <a:pt x="6445" y="6202"/>
                  <a:pt x="6439" y="6202"/>
                </a:cubicBezTo>
                <a:cubicBezTo>
                  <a:pt x="6427" y="6202"/>
                  <a:pt x="6427" y="6202"/>
                  <a:pt x="6427" y="6202"/>
                </a:cubicBezTo>
                <a:cubicBezTo>
                  <a:pt x="6415" y="6202"/>
                  <a:pt x="6415" y="6202"/>
                  <a:pt x="6415" y="6202"/>
                </a:cubicBezTo>
                <a:cubicBezTo>
                  <a:pt x="6409" y="6202"/>
                  <a:pt x="6409" y="6202"/>
                  <a:pt x="6403" y="6202"/>
                </a:cubicBezTo>
                <a:cubicBezTo>
                  <a:pt x="6403" y="6214"/>
                  <a:pt x="6403" y="6220"/>
                  <a:pt x="6403" y="6226"/>
                </a:cubicBezTo>
                <a:cubicBezTo>
                  <a:pt x="6403" y="6231"/>
                  <a:pt x="6403" y="6231"/>
                  <a:pt x="6403" y="6237"/>
                </a:cubicBezTo>
                <a:cubicBezTo>
                  <a:pt x="6397" y="6249"/>
                  <a:pt x="6386" y="6255"/>
                  <a:pt x="6374" y="6255"/>
                </a:cubicBezTo>
                <a:cubicBezTo>
                  <a:pt x="6368" y="6255"/>
                  <a:pt x="6362" y="6249"/>
                  <a:pt x="6356" y="6249"/>
                </a:cubicBezTo>
                <a:cubicBezTo>
                  <a:pt x="6356" y="6226"/>
                  <a:pt x="6356" y="6226"/>
                  <a:pt x="6356" y="6226"/>
                </a:cubicBezTo>
                <a:lnTo>
                  <a:pt x="6356" y="6220"/>
                </a:lnTo>
                <a:cubicBezTo>
                  <a:pt x="6356" y="6214"/>
                  <a:pt x="6356" y="6208"/>
                  <a:pt x="6356" y="6208"/>
                </a:cubicBezTo>
                <a:cubicBezTo>
                  <a:pt x="6368" y="6208"/>
                  <a:pt x="6380" y="6208"/>
                  <a:pt x="6391" y="6202"/>
                </a:cubicBezTo>
                <a:cubicBezTo>
                  <a:pt x="6391" y="6202"/>
                  <a:pt x="6397" y="6202"/>
                  <a:pt x="6403" y="6202"/>
                </a:cubicBezTo>
                <a:cubicBezTo>
                  <a:pt x="6403" y="6196"/>
                  <a:pt x="6403" y="6190"/>
                  <a:pt x="6409" y="6190"/>
                </a:cubicBezTo>
                <a:cubicBezTo>
                  <a:pt x="6409" y="6178"/>
                  <a:pt x="6403" y="6172"/>
                  <a:pt x="6409" y="6166"/>
                </a:cubicBezTo>
                <a:cubicBezTo>
                  <a:pt x="6409" y="6154"/>
                  <a:pt x="6409" y="6149"/>
                  <a:pt x="6409" y="6142"/>
                </a:cubicBezTo>
                <a:cubicBezTo>
                  <a:pt x="6409" y="6137"/>
                  <a:pt x="6409" y="6131"/>
                  <a:pt x="6409" y="6125"/>
                </a:cubicBezTo>
                <a:cubicBezTo>
                  <a:pt x="6409" y="6113"/>
                  <a:pt x="6409" y="6107"/>
                  <a:pt x="6409" y="6095"/>
                </a:cubicBezTo>
                <a:cubicBezTo>
                  <a:pt x="6403" y="6095"/>
                  <a:pt x="6397" y="6095"/>
                  <a:pt x="6391" y="6095"/>
                </a:cubicBezTo>
                <a:cubicBezTo>
                  <a:pt x="6386" y="6095"/>
                  <a:pt x="6386" y="6095"/>
                  <a:pt x="6380" y="6095"/>
                </a:cubicBezTo>
                <a:lnTo>
                  <a:pt x="6374" y="6095"/>
                </a:lnTo>
                <a:cubicBezTo>
                  <a:pt x="6374" y="6036"/>
                  <a:pt x="6374" y="6036"/>
                  <a:pt x="6374" y="6036"/>
                </a:cubicBezTo>
                <a:cubicBezTo>
                  <a:pt x="6374" y="6030"/>
                  <a:pt x="6368" y="6030"/>
                  <a:pt x="6368" y="6024"/>
                </a:cubicBezTo>
                <a:cubicBezTo>
                  <a:pt x="6368" y="6018"/>
                  <a:pt x="6368" y="6012"/>
                  <a:pt x="6362" y="6006"/>
                </a:cubicBezTo>
                <a:cubicBezTo>
                  <a:pt x="6362" y="6006"/>
                  <a:pt x="6362" y="6000"/>
                  <a:pt x="6362" y="5994"/>
                </a:cubicBezTo>
                <a:cubicBezTo>
                  <a:pt x="6356" y="5994"/>
                  <a:pt x="6350" y="5994"/>
                  <a:pt x="6350" y="5988"/>
                </a:cubicBezTo>
                <a:cubicBezTo>
                  <a:pt x="6350" y="5983"/>
                  <a:pt x="6350" y="5976"/>
                  <a:pt x="6350" y="5976"/>
                </a:cubicBezTo>
                <a:cubicBezTo>
                  <a:pt x="6344" y="5971"/>
                  <a:pt x="6344" y="5965"/>
                  <a:pt x="6338" y="5965"/>
                </a:cubicBezTo>
                <a:cubicBezTo>
                  <a:pt x="6338" y="5959"/>
                  <a:pt x="6332" y="5965"/>
                  <a:pt x="6332" y="5965"/>
                </a:cubicBezTo>
                <a:cubicBezTo>
                  <a:pt x="6320" y="5959"/>
                  <a:pt x="6303" y="5953"/>
                  <a:pt x="6297" y="5947"/>
                </a:cubicBezTo>
                <a:cubicBezTo>
                  <a:pt x="6291" y="5947"/>
                  <a:pt x="6285" y="5947"/>
                  <a:pt x="6285" y="5941"/>
                </a:cubicBezTo>
                <a:cubicBezTo>
                  <a:pt x="6279" y="5935"/>
                  <a:pt x="6285" y="5923"/>
                  <a:pt x="6279" y="5917"/>
                </a:cubicBezTo>
                <a:cubicBezTo>
                  <a:pt x="6273" y="5917"/>
                  <a:pt x="6267" y="5917"/>
                  <a:pt x="6267" y="5917"/>
                </a:cubicBezTo>
                <a:cubicBezTo>
                  <a:pt x="6261" y="5917"/>
                  <a:pt x="6255" y="5911"/>
                  <a:pt x="6255" y="5911"/>
                </a:cubicBezTo>
                <a:cubicBezTo>
                  <a:pt x="6249" y="5911"/>
                  <a:pt x="6249" y="5899"/>
                  <a:pt x="6243" y="5899"/>
                </a:cubicBezTo>
                <a:cubicBezTo>
                  <a:pt x="6237" y="5894"/>
                  <a:pt x="6231" y="5899"/>
                  <a:pt x="6220" y="5899"/>
                </a:cubicBezTo>
                <a:cubicBezTo>
                  <a:pt x="6214" y="5899"/>
                  <a:pt x="6208" y="5894"/>
                  <a:pt x="6208" y="5894"/>
                </a:cubicBezTo>
                <a:cubicBezTo>
                  <a:pt x="6202" y="5894"/>
                  <a:pt x="6196" y="5888"/>
                  <a:pt x="6190" y="5888"/>
                </a:cubicBezTo>
                <a:cubicBezTo>
                  <a:pt x="6178" y="5882"/>
                  <a:pt x="6178" y="5882"/>
                  <a:pt x="6178" y="5882"/>
                </a:cubicBezTo>
                <a:cubicBezTo>
                  <a:pt x="6172" y="5876"/>
                  <a:pt x="6172" y="5870"/>
                  <a:pt x="6160" y="5870"/>
                </a:cubicBezTo>
                <a:cubicBezTo>
                  <a:pt x="6154" y="5870"/>
                  <a:pt x="6148" y="5870"/>
                  <a:pt x="6143" y="5876"/>
                </a:cubicBezTo>
                <a:cubicBezTo>
                  <a:pt x="6143" y="5876"/>
                  <a:pt x="6143" y="5882"/>
                  <a:pt x="6136" y="5888"/>
                </a:cubicBezTo>
                <a:cubicBezTo>
                  <a:pt x="6125" y="5894"/>
                  <a:pt x="6119" y="5888"/>
                  <a:pt x="6107" y="5888"/>
                </a:cubicBezTo>
                <a:cubicBezTo>
                  <a:pt x="6089" y="5888"/>
                  <a:pt x="6089" y="5888"/>
                  <a:pt x="6089" y="5888"/>
                </a:cubicBezTo>
                <a:cubicBezTo>
                  <a:pt x="6083" y="5888"/>
                  <a:pt x="6083" y="5888"/>
                  <a:pt x="6077" y="5888"/>
                </a:cubicBezTo>
                <a:cubicBezTo>
                  <a:pt x="6065" y="5882"/>
                  <a:pt x="6059" y="5882"/>
                  <a:pt x="6054" y="5882"/>
                </a:cubicBezTo>
                <a:cubicBezTo>
                  <a:pt x="6042" y="5882"/>
                  <a:pt x="6042" y="5876"/>
                  <a:pt x="6030" y="5870"/>
                </a:cubicBezTo>
                <a:cubicBezTo>
                  <a:pt x="6030" y="5870"/>
                  <a:pt x="6024" y="5870"/>
                  <a:pt x="6018" y="5870"/>
                </a:cubicBezTo>
                <a:cubicBezTo>
                  <a:pt x="6012" y="5864"/>
                  <a:pt x="6006" y="5858"/>
                  <a:pt x="5994" y="5852"/>
                </a:cubicBezTo>
                <a:cubicBezTo>
                  <a:pt x="5988" y="5846"/>
                  <a:pt x="5977" y="5846"/>
                  <a:pt x="5970" y="5840"/>
                </a:cubicBezTo>
                <a:cubicBezTo>
                  <a:pt x="5965" y="5834"/>
                  <a:pt x="5965" y="5834"/>
                  <a:pt x="5965" y="5828"/>
                </a:cubicBezTo>
                <a:cubicBezTo>
                  <a:pt x="5959" y="5822"/>
                  <a:pt x="5953" y="5822"/>
                  <a:pt x="5953" y="5817"/>
                </a:cubicBezTo>
                <a:cubicBezTo>
                  <a:pt x="5953" y="5799"/>
                  <a:pt x="5953" y="5793"/>
                  <a:pt x="5953" y="5781"/>
                </a:cubicBezTo>
                <a:cubicBezTo>
                  <a:pt x="5947" y="5781"/>
                  <a:pt x="5947" y="5775"/>
                  <a:pt x="5941" y="5775"/>
                </a:cubicBezTo>
                <a:cubicBezTo>
                  <a:pt x="5935" y="5775"/>
                  <a:pt x="5929" y="5775"/>
                  <a:pt x="5929" y="5775"/>
                </a:cubicBezTo>
                <a:cubicBezTo>
                  <a:pt x="5923" y="5775"/>
                  <a:pt x="5923" y="5769"/>
                  <a:pt x="5917" y="5769"/>
                </a:cubicBezTo>
                <a:cubicBezTo>
                  <a:pt x="5911" y="5769"/>
                  <a:pt x="5911" y="5763"/>
                  <a:pt x="5905" y="5763"/>
                </a:cubicBezTo>
                <a:cubicBezTo>
                  <a:pt x="5899" y="5757"/>
                  <a:pt x="5899" y="5757"/>
                  <a:pt x="5893" y="5751"/>
                </a:cubicBezTo>
                <a:cubicBezTo>
                  <a:pt x="5888" y="5745"/>
                  <a:pt x="5888" y="5751"/>
                  <a:pt x="5882" y="5745"/>
                </a:cubicBezTo>
                <a:cubicBezTo>
                  <a:pt x="5882" y="5745"/>
                  <a:pt x="5888" y="5733"/>
                  <a:pt x="5882" y="5733"/>
                </a:cubicBezTo>
                <a:cubicBezTo>
                  <a:pt x="5882" y="5733"/>
                  <a:pt x="5876" y="5733"/>
                  <a:pt x="5870" y="5733"/>
                </a:cubicBezTo>
                <a:cubicBezTo>
                  <a:pt x="5864" y="5733"/>
                  <a:pt x="5864" y="5728"/>
                  <a:pt x="5858" y="5728"/>
                </a:cubicBezTo>
                <a:cubicBezTo>
                  <a:pt x="5852" y="5722"/>
                  <a:pt x="5846" y="5722"/>
                  <a:pt x="5846" y="5716"/>
                </a:cubicBezTo>
                <a:cubicBezTo>
                  <a:pt x="5846" y="5716"/>
                  <a:pt x="5846" y="5710"/>
                  <a:pt x="5840" y="5704"/>
                </a:cubicBezTo>
                <a:cubicBezTo>
                  <a:pt x="5840" y="5698"/>
                  <a:pt x="5840" y="5692"/>
                  <a:pt x="5840" y="5680"/>
                </a:cubicBezTo>
                <a:cubicBezTo>
                  <a:pt x="5828" y="5680"/>
                  <a:pt x="5828" y="5680"/>
                  <a:pt x="5828" y="5680"/>
                </a:cubicBezTo>
                <a:cubicBezTo>
                  <a:pt x="5822" y="5680"/>
                  <a:pt x="5816" y="5686"/>
                  <a:pt x="5811" y="5686"/>
                </a:cubicBezTo>
                <a:cubicBezTo>
                  <a:pt x="5799" y="5686"/>
                  <a:pt x="5793" y="5692"/>
                  <a:pt x="5787" y="5692"/>
                </a:cubicBezTo>
                <a:cubicBezTo>
                  <a:pt x="5781" y="5692"/>
                  <a:pt x="5781" y="5698"/>
                  <a:pt x="5775" y="5698"/>
                </a:cubicBezTo>
                <a:cubicBezTo>
                  <a:pt x="5769" y="5698"/>
                  <a:pt x="5763" y="5698"/>
                  <a:pt x="5757" y="5692"/>
                </a:cubicBezTo>
                <a:cubicBezTo>
                  <a:pt x="5757" y="5686"/>
                  <a:pt x="5763" y="5686"/>
                  <a:pt x="5757" y="5680"/>
                </a:cubicBezTo>
                <a:cubicBezTo>
                  <a:pt x="5757" y="5668"/>
                  <a:pt x="5757" y="5662"/>
                  <a:pt x="5757" y="5651"/>
                </a:cubicBezTo>
                <a:cubicBezTo>
                  <a:pt x="5769" y="5651"/>
                  <a:pt x="5769" y="5651"/>
                  <a:pt x="5769" y="5651"/>
                </a:cubicBezTo>
                <a:cubicBezTo>
                  <a:pt x="5775" y="5644"/>
                  <a:pt x="5775" y="5644"/>
                  <a:pt x="5781" y="5639"/>
                </a:cubicBezTo>
                <a:cubicBezTo>
                  <a:pt x="5781" y="5633"/>
                  <a:pt x="5775" y="5627"/>
                  <a:pt x="5769" y="5627"/>
                </a:cubicBezTo>
                <a:cubicBezTo>
                  <a:pt x="5769" y="5621"/>
                  <a:pt x="5763" y="5627"/>
                  <a:pt x="5757" y="5621"/>
                </a:cubicBezTo>
                <a:cubicBezTo>
                  <a:pt x="5751" y="5621"/>
                  <a:pt x="5751" y="5621"/>
                  <a:pt x="5745" y="5615"/>
                </a:cubicBezTo>
                <a:cubicBezTo>
                  <a:pt x="5739" y="5615"/>
                  <a:pt x="5733" y="5615"/>
                  <a:pt x="5733" y="5615"/>
                </a:cubicBezTo>
                <a:cubicBezTo>
                  <a:pt x="5704" y="5633"/>
                  <a:pt x="5704" y="5633"/>
                  <a:pt x="5704" y="5633"/>
                </a:cubicBezTo>
                <a:cubicBezTo>
                  <a:pt x="5698" y="5633"/>
                  <a:pt x="5698" y="5633"/>
                  <a:pt x="5698" y="5633"/>
                </a:cubicBezTo>
                <a:cubicBezTo>
                  <a:pt x="5698" y="5633"/>
                  <a:pt x="5692" y="5633"/>
                  <a:pt x="5686" y="5627"/>
                </a:cubicBezTo>
                <a:cubicBezTo>
                  <a:pt x="5680" y="5627"/>
                  <a:pt x="5674" y="5621"/>
                  <a:pt x="5668" y="5621"/>
                </a:cubicBezTo>
                <a:cubicBezTo>
                  <a:pt x="5656" y="5621"/>
                  <a:pt x="5650" y="5621"/>
                  <a:pt x="5650" y="5627"/>
                </a:cubicBezTo>
                <a:cubicBezTo>
                  <a:pt x="5645" y="5633"/>
                  <a:pt x="5645" y="5639"/>
                  <a:pt x="5645" y="5639"/>
                </a:cubicBezTo>
                <a:cubicBezTo>
                  <a:pt x="5645" y="5644"/>
                  <a:pt x="5645" y="5651"/>
                  <a:pt x="5645" y="5651"/>
                </a:cubicBezTo>
                <a:cubicBezTo>
                  <a:pt x="5638" y="5656"/>
                  <a:pt x="5638" y="5656"/>
                  <a:pt x="5638" y="5662"/>
                </a:cubicBezTo>
                <a:cubicBezTo>
                  <a:pt x="5633" y="5668"/>
                  <a:pt x="5627" y="5680"/>
                  <a:pt x="5615" y="5680"/>
                </a:cubicBezTo>
                <a:cubicBezTo>
                  <a:pt x="5609" y="5680"/>
                  <a:pt x="5609" y="5680"/>
                  <a:pt x="5603" y="5674"/>
                </a:cubicBezTo>
                <a:cubicBezTo>
                  <a:pt x="5597" y="5674"/>
                  <a:pt x="5597" y="5668"/>
                  <a:pt x="5597" y="5668"/>
                </a:cubicBezTo>
                <a:cubicBezTo>
                  <a:pt x="5597" y="5662"/>
                  <a:pt x="5591" y="5656"/>
                  <a:pt x="5591" y="5656"/>
                </a:cubicBezTo>
                <a:cubicBezTo>
                  <a:pt x="5585" y="5651"/>
                  <a:pt x="5585" y="5644"/>
                  <a:pt x="5579" y="5644"/>
                </a:cubicBezTo>
                <a:cubicBezTo>
                  <a:pt x="5573" y="5639"/>
                  <a:pt x="5561" y="5639"/>
                  <a:pt x="5556" y="5633"/>
                </a:cubicBezTo>
                <a:cubicBezTo>
                  <a:pt x="5550" y="5633"/>
                  <a:pt x="5544" y="5633"/>
                  <a:pt x="5538" y="5633"/>
                </a:cubicBezTo>
                <a:cubicBezTo>
                  <a:pt x="5479" y="5633"/>
                  <a:pt x="5479" y="5633"/>
                  <a:pt x="5479" y="5633"/>
                </a:cubicBezTo>
                <a:cubicBezTo>
                  <a:pt x="5479" y="5633"/>
                  <a:pt x="5472" y="5627"/>
                  <a:pt x="5467" y="5627"/>
                </a:cubicBezTo>
                <a:cubicBezTo>
                  <a:pt x="5461" y="5621"/>
                  <a:pt x="5449" y="5621"/>
                  <a:pt x="5437" y="5621"/>
                </a:cubicBezTo>
                <a:cubicBezTo>
                  <a:pt x="5437" y="5585"/>
                  <a:pt x="5437" y="5585"/>
                  <a:pt x="5437" y="5585"/>
                </a:cubicBezTo>
                <a:cubicBezTo>
                  <a:pt x="5431" y="5585"/>
                  <a:pt x="5425" y="5585"/>
                  <a:pt x="5419" y="5585"/>
                </a:cubicBezTo>
                <a:cubicBezTo>
                  <a:pt x="5413" y="5585"/>
                  <a:pt x="5407" y="5579"/>
                  <a:pt x="5407" y="5579"/>
                </a:cubicBezTo>
                <a:cubicBezTo>
                  <a:pt x="5401" y="5579"/>
                  <a:pt x="5395" y="5579"/>
                  <a:pt x="5390" y="5573"/>
                </a:cubicBezTo>
                <a:cubicBezTo>
                  <a:pt x="5390" y="5573"/>
                  <a:pt x="5390" y="5567"/>
                  <a:pt x="5384" y="5562"/>
                </a:cubicBezTo>
                <a:cubicBezTo>
                  <a:pt x="5378" y="5562"/>
                  <a:pt x="5378" y="5562"/>
                  <a:pt x="5372" y="5562"/>
                </a:cubicBezTo>
                <a:cubicBezTo>
                  <a:pt x="5360" y="5556"/>
                  <a:pt x="5348" y="5556"/>
                  <a:pt x="5330" y="5550"/>
                </a:cubicBezTo>
                <a:cubicBezTo>
                  <a:pt x="5330" y="5562"/>
                  <a:pt x="5330" y="5567"/>
                  <a:pt x="5330" y="5573"/>
                </a:cubicBezTo>
                <a:cubicBezTo>
                  <a:pt x="5330" y="5579"/>
                  <a:pt x="5330" y="5585"/>
                  <a:pt x="5324" y="5591"/>
                </a:cubicBezTo>
                <a:cubicBezTo>
                  <a:pt x="5324" y="5591"/>
                  <a:pt x="5324" y="5597"/>
                  <a:pt x="5318" y="5597"/>
                </a:cubicBezTo>
                <a:cubicBezTo>
                  <a:pt x="5306" y="5603"/>
                  <a:pt x="5301" y="5597"/>
                  <a:pt x="5295" y="5597"/>
                </a:cubicBezTo>
                <a:cubicBezTo>
                  <a:pt x="5289" y="5603"/>
                  <a:pt x="5289" y="5609"/>
                  <a:pt x="5283" y="5609"/>
                </a:cubicBezTo>
                <a:cubicBezTo>
                  <a:pt x="5277" y="5609"/>
                  <a:pt x="5277" y="5615"/>
                  <a:pt x="5271" y="5615"/>
                </a:cubicBezTo>
                <a:cubicBezTo>
                  <a:pt x="5265" y="5621"/>
                  <a:pt x="5259" y="5621"/>
                  <a:pt x="5259" y="5627"/>
                </a:cubicBezTo>
                <a:cubicBezTo>
                  <a:pt x="5259" y="5633"/>
                  <a:pt x="5265" y="5633"/>
                  <a:pt x="5265" y="5639"/>
                </a:cubicBezTo>
                <a:cubicBezTo>
                  <a:pt x="5265" y="5644"/>
                  <a:pt x="5265" y="5651"/>
                  <a:pt x="5265" y="5651"/>
                </a:cubicBezTo>
                <a:cubicBezTo>
                  <a:pt x="5265" y="5656"/>
                  <a:pt x="5265" y="5656"/>
                  <a:pt x="5265" y="5662"/>
                </a:cubicBezTo>
                <a:cubicBezTo>
                  <a:pt x="5265" y="5668"/>
                  <a:pt x="5271" y="5668"/>
                  <a:pt x="5271" y="5674"/>
                </a:cubicBezTo>
                <a:cubicBezTo>
                  <a:pt x="5271" y="5680"/>
                  <a:pt x="5271" y="5686"/>
                  <a:pt x="5271" y="5692"/>
                </a:cubicBezTo>
                <a:cubicBezTo>
                  <a:pt x="5271" y="5698"/>
                  <a:pt x="5271" y="5704"/>
                  <a:pt x="5271" y="5710"/>
                </a:cubicBezTo>
                <a:cubicBezTo>
                  <a:pt x="5271" y="5716"/>
                  <a:pt x="5265" y="5716"/>
                  <a:pt x="5265" y="5722"/>
                </a:cubicBezTo>
                <a:cubicBezTo>
                  <a:pt x="5265" y="5722"/>
                  <a:pt x="5259" y="5722"/>
                  <a:pt x="5253" y="5716"/>
                </a:cubicBezTo>
                <a:cubicBezTo>
                  <a:pt x="5253" y="5716"/>
                  <a:pt x="5253" y="5710"/>
                  <a:pt x="5247" y="5704"/>
                </a:cubicBezTo>
                <a:cubicBezTo>
                  <a:pt x="5241" y="5698"/>
                  <a:pt x="5235" y="5686"/>
                  <a:pt x="5229" y="5674"/>
                </a:cubicBezTo>
                <a:cubicBezTo>
                  <a:pt x="5229" y="5668"/>
                  <a:pt x="5224" y="5662"/>
                  <a:pt x="5224" y="5651"/>
                </a:cubicBezTo>
                <a:cubicBezTo>
                  <a:pt x="5224" y="5644"/>
                  <a:pt x="5224" y="5644"/>
                  <a:pt x="5224" y="5639"/>
                </a:cubicBezTo>
                <a:cubicBezTo>
                  <a:pt x="5229" y="5633"/>
                  <a:pt x="5235" y="5633"/>
                  <a:pt x="5235" y="5627"/>
                </a:cubicBezTo>
                <a:cubicBezTo>
                  <a:pt x="5235" y="5627"/>
                  <a:pt x="5235" y="5621"/>
                  <a:pt x="5235" y="5615"/>
                </a:cubicBezTo>
                <a:cubicBezTo>
                  <a:pt x="5235" y="5615"/>
                  <a:pt x="5241" y="5609"/>
                  <a:pt x="5241" y="5603"/>
                </a:cubicBezTo>
                <a:cubicBezTo>
                  <a:pt x="5241" y="5597"/>
                  <a:pt x="5229" y="5597"/>
                  <a:pt x="5229" y="5591"/>
                </a:cubicBezTo>
                <a:cubicBezTo>
                  <a:pt x="5229" y="5573"/>
                  <a:pt x="5241" y="5567"/>
                  <a:pt x="5253" y="5562"/>
                </a:cubicBezTo>
                <a:cubicBezTo>
                  <a:pt x="5253" y="5556"/>
                  <a:pt x="5259" y="5556"/>
                  <a:pt x="5265" y="5550"/>
                </a:cubicBezTo>
                <a:cubicBezTo>
                  <a:pt x="5265" y="5550"/>
                  <a:pt x="5271" y="5544"/>
                  <a:pt x="5271" y="5538"/>
                </a:cubicBezTo>
                <a:cubicBezTo>
                  <a:pt x="5277" y="5538"/>
                  <a:pt x="5277" y="5538"/>
                  <a:pt x="5283" y="5532"/>
                </a:cubicBezTo>
                <a:cubicBezTo>
                  <a:pt x="5277" y="5520"/>
                  <a:pt x="5277" y="5520"/>
                  <a:pt x="5277" y="5520"/>
                </a:cubicBezTo>
                <a:cubicBezTo>
                  <a:pt x="5253" y="5520"/>
                  <a:pt x="5253" y="5520"/>
                  <a:pt x="5253" y="5520"/>
                </a:cubicBezTo>
                <a:cubicBezTo>
                  <a:pt x="5247" y="5520"/>
                  <a:pt x="5247" y="5526"/>
                  <a:pt x="5241" y="5526"/>
                </a:cubicBezTo>
                <a:cubicBezTo>
                  <a:pt x="5235" y="5526"/>
                  <a:pt x="5229" y="5526"/>
                  <a:pt x="5229" y="5526"/>
                </a:cubicBezTo>
                <a:cubicBezTo>
                  <a:pt x="5224" y="5532"/>
                  <a:pt x="5218" y="5532"/>
                  <a:pt x="5218" y="5532"/>
                </a:cubicBezTo>
                <a:cubicBezTo>
                  <a:pt x="5218" y="5538"/>
                  <a:pt x="5218" y="5544"/>
                  <a:pt x="5212" y="5544"/>
                </a:cubicBezTo>
                <a:cubicBezTo>
                  <a:pt x="5212" y="5556"/>
                  <a:pt x="5212" y="5562"/>
                  <a:pt x="5212" y="5573"/>
                </a:cubicBezTo>
                <a:cubicBezTo>
                  <a:pt x="5152" y="5573"/>
                  <a:pt x="5152" y="5573"/>
                  <a:pt x="5152" y="5573"/>
                </a:cubicBezTo>
                <a:cubicBezTo>
                  <a:pt x="5140" y="5573"/>
                  <a:pt x="5135" y="5579"/>
                  <a:pt x="5129" y="5585"/>
                </a:cubicBezTo>
                <a:cubicBezTo>
                  <a:pt x="5123" y="5591"/>
                  <a:pt x="5117" y="5591"/>
                  <a:pt x="5117" y="5591"/>
                </a:cubicBezTo>
                <a:cubicBezTo>
                  <a:pt x="5111" y="5597"/>
                  <a:pt x="5105" y="5597"/>
                  <a:pt x="5099" y="5597"/>
                </a:cubicBezTo>
                <a:cubicBezTo>
                  <a:pt x="5093" y="5603"/>
                  <a:pt x="5093" y="5603"/>
                  <a:pt x="5087" y="5603"/>
                </a:cubicBezTo>
                <a:cubicBezTo>
                  <a:pt x="5075" y="5609"/>
                  <a:pt x="5069" y="5609"/>
                  <a:pt x="5057" y="5609"/>
                </a:cubicBezTo>
                <a:lnTo>
                  <a:pt x="5052" y="5615"/>
                </a:lnTo>
                <a:cubicBezTo>
                  <a:pt x="5040" y="5615"/>
                  <a:pt x="5034" y="5615"/>
                  <a:pt x="5028" y="5615"/>
                </a:cubicBezTo>
                <a:cubicBezTo>
                  <a:pt x="5028" y="5680"/>
                  <a:pt x="5028" y="5680"/>
                  <a:pt x="5028" y="5680"/>
                </a:cubicBezTo>
                <a:cubicBezTo>
                  <a:pt x="5016" y="5686"/>
                  <a:pt x="5016" y="5692"/>
                  <a:pt x="5004" y="5698"/>
                </a:cubicBezTo>
                <a:cubicBezTo>
                  <a:pt x="4998" y="5698"/>
                  <a:pt x="4998" y="5698"/>
                  <a:pt x="4992" y="5698"/>
                </a:cubicBezTo>
                <a:cubicBezTo>
                  <a:pt x="4986" y="5698"/>
                  <a:pt x="4980" y="5698"/>
                  <a:pt x="4969" y="5698"/>
                </a:cubicBezTo>
                <a:cubicBezTo>
                  <a:pt x="4969" y="5704"/>
                  <a:pt x="4969" y="5710"/>
                  <a:pt x="4969" y="5716"/>
                </a:cubicBezTo>
                <a:cubicBezTo>
                  <a:pt x="4969" y="5722"/>
                  <a:pt x="4963" y="5722"/>
                  <a:pt x="4963" y="5728"/>
                </a:cubicBezTo>
                <a:cubicBezTo>
                  <a:pt x="4963" y="5733"/>
                  <a:pt x="4957" y="5733"/>
                  <a:pt x="4957" y="5739"/>
                </a:cubicBezTo>
                <a:cubicBezTo>
                  <a:pt x="4957" y="5745"/>
                  <a:pt x="4957" y="5745"/>
                  <a:pt x="4957" y="5751"/>
                </a:cubicBezTo>
                <a:cubicBezTo>
                  <a:pt x="4957" y="5757"/>
                  <a:pt x="4951" y="5757"/>
                  <a:pt x="4945" y="5757"/>
                </a:cubicBezTo>
                <a:cubicBezTo>
                  <a:pt x="4939" y="5769"/>
                  <a:pt x="4933" y="5769"/>
                  <a:pt x="4921" y="5775"/>
                </a:cubicBezTo>
                <a:cubicBezTo>
                  <a:pt x="4921" y="5781"/>
                  <a:pt x="4915" y="5781"/>
                  <a:pt x="4909" y="5787"/>
                </a:cubicBezTo>
                <a:cubicBezTo>
                  <a:pt x="4909" y="5787"/>
                  <a:pt x="4915" y="5793"/>
                  <a:pt x="4909" y="5799"/>
                </a:cubicBezTo>
                <a:cubicBezTo>
                  <a:pt x="4909" y="5805"/>
                  <a:pt x="4903" y="5805"/>
                  <a:pt x="4897" y="5810"/>
                </a:cubicBezTo>
                <a:lnTo>
                  <a:pt x="4897" y="5817"/>
                </a:lnTo>
                <a:lnTo>
                  <a:pt x="4897" y="5828"/>
                </a:lnTo>
                <a:cubicBezTo>
                  <a:pt x="4903" y="5828"/>
                  <a:pt x="4909" y="5828"/>
                  <a:pt x="4909" y="5828"/>
                </a:cubicBezTo>
                <a:cubicBezTo>
                  <a:pt x="4915" y="5834"/>
                  <a:pt x="4921" y="5834"/>
                  <a:pt x="4927" y="5834"/>
                </a:cubicBezTo>
                <a:cubicBezTo>
                  <a:pt x="4927" y="5852"/>
                  <a:pt x="4921" y="5864"/>
                  <a:pt x="4927" y="5882"/>
                </a:cubicBezTo>
                <a:lnTo>
                  <a:pt x="4927" y="5888"/>
                </a:lnTo>
                <a:cubicBezTo>
                  <a:pt x="4933" y="5899"/>
                  <a:pt x="4939" y="5905"/>
                  <a:pt x="4939" y="5911"/>
                </a:cubicBezTo>
                <a:cubicBezTo>
                  <a:pt x="4939" y="5917"/>
                  <a:pt x="4939" y="5923"/>
                  <a:pt x="4945" y="5923"/>
                </a:cubicBezTo>
                <a:cubicBezTo>
                  <a:pt x="4945" y="5929"/>
                  <a:pt x="4945" y="5935"/>
                  <a:pt x="4945" y="5941"/>
                </a:cubicBezTo>
                <a:cubicBezTo>
                  <a:pt x="4945" y="5947"/>
                  <a:pt x="4945" y="5953"/>
                  <a:pt x="4945" y="5959"/>
                </a:cubicBezTo>
                <a:cubicBezTo>
                  <a:pt x="4939" y="5965"/>
                  <a:pt x="4933" y="5965"/>
                  <a:pt x="4933" y="5965"/>
                </a:cubicBezTo>
                <a:cubicBezTo>
                  <a:pt x="4927" y="5971"/>
                  <a:pt x="4915" y="5971"/>
                  <a:pt x="4915" y="5976"/>
                </a:cubicBezTo>
                <a:cubicBezTo>
                  <a:pt x="4915" y="5983"/>
                  <a:pt x="4915" y="5988"/>
                  <a:pt x="4915" y="5988"/>
                </a:cubicBezTo>
                <a:cubicBezTo>
                  <a:pt x="4915" y="6000"/>
                  <a:pt x="4921" y="6006"/>
                  <a:pt x="4921" y="6012"/>
                </a:cubicBezTo>
                <a:cubicBezTo>
                  <a:pt x="4921" y="6024"/>
                  <a:pt x="4921" y="6030"/>
                  <a:pt x="4915" y="6036"/>
                </a:cubicBezTo>
                <a:cubicBezTo>
                  <a:pt x="4915" y="6042"/>
                  <a:pt x="4909" y="6048"/>
                  <a:pt x="4903" y="6048"/>
                </a:cubicBezTo>
                <a:cubicBezTo>
                  <a:pt x="4903" y="6054"/>
                  <a:pt x="4903" y="6060"/>
                  <a:pt x="4897" y="6060"/>
                </a:cubicBezTo>
                <a:cubicBezTo>
                  <a:pt x="4891" y="6060"/>
                  <a:pt x="4891" y="6060"/>
                  <a:pt x="4886" y="6060"/>
                </a:cubicBezTo>
                <a:cubicBezTo>
                  <a:pt x="4880" y="6065"/>
                  <a:pt x="4874" y="6065"/>
                  <a:pt x="4862" y="6065"/>
                </a:cubicBezTo>
                <a:cubicBezTo>
                  <a:pt x="4862" y="6083"/>
                  <a:pt x="4862" y="6083"/>
                  <a:pt x="4862" y="6083"/>
                </a:cubicBezTo>
                <a:cubicBezTo>
                  <a:pt x="4862" y="6089"/>
                  <a:pt x="4868" y="6089"/>
                  <a:pt x="4868" y="6095"/>
                </a:cubicBezTo>
                <a:cubicBezTo>
                  <a:pt x="4868" y="6095"/>
                  <a:pt x="4868" y="6101"/>
                  <a:pt x="4868" y="6107"/>
                </a:cubicBezTo>
                <a:cubicBezTo>
                  <a:pt x="4856" y="6113"/>
                  <a:pt x="4844" y="6119"/>
                  <a:pt x="4832" y="6125"/>
                </a:cubicBezTo>
                <a:cubicBezTo>
                  <a:pt x="4832" y="6149"/>
                  <a:pt x="4832" y="6149"/>
                  <a:pt x="4832" y="6149"/>
                </a:cubicBezTo>
                <a:cubicBezTo>
                  <a:pt x="4826" y="6149"/>
                  <a:pt x="4820" y="6149"/>
                  <a:pt x="4820" y="6149"/>
                </a:cubicBezTo>
                <a:cubicBezTo>
                  <a:pt x="4808" y="6154"/>
                  <a:pt x="4802" y="6154"/>
                  <a:pt x="4797" y="6160"/>
                </a:cubicBezTo>
                <a:cubicBezTo>
                  <a:pt x="4791" y="6160"/>
                  <a:pt x="4791" y="6166"/>
                  <a:pt x="4791" y="6172"/>
                </a:cubicBezTo>
                <a:cubicBezTo>
                  <a:pt x="4779" y="6184"/>
                  <a:pt x="4779" y="6196"/>
                  <a:pt x="4779" y="6214"/>
                </a:cubicBezTo>
                <a:cubicBezTo>
                  <a:pt x="4731" y="6214"/>
                  <a:pt x="4731" y="6214"/>
                  <a:pt x="4731" y="6214"/>
                </a:cubicBezTo>
                <a:cubicBezTo>
                  <a:pt x="4731" y="6231"/>
                  <a:pt x="4737" y="6237"/>
                  <a:pt x="4731" y="6249"/>
                </a:cubicBezTo>
                <a:cubicBezTo>
                  <a:pt x="4731" y="6261"/>
                  <a:pt x="4731" y="6267"/>
                  <a:pt x="4731" y="6273"/>
                </a:cubicBezTo>
                <a:cubicBezTo>
                  <a:pt x="4731" y="6279"/>
                  <a:pt x="4725" y="6279"/>
                  <a:pt x="4725" y="6285"/>
                </a:cubicBezTo>
                <a:cubicBezTo>
                  <a:pt x="4725" y="6291"/>
                  <a:pt x="4731" y="6291"/>
                  <a:pt x="4731" y="6297"/>
                </a:cubicBezTo>
                <a:cubicBezTo>
                  <a:pt x="4731" y="6303"/>
                  <a:pt x="4725" y="6309"/>
                  <a:pt x="4725" y="6309"/>
                </a:cubicBezTo>
                <a:cubicBezTo>
                  <a:pt x="4731" y="6320"/>
                  <a:pt x="4737" y="6326"/>
                  <a:pt x="4737" y="6332"/>
                </a:cubicBezTo>
                <a:cubicBezTo>
                  <a:pt x="4743" y="6332"/>
                  <a:pt x="4749" y="6326"/>
                  <a:pt x="4749" y="6326"/>
                </a:cubicBezTo>
                <a:cubicBezTo>
                  <a:pt x="4755" y="6326"/>
                  <a:pt x="4761" y="6320"/>
                  <a:pt x="4767" y="6320"/>
                </a:cubicBezTo>
                <a:cubicBezTo>
                  <a:pt x="4779" y="6320"/>
                  <a:pt x="4785" y="6326"/>
                  <a:pt x="4797" y="6326"/>
                </a:cubicBezTo>
                <a:cubicBezTo>
                  <a:pt x="4797" y="6344"/>
                  <a:pt x="4797" y="6344"/>
                  <a:pt x="4797" y="6344"/>
                </a:cubicBezTo>
                <a:cubicBezTo>
                  <a:pt x="4791" y="6350"/>
                  <a:pt x="4791" y="6356"/>
                  <a:pt x="4791" y="6356"/>
                </a:cubicBezTo>
                <a:cubicBezTo>
                  <a:pt x="4779" y="6362"/>
                  <a:pt x="4773" y="6368"/>
                  <a:pt x="4767" y="6368"/>
                </a:cubicBezTo>
                <a:cubicBezTo>
                  <a:pt x="4761" y="6368"/>
                  <a:pt x="4761" y="6368"/>
                  <a:pt x="4755" y="6368"/>
                </a:cubicBezTo>
                <a:cubicBezTo>
                  <a:pt x="4749" y="6368"/>
                  <a:pt x="4743" y="6368"/>
                  <a:pt x="4737" y="6368"/>
                </a:cubicBezTo>
                <a:cubicBezTo>
                  <a:pt x="4737" y="6380"/>
                  <a:pt x="4743" y="6386"/>
                  <a:pt x="4737" y="6392"/>
                </a:cubicBezTo>
                <a:cubicBezTo>
                  <a:pt x="4737" y="6397"/>
                  <a:pt x="4737" y="6403"/>
                  <a:pt x="4737" y="6403"/>
                </a:cubicBezTo>
                <a:cubicBezTo>
                  <a:pt x="4731" y="6409"/>
                  <a:pt x="4731" y="6409"/>
                  <a:pt x="4725" y="6409"/>
                </a:cubicBezTo>
                <a:cubicBezTo>
                  <a:pt x="4720" y="6415"/>
                  <a:pt x="4720" y="6415"/>
                  <a:pt x="4714" y="6421"/>
                </a:cubicBezTo>
                <a:cubicBezTo>
                  <a:pt x="4708" y="6421"/>
                  <a:pt x="4708" y="6421"/>
                  <a:pt x="4702" y="6427"/>
                </a:cubicBezTo>
                <a:cubicBezTo>
                  <a:pt x="4702" y="6433"/>
                  <a:pt x="4702" y="6439"/>
                  <a:pt x="4702" y="6445"/>
                </a:cubicBezTo>
                <a:cubicBezTo>
                  <a:pt x="4702" y="6451"/>
                  <a:pt x="4702" y="6457"/>
                  <a:pt x="4702" y="6463"/>
                </a:cubicBezTo>
                <a:cubicBezTo>
                  <a:pt x="4702" y="6469"/>
                  <a:pt x="4708" y="6469"/>
                  <a:pt x="4714" y="6475"/>
                </a:cubicBezTo>
                <a:cubicBezTo>
                  <a:pt x="4714" y="6480"/>
                  <a:pt x="4720" y="6480"/>
                  <a:pt x="4720" y="6486"/>
                </a:cubicBezTo>
                <a:cubicBezTo>
                  <a:pt x="4720" y="6498"/>
                  <a:pt x="4720" y="6498"/>
                  <a:pt x="4720" y="6498"/>
                </a:cubicBezTo>
                <a:cubicBezTo>
                  <a:pt x="4720" y="6504"/>
                  <a:pt x="4720" y="6510"/>
                  <a:pt x="4720" y="6522"/>
                </a:cubicBezTo>
                <a:cubicBezTo>
                  <a:pt x="4720" y="6528"/>
                  <a:pt x="4720" y="6528"/>
                  <a:pt x="4720" y="6534"/>
                </a:cubicBezTo>
                <a:cubicBezTo>
                  <a:pt x="4720" y="6540"/>
                  <a:pt x="4725" y="6540"/>
                  <a:pt x="4725" y="6546"/>
                </a:cubicBezTo>
                <a:cubicBezTo>
                  <a:pt x="4731" y="6546"/>
                  <a:pt x="4737" y="6546"/>
                  <a:pt x="4737" y="6552"/>
                </a:cubicBezTo>
                <a:cubicBezTo>
                  <a:pt x="4743" y="6552"/>
                  <a:pt x="4749" y="6552"/>
                  <a:pt x="4749" y="6552"/>
                </a:cubicBezTo>
                <a:cubicBezTo>
                  <a:pt x="4755" y="6552"/>
                  <a:pt x="4761" y="6552"/>
                  <a:pt x="4761" y="6552"/>
                </a:cubicBezTo>
                <a:cubicBezTo>
                  <a:pt x="4767" y="6552"/>
                  <a:pt x="4767" y="6552"/>
                  <a:pt x="4773" y="6558"/>
                </a:cubicBezTo>
                <a:cubicBezTo>
                  <a:pt x="4779" y="6558"/>
                  <a:pt x="4785" y="6558"/>
                  <a:pt x="4785" y="6563"/>
                </a:cubicBezTo>
                <a:cubicBezTo>
                  <a:pt x="4791" y="6563"/>
                  <a:pt x="4791" y="6569"/>
                  <a:pt x="4797" y="6575"/>
                </a:cubicBezTo>
                <a:lnTo>
                  <a:pt x="4802" y="6581"/>
                </a:lnTo>
                <a:cubicBezTo>
                  <a:pt x="4802" y="6587"/>
                  <a:pt x="4808" y="6593"/>
                  <a:pt x="4808" y="6599"/>
                </a:cubicBezTo>
                <a:cubicBezTo>
                  <a:pt x="4814" y="6599"/>
                  <a:pt x="4814" y="6605"/>
                  <a:pt x="4814" y="6611"/>
                </a:cubicBezTo>
                <a:cubicBezTo>
                  <a:pt x="4820" y="6611"/>
                  <a:pt x="4826" y="6611"/>
                  <a:pt x="4826" y="6617"/>
                </a:cubicBezTo>
                <a:cubicBezTo>
                  <a:pt x="4832" y="6623"/>
                  <a:pt x="4832" y="6623"/>
                  <a:pt x="4832" y="6629"/>
                </a:cubicBezTo>
                <a:cubicBezTo>
                  <a:pt x="4838" y="6635"/>
                  <a:pt x="4832" y="6647"/>
                  <a:pt x="4832" y="6652"/>
                </a:cubicBezTo>
                <a:cubicBezTo>
                  <a:pt x="4832" y="6658"/>
                  <a:pt x="4838" y="6658"/>
                  <a:pt x="4838" y="6664"/>
                </a:cubicBezTo>
                <a:cubicBezTo>
                  <a:pt x="4838" y="6670"/>
                  <a:pt x="4838" y="6670"/>
                  <a:pt x="4838" y="6676"/>
                </a:cubicBezTo>
                <a:cubicBezTo>
                  <a:pt x="4844" y="6682"/>
                  <a:pt x="4850" y="6682"/>
                  <a:pt x="4850" y="6682"/>
                </a:cubicBezTo>
                <a:cubicBezTo>
                  <a:pt x="4856" y="6688"/>
                  <a:pt x="4856" y="6694"/>
                  <a:pt x="4862" y="6694"/>
                </a:cubicBezTo>
                <a:cubicBezTo>
                  <a:pt x="4862" y="6700"/>
                  <a:pt x="4868" y="6700"/>
                  <a:pt x="4874" y="6706"/>
                </a:cubicBezTo>
                <a:cubicBezTo>
                  <a:pt x="4874" y="6712"/>
                  <a:pt x="4874" y="6718"/>
                  <a:pt x="4874" y="6730"/>
                </a:cubicBezTo>
                <a:cubicBezTo>
                  <a:pt x="4874" y="6753"/>
                  <a:pt x="4874" y="6753"/>
                  <a:pt x="4874" y="6753"/>
                </a:cubicBezTo>
                <a:cubicBezTo>
                  <a:pt x="4874" y="6759"/>
                  <a:pt x="4880" y="6765"/>
                  <a:pt x="4880" y="6765"/>
                </a:cubicBezTo>
                <a:cubicBezTo>
                  <a:pt x="4886" y="6771"/>
                  <a:pt x="4886" y="6777"/>
                  <a:pt x="4886" y="6777"/>
                </a:cubicBezTo>
                <a:cubicBezTo>
                  <a:pt x="4891" y="6783"/>
                  <a:pt x="4897" y="6783"/>
                  <a:pt x="4897" y="6789"/>
                </a:cubicBezTo>
                <a:cubicBezTo>
                  <a:pt x="4909" y="6795"/>
                  <a:pt x="4915" y="6807"/>
                  <a:pt x="4915" y="6818"/>
                </a:cubicBezTo>
                <a:cubicBezTo>
                  <a:pt x="4915" y="6836"/>
                  <a:pt x="4909" y="6848"/>
                  <a:pt x="4915" y="6860"/>
                </a:cubicBezTo>
                <a:cubicBezTo>
                  <a:pt x="4915" y="6860"/>
                  <a:pt x="4921" y="6866"/>
                  <a:pt x="4921" y="6872"/>
                </a:cubicBezTo>
                <a:cubicBezTo>
                  <a:pt x="4927" y="6872"/>
                  <a:pt x="4933" y="6872"/>
                  <a:pt x="4933" y="6878"/>
                </a:cubicBezTo>
                <a:cubicBezTo>
                  <a:pt x="4939" y="6878"/>
                  <a:pt x="4939" y="6884"/>
                  <a:pt x="4939" y="6884"/>
                </a:cubicBezTo>
                <a:cubicBezTo>
                  <a:pt x="4945" y="6890"/>
                  <a:pt x="4945" y="6890"/>
                  <a:pt x="4951" y="6890"/>
                </a:cubicBezTo>
                <a:cubicBezTo>
                  <a:pt x="4957" y="6896"/>
                  <a:pt x="4957" y="6896"/>
                  <a:pt x="4963" y="6901"/>
                </a:cubicBezTo>
                <a:cubicBezTo>
                  <a:pt x="4969" y="6901"/>
                  <a:pt x="4969" y="6901"/>
                  <a:pt x="4974" y="6906"/>
                </a:cubicBezTo>
                <a:cubicBezTo>
                  <a:pt x="4974" y="6906"/>
                  <a:pt x="4980" y="6912"/>
                  <a:pt x="4980" y="6918"/>
                </a:cubicBezTo>
                <a:cubicBezTo>
                  <a:pt x="4980" y="6918"/>
                  <a:pt x="4980" y="6924"/>
                  <a:pt x="4980" y="6930"/>
                </a:cubicBezTo>
                <a:cubicBezTo>
                  <a:pt x="4980" y="6942"/>
                  <a:pt x="4980" y="6948"/>
                  <a:pt x="4980" y="6960"/>
                </a:cubicBezTo>
                <a:cubicBezTo>
                  <a:pt x="4980" y="6960"/>
                  <a:pt x="4980" y="6966"/>
                  <a:pt x="4980" y="6972"/>
                </a:cubicBezTo>
                <a:cubicBezTo>
                  <a:pt x="4980" y="6978"/>
                  <a:pt x="4980" y="6978"/>
                  <a:pt x="4980" y="6984"/>
                </a:cubicBezTo>
                <a:cubicBezTo>
                  <a:pt x="4986" y="6989"/>
                  <a:pt x="4992" y="6989"/>
                  <a:pt x="4992" y="6989"/>
                </a:cubicBezTo>
                <a:cubicBezTo>
                  <a:pt x="4998" y="7001"/>
                  <a:pt x="4998" y="7007"/>
                  <a:pt x="5004" y="7013"/>
                </a:cubicBezTo>
                <a:cubicBezTo>
                  <a:pt x="5010" y="7019"/>
                  <a:pt x="5010" y="7019"/>
                  <a:pt x="5010" y="7025"/>
                </a:cubicBezTo>
                <a:cubicBezTo>
                  <a:pt x="5016" y="7031"/>
                  <a:pt x="5016" y="7031"/>
                  <a:pt x="5022" y="7037"/>
                </a:cubicBezTo>
                <a:cubicBezTo>
                  <a:pt x="5028" y="7037"/>
                  <a:pt x="5028" y="7037"/>
                  <a:pt x="5034" y="7037"/>
                </a:cubicBezTo>
                <a:cubicBezTo>
                  <a:pt x="5040" y="7043"/>
                  <a:pt x="5046" y="7043"/>
                  <a:pt x="5046" y="7049"/>
                </a:cubicBezTo>
                <a:cubicBezTo>
                  <a:pt x="5052" y="7049"/>
                  <a:pt x="5052" y="7055"/>
                  <a:pt x="5057" y="7055"/>
                </a:cubicBezTo>
                <a:cubicBezTo>
                  <a:pt x="5063" y="7055"/>
                  <a:pt x="5069" y="7061"/>
                  <a:pt x="5069" y="7061"/>
                </a:cubicBezTo>
                <a:cubicBezTo>
                  <a:pt x="5081" y="7061"/>
                  <a:pt x="5087" y="7061"/>
                  <a:pt x="5093" y="7061"/>
                </a:cubicBezTo>
                <a:cubicBezTo>
                  <a:pt x="5099" y="7061"/>
                  <a:pt x="5099" y="7066"/>
                  <a:pt x="5105" y="7066"/>
                </a:cubicBezTo>
                <a:cubicBezTo>
                  <a:pt x="5111" y="7072"/>
                  <a:pt x="5111" y="7078"/>
                  <a:pt x="5117" y="7078"/>
                </a:cubicBezTo>
                <a:cubicBezTo>
                  <a:pt x="5123" y="7084"/>
                  <a:pt x="5123" y="7090"/>
                  <a:pt x="5123" y="7090"/>
                </a:cubicBezTo>
                <a:cubicBezTo>
                  <a:pt x="5129" y="7096"/>
                  <a:pt x="5135" y="7096"/>
                  <a:pt x="5135" y="7096"/>
                </a:cubicBezTo>
                <a:cubicBezTo>
                  <a:pt x="5140" y="7102"/>
                  <a:pt x="5146" y="7102"/>
                  <a:pt x="5146" y="7108"/>
                </a:cubicBezTo>
                <a:cubicBezTo>
                  <a:pt x="5158" y="7114"/>
                  <a:pt x="5158" y="7120"/>
                  <a:pt x="5170" y="7120"/>
                </a:cubicBezTo>
                <a:cubicBezTo>
                  <a:pt x="5176" y="7126"/>
                  <a:pt x="5188" y="7126"/>
                  <a:pt x="5194" y="7132"/>
                </a:cubicBezTo>
                <a:cubicBezTo>
                  <a:pt x="5200" y="7132"/>
                  <a:pt x="5200" y="7138"/>
                  <a:pt x="5206" y="7138"/>
                </a:cubicBezTo>
                <a:cubicBezTo>
                  <a:pt x="5218" y="7144"/>
                  <a:pt x="5224" y="7144"/>
                  <a:pt x="5229" y="7155"/>
                </a:cubicBezTo>
                <a:cubicBezTo>
                  <a:pt x="5235" y="7155"/>
                  <a:pt x="5235" y="7161"/>
                  <a:pt x="5235" y="7167"/>
                </a:cubicBezTo>
                <a:cubicBezTo>
                  <a:pt x="5241" y="7173"/>
                  <a:pt x="5247" y="7173"/>
                  <a:pt x="5247" y="7179"/>
                </a:cubicBezTo>
                <a:cubicBezTo>
                  <a:pt x="5253" y="7185"/>
                  <a:pt x="5259" y="7191"/>
                  <a:pt x="5265" y="7197"/>
                </a:cubicBezTo>
                <a:cubicBezTo>
                  <a:pt x="5271" y="7203"/>
                  <a:pt x="5271" y="7209"/>
                  <a:pt x="5277" y="7209"/>
                </a:cubicBezTo>
                <a:cubicBezTo>
                  <a:pt x="5283" y="7209"/>
                  <a:pt x="5283" y="7209"/>
                  <a:pt x="5289" y="7209"/>
                </a:cubicBezTo>
                <a:cubicBezTo>
                  <a:pt x="5295" y="7209"/>
                  <a:pt x="5301" y="7209"/>
                  <a:pt x="5312" y="7209"/>
                </a:cubicBezTo>
                <a:cubicBezTo>
                  <a:pt x="5312" y="7327"/>
                  <a:pt x="5312" y="7327"/>
                  <a:pt x="5312" y="7327"/>
                </a:cubicBezTo>
                <a:cubicBezTo>
                  <a:pt x="5312" y="7339"/>
                  <a:pt x="5306" y="7345"/>
                  <a:pt x="5306" y="7351"/>
                </a:cubicBezTo>
                <a:cubicBezTo>
                  <a:pt x="5306" y="7363"/>
                  <a:pt x="5306" y="7363"/>
                  <a:pt x="5306" y="7369"/>
                </a:cubicBezTo>
                <a:cubicBezTo>
                  <a:pt x="5306" y="7375"/>
                  <a:pt x="5306" y="7375"/>
                  <a:pt x="5306" y="7375"/>
                </a:cubicBezTo>
                <a:cubicBezTo>
                  <a:pt x="5306" y="7387"/>
                  <a:pt x="5306" y="7387"/>
                  <a:pt x="5306" y="7387"/>
                </a:cubicBezTo>
                <a:cubicBezTo>
                  <a:pt x="5306" y="7398"/>
                  <a:pt x="5312" y="7405"/>
                  <a:pt x="5312" y="7416"/>
                </a:cubicBezTo>
                <a:cubicBezTo>
                  <a:pt x="5312" y="7422"/>
                  <a:pt x="5312" y="7422"/>
                  <a:pt x="5312" y="7422"/>
                </a:cubicBezTo>
                <a:cubicBezTo>
                  <a:pt x="5312" y="7428"/>
                  <a:pt x="5306" y="7428"/>
                  <a:pt x="5306" y="7434"/>
                </a:cubicBezTo>
                <a:cubicBezTo>
                  <a:pt x="5306" y="7440"/>
                  <a:pt x="5306" y="7440"/>
                  <a:pt x="5306" y="7446"/>
                </a:cubicBezTo>
                <a:cubicBezTo>
                  <a:pt x="5306" y="7452"/>
                  <a:pt x="5301" y="7452"/>
                  <a:pt x="5301" y="7458"/>
                </a:cubicBezTo>
                <a:cubicBezTo>
                  <a:pt x="5301" y="7464"/>
                  <a:pt x="5301" y="7470"/>
                  <a:pt x="5301" y="7476"/>
                </a:cubicBezTo>
                <a:cubicBezTo>
                  <a:pt x="5301" y="7476"/>
                  <a:pt x="5301" y="7476"/>
                  <a:pt x="5301" y="7482"/>
                </a:cubicBezTo>
                <a:cubicBezTo>
                  <a:pt x="5301" y="7493"/>
                  <a:pt x="5301" y="7493"/>
                  <a:pt x="5301" y="7493"/>
                </a:cubicBezTo>
                <a:cubicBezTo>
                  <a:pt x="5301" y="7499"/>
                  <a:pt x="5306" y="7499"/>
                  <a:pt x="5306" y="7505"/>
                </a:cubicBezTo>
                <a:cubicBezTo>
                  <a:pt x="5306" y="7511"/>
                  <a:pt x="5306" y="7517"/>
                  <a:pt x="5306" y="7523"/>
                </a:cubicBezTo>
                <a:cubicBezTo>
                  <a:pt x="5306" y="7529"/>
                  <a:pt x="5306" y="7529"/>
                  <a:pt x="5306" y="7529"/>
                </a:cubicBezTo>
                <a:cubicBezTo>
                  <a:pt x="5306" y="7541"/>
                  <a:pt x="5306" y="7541"/>
                  <a:pt x="5306" y="7541"/>
                </a:cubicBezTo>
                <a:cubicBezTo>
                  <a:pt x="5306" y="7547"/>
                  <a:pt x="5295" y="7547"/>
                  <a:pt x="5295" y="7553"/>
                </a:cubicBezTo>
                <a:cubicBezTo>
                  <a:pt x="5295" y="7564"/>
                  <a:pt x="5295" y="7571"/>
                  <a:pt x="5295" y="7576"/>
                </a:cubicBezTo>
                <a:cubicBezTo>
                  <a:pt x="5301" y="7582"/>
                  <a:pt x="5306" y="7588"/>
                  <a:pt x="5306" y="7594"/>
                </a:cubicBezTo>
                <a:cubicBezTo>
                  <a:pt x="5306" y="7606"/>
                  <a:pt x="5306" y="7606"/>
                  <a:pt x="5306" y="7606"/>
                </a:cubicBezTo>
                <a:cubicBezTo>
                  <a:pt x="5306" y="7618"/>
                  <a:pt x="5306" y="7618"/>
                  <a:pt x="5306" y="7618"/>
                </a:cubicBezTo>
                <a:cubicBezTo>
                  <a:pt x="5306" y="7618"/>
                  <a:pt x="5301" y="7624"/>
                  <a:pt x="5301" y="7630"/>
                </a:cubicBezTo>
                <a:cubicBezTo>
                  <a:pt x="5301" y="7630"/>
                  <a:pt x="5301" y="7636"/>
                  <a:pt x="5301" y="7642"/>
                </a:cubicBezTo>
                <a:cubicBezTo>
                  <a:pt x="5301" y="7642"/>
                  <a:pt x="5295" y="7648"/>
                  <a:pt x="5295" y="7653"/>
                </a:cubicBezTo>
                <a:cubicBezTo>
                  <a:pt x="5295" y="7653"/>
                  <a:pt x="5295" y="7659"/>
                  <a:pt x="5289" y="7659"/>
                </a:cubicBezTo>
                <a:cubicBezTo>
                  <a:pt x="5289" y="7665"/>
                  <a:pt x="5289" y="7671"/>
                  <a:pt x="5283" y="7677"/>
                </a:cubicBezTo>
                <a:cubicBezTo>
                  <a:pt x="5283" y="7689"/>
                  <a:pt x="5277" y="7695"/>
                  <a:pt x="5271" y="7707"/>
                </a:cubicBezTo>
                <a:cubicBezTo>
                  <a:pt x="5271" y="7707"/>
                  <a:pt x="5265" y="7713"/>
                  <a:pt x="5265" y="7719"/>
                </a:cubicBezTo>
                <a:cubicBezTo>
                  <a:pt x="5265" y="7725"/>
                  <a:pt x="5265" y="7730"/>
                  <a:pt x="5265" y="7742"/>
                </a:cubicBezTo>
                <a:cubicBezTo>
                  <a:pt x="5265" y="7742"/>
                  <a:pt x="5265" y="7742"/>
                  <a:pt x="5265" y="7748"/>
                </a:cubicBezTo>
                <a:cubicBezTo>
                  <a:pt x="5265" y="7760"/>
                  <a:pt x="5265" y="7766"/>
                  <a:pt x="5265" y="7778"/>
                </a:cubicBezTo>
                <a:cubicBezTo>
                  <a:pt x="5265" y="7778"/>
                  <a:pt x="5265" y="7784"/>
                  <a:pt x="5265" y="7790"/>
                </a:cubicBezTo>
                <a:cubicBezTo>
                  <a:pt x="5265" y="7790"/>
                  <a:pt x="5265" y="7796"/>
                  <a:pt x="5265" y="7802"/>
                </a:cubicBezTo>
                <a:cubicBezTo>
                  <a:pt x="5265" y="7808"/>
                  <a:pt x="5265" y="7808"/>
                  <a:pt x="5265" y="7814"/>
                </a:cubicBezTo>
                <a:cubicBezTo>
                  <a:pt x="5265" y="7819"/>
                  <a:pt x="5265" y="7825"/>
                  <a:pt x="5265" y="7825"/>
                </a:cubicBezTo>
                <a:cubicBezTo>
                  <a:pt x="5265" y="7831"/>
                  <a:pt x="5259" y="7837"/>
                  <a:pt x="5259" y="7843"/>
                </a:cubicBezTo>
                <a:cubicBezTo>
                  <a:pt x="5253" y="7843"/>
                  <a:pt x="5253" y="7849"/>
                  <a:pt x="5253" y="7855"/>
                </a:cubicBezTo>
                <a:cubicBezTo>
                  <a:pt x="5253" y="7861"/>
                  <a:pt x="5247" y="7861"/>
                  <a:pt x="5247" y="7867"/>
                </a:cubicBezTo>
                <a:cubicBezTo>
                  <a:pt x="5241" y="7873"/>
                  <a:pt x="5235" y="7873"/>
                  <a:pt x="5235" y="7879"/>
                </a:cubicBezTo>
                <a:cubicBezTo>
                  <a:pt x="5224" y="7891"/>
                  <a:pt x="5218" y="7896"/>
                  <a:pt x="5218" y="7914"/>
                </a:cubicBezTo>
                <a:cubicBezTo>
                  <a:pt x="5218" y="7920"/>
                  <a:pt x="5218" y="7920"/>
                  <a:pt x="5218" y="7920"/>
                </a:cubicBezTo>
                <a:cubicBezTo>
                  <a:pt x="5218" y="7920"/>
                  <a:pt x="5218" y="7926"/>
                  <a:pt x="5218" y="7932"/>
                </a:cubicBezTo>
                <a:cubicBezTo>
                  <a:pt x="5218" y="7932"/>
                  <a:pt x="5218" y="7938"/>
                  <a:pt x="5218" y="7944"/>
                </a:cubicBezTo>
                <a:cubicBezTo>
                  <a:pt x="5224" y="7944"/>
                  <a:pt x="5224" y="7950"/>
                  <a:pt x="5224" y="7956"/>
                </a:cubicBezTo>
                <a:cubicBezTo>
                  <a:pt x="5229" y="7956"/>
                  <a:pt x="5229" y="7962"/>
                  <a:pt x="5235" y="7962"/>
                </a:cubicBezTo>
                <a:cubicBezTo>
                  <a:pt x="5241" y="7980"/>
                  <a:pt x="5247" y="7991"/>
                  <a:pt x="5247" y="8009"/>
                </a:cubicBezTo>
                <a:cubicBezTo>
                  <a:pt x="5247" y="8027"/>
                  <a:pt x="5241" y="8039"/>
                  <a:pt x="5241" y="8057"/>
                </a:cubicBezTo>
                <a:cubicBezTo>
                  <a:pt x="5241" y="8057"/>
                  <a:pt x="5235" y="8062"/>
                  <a:pt x="5235" y="8069"/>
                </a:cubicBezTo>
                <a:cubicBezTo>
                  <a:pt x="5235" y="8080"/>
                  <a:pt x="5235" y="8086"/>
                  <a:pt x="5235" y="8104"/>
                </a:cubicBezTo>
                <a:cubicBezTo>
                  <a:pt x="5235" y="8110"/>
                  <a:pt x="5229" y="8116"/>
                  <a:pt x="5229" y="8128"/>
                </a:cubicBezTo>
                <a:cubicBezTo>
                  <a:pt x="5229" y="8134"/>
                  <a:pt x="5229" y="8134"/>
                  <a:pt x="5224" y="8140"/>
                </a:cubicBezTo>
                <a:cubicBezTo>
                  <a:pt x="5224" y="8146"/>
                  <a:pt x="5218" y="8146"/>
                  <a:pt x="5212" y="8151"/>
                </a:cubicBezTo>
                <a:cubicBezTo>
                  <a:pt x="5212" y="8157"/>
                  <a:pt x="5218" y="8157"/>
                  <a:pt x="5212" y="8163"/>
                </a:cubicBezTo>
                <a:cubicBezTo>
                  <a:pt x="5212" y="8169"/>
                  <a:pt x="5212" y="8169"/>
                  <a:pt x="5206" y="8175"/>
                </a:cubicBezTo>
                <a:cubicBezTo>
                  <a:pt x="5206" y="8181"/>
                  <a:pt x="5200" y="8181"/>
                  <a:pt x="5200" y="8187"/>
                </a:cubicBezTo>
                <a:cubicBezTo>
                  <a:pt x="5194" y="8193"/>
                  <a:pt x="5194" y="8193"/>
                  <a:pt x="5188" y="8199"/>
                </a:cubicBezTo>
                <a:lnTo>
                  <a:pt x="5182" y="8205"/>
                </a:lnTo>
                <a:cubicBezTo>
                  <a:pt x="5182" y="8229"/>
                  <a:pt x="5182" y="8229"/>
                  <a:pt x="5182" y="8229"/>
                </a:cubicBezTo>
                <a:cubicBezTo>
                  <a:pt x="5182" y="8235"/>
                  <a:pt x="5182" y="8240"/>
                  <a:pt x="5182" y="8246"/>
                </a:cubicBezTo>
                <a:cubicBezTo>
                  <a:pt x="5182" y="8252"/>
                  <a:pt x="5182" y="8252"/>
                  <a:pt x="5182" y="8264"/>
                </a:cubicBezTo>
                <a:lnTo>
                  <a:pt x="5182" y="8270"/>
                </a:lnTo>
                <a:cubicBezTo>
                  <a:pt x="5182" y="8276"/>
                  <a:pt x="5182" y="8276"/>
                  <a:pt x="5182" y="8282"/>
                </a:cubicBezTo>
                <a:cubicBezTo>
                  <a:pt x="5182" y="8288"/>
                  <a:pt x="5176" y="8288"/>
                  <a:pt x="5176" y="8294"/>
                </a:cubicBezTo>
                <a:cubicBezTo>
                  <a:pt x="5170" y="8300"/>
                  <a:pt x="5170" y="8300"/>
                  <a:pt x="5170" y="8306"/>
                </a:cubicBezTo>
                <a:cubicBezTo>
                  <a:pt x="5164" y="8312"/>
                  <a:pt x="5158" y="8312"/>
                  <a:pt x="5158" y="8317"/>
                </a:cubicBezTo>
                <a:cubicBezTo>
                  <a:pt x="5152" y="8323"/>
                  <a:pt x="5152" y="8323"/>
                  <a:pt x="5152" y="8329"/>
                </a:cubicBezTo>
                <a:cubicBezTo>
                  <a:pt x="5152" y="8335"/>
                  <a:pt x="5140" y="8341"/>
                  <a:pt x="5135" y="8347"/>
                </a:cubicBezTo>
                <a:cubicBezTo>
                  <a:pt x="5135" y="8347"/>
                  <a:pt x="5129" y="8347"/>
                  <a:pt x="5123" y="8353"/>
                </a:cubicBezTo>
                <a:cubicBezTo>
                  <a:pt x="5123" y="8359"/>
                  <a:pt x="5123" y="8359"/>
                  <a:pt x="5117" y="8365"/>
                </a:cubicBezTo>
                <a:cubicBezTo>
                  <a:pt x="5117" y="8365"/>
                  <a:pt x="5117" y="8371"/>
                  <a:pt x="5117" y="8377"/>
                </a:cubicBezTo>
                <a:cubicBezTo>
                  <a:pt x="5117" y="8383"/>
                  <a:pt x="5129" y="8383"/>
                  <a:pt x="5129" y="8389"/>
                </a:cubicBezTo>
                <a:cubicBezTo>
                  <a:pt x="5129" y="8389"/>
                  <a:pt x="5129" y="8395"/>
                  <a:pt x="5129" y="8401"/>
                </a:cubicBezTo>
                <a:cubicBezTo>
                  <a:pt x="5129" y="8406"/>
                  <a:pt x="5135" y="8412"/>
                  <a:pt x="5135" y="8424"/>
                </a:cubicBezTo>
                <a:lnTo>
                  <a:pt x="5135" y="8430"/>
                </a:lnTo>
                <a:cubicBezTo>
                  <a:pt x="5135" y="8436"/>
                  <a:pt x="5140" y="8442"/>
                  <a:pt x="5140" y="8442"/>
                </a:cubicBezTo>
                <a:cubicBezTo>
                  <a:pt x="5140" y="8454"/>
                  <a:pt x="5140" y="8460"/>
                  <a:pt x="5140" y="8466"/>
                </a:cubicBezTo>
                <a:cubicBezTo>
                  <a:pt x="5140" y="8489"/>
                  <a:pt x="5140" y="8501"/>
                  <a:pt x="5129" y="8513"/>
                </a:cubicBezTo>
                <a:cubicBezTo>
                  <a:pt x="5129" y="8519"/>
                  <a:pt x="5123" y="8525"/>
                  <a:pt x="5123" y="8525"/>
                </a:cubicBezTo>
                <a:cubicBezTo>
                  <a:pt x="5117" y="8531"/>
                  <a:pt x="5111" y="8531"/>
                  <a:pt x="5111" y="8537"/>
                </a:cubicBezTo>
                <a:cubicBezTo>
                  <a:pt x="5105" y="8543"/>
                  <a:pt x="5111" y="8549"/>
                  <a:pt x="5111" y="8561"/>
                </a:cubicBezTo>
                <a:cubicBezTo>
                  <a:pt x="5111" y="8561"/>
                  <a:pt x="5105" y="8567"/>
                  <a:pt x="5111" y="8572"/>
                </a:cubicBezTo>
                <a:lnTo>
                  <a:pt x="5117" y="8578"/>
                </a:lnTo>
                <a:cubicBezTo>
                  <a:pt x="5123" y="8590"/>
                  <a:pt x="5123" y="8590"/>
                  <a:pt x="5123" y="8590"/>
                </a:cubicBezTo>
                <a:cubicBezTo>
                  <a:pt x="5129" y="8602"/>
                  <a:pt x="5135" y="8608"/>
                  <a:pt x="5135" y="8614"/>
                </a:cubicBezTo>
                <a:cubicBezTo>
                  <a:pt x="5135" y="8620"/>
                  <a:pt x="5129" y="8620"/>
                  <a:pt x="5129" y="8626"/>
                </a:cubicBezTo>
                <a:cubicBezTo>
                  <a:pt x="5123" y="8626"/>
                  <a:pt x="5117" y="8626"/>
                  <a:pt x="5111" y="8632"/>
                </a:cubicBezTo>
                <a:cubicBezTo>
                  <a:pt x="5105" y="8632"/>
                  <a:pt x="5099" y="8632"/>
                  <a:pt x="5099" y="8638"/>
                </a:cubicBezTo>
                <a:cubicBezTo>
                  <a:pt x="5093" y="8644"/>
                  <a:pt x="5093" y="8644"/>
                  <a:pt x="5093" y="8650"/>
                </a:cubicBezTo>
                <a:cubicBezTo>
                  <a:pt x="5093" y="8655"/>
                  <a:pt x="5093" y="8655"/>
                  <a:pt x="5093" y="8661"/>
                </a:cubicBezTo>
                <a:cubicBezTo>
                  <a:pt x="5087" y="8667"/>
                  <a:pt x="5081" y="8667"/>
                  <a:pt x="5081" y="8673"/>
                </a:cubicBezTo>
                <a:cubicBezTo>
                  <a:pt x="5081" y="8673"/>
                  <a:pt x="5081" y="8679"/>
                  <a:pt x="5081" y="8685"/>
                </a:cubicBezTo>
                <a:cubicBezTo>
                  <a:pt x="5075" y="8691"/>
                  <a:pt x="5075" y="8697"/>
                  <a:pt x="5075" y="8703"/>
                </a:cubicBezTo>
                <a:cubicBezTo>
                  <a:pt x="5075" y="8709"/>
                  <a:pt x="5075" y="8715"/>
                  <a:pt x="5081" y="8721"/>
                </a:cubicBezTo>
                <a:cubicBezTo>
                  <a:pt x="5087" y="8721"/>
                  <a:pt x="5093" y="8721"/>
                  <a:pt x="5093" y="8727"/>
                </a:cubicBezTo>
                <a:cubicBezTo>
                  <a:pt x="5099" y="8727"/>
                  <a:pt x="5099" y="8733"/>
                  <a:pt x="5105" y="8733"/>
                </a:cubicBezTo>
                <a:cubicBezTo>
                  <a:pt x="5140" y="8733"/>
                  <a:pt x="5140" y="8733"/>
                  <a:pt x="5140" y="8733"/>
                </a:cubicBezTo>
                <a:cubicBezTo>
                  <a:pt x="5152" y="8632"/>
                  <a:pt x="5152" y="8632"/>
                  <a:pt x="5152" y="8632"/>
                </a:cubicBezTo>
                <a:cubicBezTo>
                  <a:pt x="5194" y="8632"/>
                  <a:pt x="5194" y="8632"/>
                  <a:pt x="5194" y="8632"/>
                </a:cubicBezTo>
                <a:cubicBezTo>
                  <a:pt x="5194" y="8661"/>
                  <a:pt x="5194" y="8661"/>
                  <a:pt x="5194" y="8661"/>
                </a:cubicBezTo>
                <a:cubicBezTo>
                  <a:pt x="5188" y="8667"/>
                  <a:pt x="5188" y="8673"/>
                  <a:pt x="5188" y="8673"/>
                </a:cubicBezTo>
                <a:cubicBezTo>
                  <a:pt x="5182" y="8679"/>
                  <a:pt x="5176" y="8679"/>
                  <a:pt x="5176" y="8679"/>
                </a:cubicBezTo>
                <a:cubicBezTo>
                  <a:pt x="5170" y="8685"/>
                  <a:pt x="5170" y="8691"/>
                  <a:pt x="5164" y="8691"/>
                </a:cubicBezTo>
                <a:cubicBezTo>
                  <a:pt x="5164" y="8750"/>
                  <a:pt x="5164" y="8750"/>
                  <a:pt x="5164" y="8750"/>
                </a:cubicBezTo>
                <a:cubicBezTo>
                  <a:pt x="5164" y="8756"/>
                  <a:pt x="5158" y="8762"/>
                  <a:pt x="5158" y="8762"/>
                </a:cubicBezTo>
                <a:cubicBezTo>
                  <a:pt x="5152" y="8768"/>
                  <a:pt x="5146" y="8768"/>
                  <a:pt x="5146" y="8774"/>
                </a:cubicBezTo>
                <a:cubicBezTo>
                  <a:pt x="5140" y="8774"/>
                  <a:pt x="5140" y="8780"/>
                  <a:pt x="5140" y="8786"/>
                </a:cubicBezTo>
                <a:cubicBezTo>
                  <a:pt x="5140" y="8786"/>
                  <a:pt x="5140" y="8792"/>
                  <a:pt x="5140" y="8798"/>
                </a:cubicBezTo>
                <a:cubicBezTo>
                  <a:pt x="5140" y="8810"/>
                  <a:pt x="5146" y="8816"/>
                  <a:pt x="5146" y="8833"/>
                </a:cubicBezTo>
                <a:cubicBezTo>
                  <a:pt x="5146" y="8845"/>
                  <a:pt x="5146" y="8851"/>
                  <a:pt x="5146" y="8869"/>
                </a:cubicBezTo>
                <a:cubicBezTo>
                  <a:pt x="5146" y="8869"/>
                  <a:pt x="5140" y="8875"/>
                  <a:pt x="5140" y="8881"/>
                </a:cubicBezTo>
                <a:cubicBezTo>
                  <a:pt x="5129" y="8869"/>
                  <a:pt x="5129" y="8869"/>
                  <a:pt x="5129" y="8869"/>
                </a:cubicBezTo>
                <a:cubicBezTo>
                  <a:pt x="5123" y="8869"/>
                  <a:pt x="5123" y="8863"/>
                  <a:pt x="5117" y="8857"/>
                </a:cubicBezTo>
                <a:lnTo>
                  <a:pt x="5111" y="8857"/>
                </a:lnTo>
                <a:cubicBezTo>
                  <a:pt x="5105" y="8851"/>
                  <a:pt x="5111" y="8845"/>
                  <a:pt x="5111" y="8845"/>
                </a:cubicBezTo>
                <a:cubicBezTo>
                  <a:pt x="5111" y="8833"/>
                  <a:pt x="5111" y="8833"/>
                  <a:pt x="5111" y="8833"/>
                </a:cubicBezTo>
                <a:cubicBezTo>
                  <a:pt x="5111" y="8821"/>
                  <a:pt x="5105" y="8816"/>
                  <a:pt x="5105" y="8810"/>
                </a:cubicBezTo>
                <a:lnTo>
                  <a:pt x="5105" y="8816"/>
                </a:lnTo>
                <a:cubicBezTo>
                  <a:pt x="5099" y="8816"/>
                  <a:pt x="5093" y="8816"/>
                  <a:pt x="5087" y="8816"/>
                </a:cubicBezTo>
                <a:cubicBezTo>
                  <a:pt x="5087" y="8851"/>
                  <a:pt x="5087" y="8851"/>
                  <a:pt x="5087" y="8851"/>
                </a:cubicBezTo>
                <a:cubicBezTo>
                  <a:pt x="5093" y="8851"/>
                  <a:pt x="5099" y="8851"/>
                  <a:pt x="5099" y="8851"/>
                </a:cubicBezTo>
                <a:cubicBezTo>
                  <a:pt x="5105" y="8857"/>
                  <a:pt x="5105" y="8863"/>
                  <a:pt x="5105" y="8863"/>
                </a:cubicBezTo>
                <a:cubicBezTo>
                  <a:pt x="5111" y="8869"/>
                  <a:pt x="5117" y="8869"/>
                  <a:pt x="5117" y="8875"/>
                </a:cubicBezTo>
                <a:cubicBezTo>
                  <a:pt x="5117" y="8875"/>
                  <a:pt x="5123" y="8881"/>
                  <a:pt x="5123" y="8887"/>
                </a:cubicBezTo>
                <a:lnTo>
                  <a:pt x="5123" y="8893"/>
                </a:lnTo>
                <a:cubicBezTo>
                  <a:pt x="5123" y="8899"/>
                  <a:pt x="5123" y="8905"/>
                  <a:pt x="5123" y="8905"/>
                </a:cubicBezTo>
                <a:cubicBezTo>
                  <a:pt x="5129" y="8916"/>
                  <a:pt x="5123" y="8922"/>
                  <a:pt x="5123" y="8928"/>
                </a:cubicBezTo>
                <a:lnTo>
                  <a:pt x="5117" y="8922"/>
                </a:lnTo>
                <a:close/>
                <a:moveTo>
                  <a:pt x="5259" y="5241"/>
                </a:moveTo>
                <a:lnTo>
                  <a:pt x="5259" y="5241"/>
                </a:lnTo>
                <a:cubicBezTo>
                  <a:pt x="5271" y="5235"/>
                  <a:pt x="5271" y="5224"/>
                  <a:pt x="5283" y="5218"/>
                </a:cubicBezTo>
                <a:cubicBezTo>
                  <a:pt x="5289" y="5218"/>
                  <a:pt x="5301" y="5212"/>
                  <a:pt x="5306" y="5212"/>
                </a:cubicBezTo>
                <a:cubicBezTo>
                  <a:pt x="5312" y="5212"/>
                  <a:pt x="5318" y="5212"/>
                  <a:pt x="5330" y="5212"/>
                </a:cubicBezTo>
                <a:cubicBezTo>
                  <a:pt x="5336" y="5212"/>
                  <a:pt x="5342" y="5218"/>
                  <a:pt x="5348" y="5218"/>
                </a:cubicBezTo>
                <a:cubicBezTo>
                  <a:pt x="5360" y="5218"/>
                  <a:pt x="5366" y="5212"/>
                  <a:pt x="5372" y="5212"/>
                </a:cubicBezTo>
                <a:cubicBezTo>
                  <a:pt x="5390" y="5212"/>
                  <a:pt x="5401" y="5212"/>
                  <a:pt x="5419" y="5212"/>
                </a:cubicBezTo>
                <a:cubicBezTo>
                  <a:pt x="5437" y="5212"/>
                  <a:pt x="5449" y="5206"/>
                  <a:pt x="5467" y="5206"/>
                </a:cubicBezTo>
                <a:cubicBezTo>
                  <a:pt x="5472" y="5206"/>
                  <a:pt x="5479" y="5200"/>
                  <a:pt x="5490" y="5200"/>
                </a:cubicBezTo>
                <a:cubicBezTo>
                  <a:pt x="5496" y="5200"/>
                  <a:pt x="5502" y="5206"/>
                  <a:pt x="5508" y="5206"/>
                </a:cubicBezTo>
                <a:cubicBezTo>
                  <a:pt x="5526" y="5206"/>
                  <a:pt x="5538" y="5212"/>
                  <a:pt x="5556" y="5212"/>
                </a:cubicBezTo>
                <a:cubicBezTo>
                  <a:pt x="5579" y="5212"/>
                  <a:pt x="5579" y="5212"/>
                  <a:pt x="5579" y="5212"/>
                </a:cubicBezTo>
                <a:cubicBezTo>
                  <a:pt x="5591" y="5212"/>
                  <a:pt x="5591" y="5200"/>
                  <a:pt x="5603" y="5200"/>
                </a:cubicBezTo>
                <a:cubicBezTo>
                  <a:pt x="5597" y="5194"/>
                  <a:pt x="5585" y="5194"/>
                  <a:pt x="5579" y="5188"/>
                </a:cubicBezTo>
                <a:cubicBezTo>
                  <a:pt x="5573" y="5176"/>
                  <a:pt x="5579" y="5164"/>
                  <a:pt x="5579" y="5152"/>
                </a:cubicBezTo>
                <a:cubicBezTo>
                  <a:pt x="5550" y="5158"/>
                  <a:pt x="5538" y="5164"/>
                  <a:pt x="5508" y="5164"/>
                </a:cubicBezTo>
                <a:cubicBezTo>
                  <a:pt x="5490" y="5164"/>
                  <a:pt x="5490" y="5164"/>
                  <a:pt x="5490" y="5164"/>
                </a:cubicBezTo>
                <a:cubicBezTo>
                  <a:pt x="5472" y="5164"/>
                  <a:pt x="5467" y="5152"/>
                  <a:pt x="5455" y="5152"/>
                </a:cubicBezTo>
                <a:cubicBezTo>
                  <a:pt x="5443" y="5152"/>
                  <a:pt x="5443" y="5152"/>
                  <a:pt x="5443" y="5152"/>
                </a:cubicBezTo>
                <a:cubicBezTo>
                  <a:pt x="5431" y="5152"/>
                  <a:pt x="5431" y="5170"/>
                  <a:pt x="5419" y="5170"/>
                </a:cubicBezTo>
                <a:cubicBezTo>
                  <a:pt x="5413" y="5170"/>
                  <a:pt x="5407" y="5170"/>
                  <a:pt x="5395" y="5170"/>
                </a:cubicBezTo>
                <a:cubicBezTo>
                  <a:pt x="5390" y="5170"/>
                  <a:pt x="5378" y="5170"/>
                  <a:pt x="5372" y="5170"/>
                </a:cubicBezTo>
                <a:cubicBezTo>
                  <a:pt x="5366" y="5170"/>
                  <a:pt x="5360" y="5158"/>
                  <a:pt x="5348" y="5152"/>
                </a:cubicBezTo>
                <a:cubicBezTo>
                  <a:pt x="5342" y="5152"/>
                  <a:pt x="5336" y="5152"/>
                  <a:pt x="5330" y="5146"/>
                </a:cubicBezTo>
                <a:cubicBezTo>
                  <a:pt x="5318" y="5146"/>
                  <a:pt x="5312" y="5135"/>
                  <a:pt x="5306" y="5129"/>
                </a:cubicBezTo>
                <a:cubicBezTo>
                  <a:pt x="5289" y="5129"/>
                  <a:pt x="5277" y="5129"/>
                  <a:pt x="5259" y="5129"/>
                </a:cubicBezTo>
                <a:cubicBezTo>
                  <a:pt x="5241" y="5129"/>
                  <a:pt x="5229" y="5123"/>
                  <a:pt x="5212" y="5123"/>
                </a:cubicBezTo>
                <a:cubicBezTo>
                  <a:pt x="5194" y="5123"/>
                  <a:pt x="5188" y="5129"/>
                  <a:pt x="5170" y="5129"/>
                </a:cubicBezTo>
                <a:cubicBezTo>
                  <a:pt x="5170" y="5200"/>
                  <a:pt x="5170" y="5200"/>
                  <a:pt x="5170" y="5200"/>
                </a:cubicBezTo>
                <a:cubicBezTo>
                  <a:pt x="5176" y="5206"/>
                  <a:pt x="5182" y="5218"/>
                  <a:pt x="5188" y="5224"/>
                </a:cubicBezTo>
                <a:cubicBezTo>
                  <a:pt x="5200" y="5230"/>
                  <a:pt x="5206" y="5235"/>
                  <a:pt x="5212" y="5241"/>
                </a:cubicBezTo>
                <a:cubicBezTo>
                  <a:pt x="5235" y="5241"/>
                  <a:pt x="5235" y="5241"/>
                  <a:pt x="5235" y="5241"/>
                </a:cubicBezTo>
                <a:cubicBezTo>
                  <a:pt x="5247" y="5241"/>
                  <a:pt x="5253" y="5241"/>
                  <a:pt x="5259" y="5241"/>
                </a:cubicBezTo>
                <a:close/>
                <a:moveTo>
                  <a:pt x="4992" y="5224"/>
                </a:moveTo>
                <a:lnTo>
                  <a:pt x="4992" y="5224"/>
                </a:lnTo>
                <a:cubicBezTo>
                  <a:pt x="4986" y="5218"/>
                  <a:pt x="4992" y="5206"/>
                  <a:pt x="4986" y="5200"/>
                </a:cubicBezTo>
                <a:cubicBezTo>
                  <a:pt x="4980" y="5194"/>
                  <a:pt x="4969" y="5200"/>
                  <a:pt x="4963" y="5194"/>
                </a:cubicBezTo>
                <a:cubicBezTo>
                  <a:pt x="4957" y="5188"/>
                  <a:pt x="4951" y="5182"/>
                  <a:pt x="4939" y="5182"/>
                </a:cubicBezTo>
                <a:cubicBezTo>
                  <a:pt x="4874" y="5182"/>
                  <a:pt x="4874" y="5182"/>
                  <a:pt x="4874" y="5182"/>
                </a:cubicBezTo>
                <a:cubicBezTo>
                  <a:pt x="4880" y="5194"/>
                  <a:pt x="4880" y="5206"/>
                  <a:pt x="4891" y="5212"/>
                </a:cubicBezTo>
                <a:cubicBezTo>
                  <a:pt x="4903" y="5212"/>
                  <a:pt x="4909" y="5206"/>
                  <a:pt x="4915" y="5212"/>
                </a:cubicBezTo>
                <a:cubicBezTo>
                  <a:pt x="4927" y="5218"/>
                  <a:pt x="4933" y="5218"/>
                  <a:pt x="4939" y="5224"/>
                </a:cubicBezTo>
                <a:cubicBezTo>
                  <a:pt x="4945" y="5230"/>
                  <a:pt x="4939" y="5235"/>
                  <a:pt x="4945" y="5247"/>
                </a:cubicBezTo>
                <a:cubicBezTo>
                  <a:pt x="4951" y="5241"/>
                  <a:pt x="4963" y="5247"/>
                  <a:pt x="4969" y="5247"/>
                </a:cubicBezTo>
                <a:cubicBezTo>
                  <a:pt x="4980" y="5241"/>
                  <a:pt x="4980" y="5230"/>
                  <a:pt x="4992" y="5224"/>
                </a:cubicBezTo>
                <a:close/>
                <a:moveTo>
                  <a:pt x="5093" y="5093"/>
                </a:moveTo>
                <a:lnTo>
                  <a:pt x="5093" y="5093"/>
                </a:lnTo>
                <a:cubicBezTo>
                  <a:pt x="5081" y="5075"/>
                  <a:pt x="5069" y="5063"/>
                  <a:pt x="5052" y="5052"/>
                </a:cubicBezTo>
                <a:cubicBezTo>
                  <a:pt x="5034" y="5040"/>
                  <a:pt x="5028" y="5022"/>
                  <a:pt x="5004" y="5022"/>
                </a:cubicBezTo>
                <a:cubicBezTo>
                  <a:pt x="4980" y="5022"/>
                  <a:pt x="4980" y="5022"/>
                  <a:pt x="4980" y="5022"/>
                </a:cubicBezTo>
                <a:cubicBezTo>
                  <a:pt x="4957" y="5022"/>
                  <a:pt x="4951" y="5022"/>
                  <a:pt x="4927" y="5022"/>
                </a:cubicBezTo>
                <a:cubicBezTo>
                  <a:pt x="4921" y="5022"/>
                  <a:pt x="4915" y="5022"/>
                  <a:pt x="4903" y="5022"/>
                </a:cubicBezTo>
                <a:cubicBezTo>
                  <a:pt x="4897" y="5022"/>
                  <a:pt x="4891" y="5016"/>
                  <a:pt x="4880" y="5010"/>
                </a:cubicBezTo>
                <a:cubicBezTo>
                  <a:pt x="4874" y="5004"/>
                  <a:pt x="4874" y="4992"/>
                  <a:pt x="4868" y="4986"/>
                </a:cubicBezTo>
                <a:cubicBezTo>
                  <a:pt x="4856" y="4986"/>
                  <a:pt x="4850" y="4980"/>
                  <a:pt x="4844" y="4975"/>
                </a:cubicBezTo>
                <a:cubicBezTo>
                  <a:pt x="4826" y="4969"/>
                  <a:pt x="4814" y="4963"/>
                  <a:pt x="4797" y="4957"/>
                </a:cubicBezTo>
                <a:cubicBezTo>
                  <a:pt x="4773" y="4945"/>
                  <a:pt x="4773" y="4945"/>
                  <a:pt x="4773" y="4945"/>
                </a:cubicBezTo>
                <a:cubicBezTo>
                  <a:pt x="4767" y="4939"/>
                  <a:pt x="4767" y="4921"/>
                  <a:pt x="4755" y="4921"/>
                </a:cubicBezTo>
                <a:cubicBezTo>
                  <a:pt x="4743" y="4915"/>
                  <a:pt x="4731" y="4921"/>
                  <a:pt x="4720" y="4921"/>
                </a:cubicBezTo>
                <a:cubicBezTo>
                  <a:pt x="4708" y="4921"/>
                  <a:pt x="4696" y="4921"/>
                  <a:pt x="4684" y="4921"/>
                </a:cubicBezTo>
                <a:cubicBezTo>
                  <a:pt x="4672" y="4921"/>
                  <a:pt x="4672" y="4933"/>
                  <a:pt x="4660" y="4933"/>
                </a:cubicBezTo>
                <a:cubicBezTo>
                  <a:pt x="4648" y="4933"/>
                  <a:pt x="4648" y="4927"/>
                  <a:pt x="4636" y="4927"/>
                </a:cubicBezTo>
                <a:cubicBezTo>
                  <a:pt x="4589" y="4927"/>
                  <a:pt x="4589" y="4927"/>
                  <a:pt x="4589" y="4927"/>
                </a:cubicBezTo>
                <a:cubicBezTo>
                  <a:pt x="4577" y="4927"/>
                  <a:pt x="4571" y="4921"/>
                  <a:pt x="4565" y="4927"/>
                </a:cubicBezTo>
                <a:cubicBezTo>
                  <a:pt x="4554" y="4927"/>
                  <a:pt x="4547" y="4921"/>
                  <a:pt x="4542" y="4927"/>
                </a:cubicBezTo>
                <a:cubicBezTo>
                  <a:pt x="4530" y="4933"/>
                  <a:pt x="4524" y="4945"/>
                  <a:pt x="4524" y="4963"/>
                </a:cubicBezTo>
                <a:cubicBezTo>
                  <a:pt x="4524" y="4975"/>
                  <a:pt x="4536" y="4986"/>
                  <a:pt x="4547" y="4992"/>
                </a:cubicBezTo>
                <a:cubicBezTo>
                  <a:pt x="4559" y="5004"/>
                  <a:pt x="4577" y="5004"/>
                  <a:pt x="4595" y="5004"/>
                </a:cubicBezTo>
                <a:cubicBezTo>
                  <a:pt x="4607" y="5004"/>
                  <a:pt x="4613" y="5004"/>
                  <a:pt x="4619" y="5004"/>
                </a:cubicBezTo>
                <a:cubicBezTo>
                  <a:pt x="4636" y="4998"/>
                  <a:pt x="4648" y="4980"/>
                  <a:pt x="4666" y="4975"/>
                </a:cubicBezTo>
                <a:cubicBezTo>
                  <a:pt x="4672" y="4975"/>
                  <a:pt x="4678" y="4975"/>
                  <a:pt x="4690" y="4975"/>
                </a:cubicBezTo>
                <a:cubicBezTo>
                  <a:pt x="4720" y="4975"/>
                  <a:pt x="4737" y="4986"/>
                  <a:pt x="4755" y="5004"/>
                </a:cubicBezTo>
                <a:cubicBezTo>
                  <a:pt x="4767" y="5010"/>
                  <a:pt x="4761" y="5022"/>
                  <a:pt x="4767" y="5028"/>
                </a:cubicBezTo>
                <a:cubicBezTo>
                  <a:pt x="4773" y="5034"/>
                  <a:pt x="4785" y="5034"/>
                  <a:pt x="4791" y="5034"/>
                </a:cubicBezTo>
                <a:cubicBezTo>
                  <a:pt x="4802" y="5034"/>
                  <a:pt x="4802" y="5046"/>
                  <a:pt x="4814" y="5046"/>
                </a:cubicBezTo>
                <a:cubicBezTo>
                  <a:pt x="4826" y="5046"/>
                  <a:pt x="4832" y="5040"/>
                  <a:pt x="4844" y="5046"/>
                </a:cubicBezTo>
                <a:cubicBezTo>
                  <a:pt x="4856" y="5046"/>
                  <a:pt x="4856" y="5063"/>
                  <a:pt x="4868" y="5069"/>
                </a:cubicBezTo>
                <a:cubicBezTo>
                  <a:pt x="4880" y="5081"/>
                  <a:pt x="4897" y="5093"/>
                  <a:pt x="4915" y="5093"/>
                </a:cubicBezTo>
                <a:lnTo>
                  <a:pt x="5093" y="5093"/>
                </a:lnTo>
                <a:close/>
                <a:moveTo>
                  <a:pt x="7850" y="1998"/>
                </a:moveTo>
                <a:lnTo>
                  <a:pt x="7850" y="1998"/>
                </a:lnTo>
                <a:cubicBezTo>
                  <a:pt x="7862" y="1992"/>
                  <a:pt x="7862" y="1986"/>
                  <a:pt x="7874" y="1986"/>
                </a:cubicBezTo>
                <a:cubicBezTo>
                  <a:pt x="7880" y="1986"/>
                  <a:pt x="7892" y="1986"/>
                  <a:pt x="7897" y="1986"/>
                </a:cubicBezTo>
                <a:cubicBezTo>
                  <a:pt x="7903" y="1986"/>
                  <a:pt x="7909" y="1998"/>
                  <a:pt x="7915" y="2004"/>
                </a:cubicBezTo>
                <a:cubicBezTo>
                  <a:pt x="7921" y="2010"/>
                  <a:pt x="7933" y="2004"/>
                  <a:pt x="7939" y="2016"/>
                </a:cubicBezTo>
                <a:cubicBezTo>
                  <a:pt x="7945" y="2022"/>
                  <a:pt x="7933" y="2034"/>
                  <a:pt x="7939" y="2040"/>
                </a:cubicBezTo>
                <a:cubicBezTo>
                  <a:pt x="7927" y="2040"/>
                  <a:pt x="7921" y="2034"/>
                  <a:pt x="7915" y="2034"/>
                </a:cubicBezTo>
                <a:cubicBezTo>
                  <a:pt x="7886" y="2034"/>
                  <a:pt x="7874" y="2034"/>
                  <a:pt x="7844" y="2034"/>
                </a:cubicBezTo>
                <a:cubicBezTo>
                  <a:pt x="7838" y="2034"/>
                  <a:pt x="7832" y="2040"/>
                  <a:pt x="7820" y="2040"/>
                </a:cubicBezTo>
                <a:cubicBezTo>
                  <a:pt x="7826" y="2075"/>
                  <a:pt x="7826" y="2075"/>
                  <a:pt x="7826" y="2075"/>
                </a:cubicBezTo>
                <a:cubicBezTo>
                  <a:pt x="7838" y="2075"/>
                  <a:pt x="7844" y="2069"/>
                  <a:pt x="7850" y="2069"/>
                </a:cubicBezTo>
                <a:cubicBezTo>
                  <a:pt x="7897" y="2069"/>
                  <a:pt x="7897" y="2069"/>
                  <a:pt x="7897" y="2069"/>
                </a:cubicBezTo>
                <a:lnTo>
                  <a:pt x="7903" y="2075"/>
                </a:lnTo>
                <a:cubicBezTo>
                  <a:pt x="7903" y="2123"/>
                  <a:pt x="7903" y="2123"/>
                  <a:pt x="7903" y="2123"/>
                </a:cubicBezTo>
                <a:cubicBezTo>
                  <a:pt x="7915" y="2146"/>
                  <a:pt x="7915" y="2146"/>
                  <a:pt x="7915" y="2146"/>
                </a:cubicBezTo>
                <a:cubicBezTo>
                  <a:pt x="7939" y="2146"/>
                  <a:pt x="7939" y="2146"/>
                  <a:pt x="7939" y="2146"/>
                </a:cubicBezTo>
                <a:cubicBezTo>
                  <a:pt x="7945" y="2146"/>
                  <a:pt x="7951" y="2141"/>
                  <a:pt x="7957" y="2141"/>
                </a:cubicBezTo>
                <a:cubicBezTo>
                  <a:pt x="7975" y="2141"/>
                  <a:pt x="7986" y="2141"/>
                  <a:pt x="8004" y="2141"/>
                </a:cubicBezTo>
                <a:cubicBezTo>
                  <a:pt x="8028" y="2141"/>
                  <a:pt x="8028" y="2141"/>
                  <a:pt x="8028" y="2141"/>
                </a:cubicBezTo>
                <a:cubicBezTo>
                  <a:pt x="8034" y="2141"/>
                  <a:pt x="8046" y="2134"/>
                  <a:pt x="8052" y="2141"/>
                </a:cubicBezTo>
                <a:cubicBezTo>
                  <a:pt x="8064" y="2146"/>
                  <a:pt x="8058" y="2158"/>
                  <a:pt x="8069" y="2164"/>
                </a:cubicBezTo>
                <a:cubicBezTo>
                  <a:pt x="8075" y="2164"/>
                  <a:pt x="8081" y="2170"/>
                  <a:pt x="8093" y="2176"/>
                </a:cubicBezTo>
                <a:cubicBezTo>
                  <a:pt x="8105" y="2176"/>
                  <a:pt x="8111" y="2176"/>
                  <a:pt x="8123" y="2176"/>
                </a:cubicBezTo>
                <a:cubicBezTo>
                  <a:pt x="8141" y="2176"/>
                  <a:pt x="8147" y="2176"/>
                  <a:pt x="8158" y="2176"/>
                </a:cubicBezTo>
                <a:cubicBezTo>
                  <a:pt x="8170" y="2170"/>
                  <a:pt x="8176" y="2164"/>
                  <a:pt x="8182" y="2158"/>
                </a:cubicBezTo>
                <a:cubicBezTo>
                  <a:pt x="8194" y="2146"/>
                  <a:pt x="8188" y="2134"/>
                  <a:pt x="8200" y="2129"/>
                </a:cubicBezTo>
                <a:cubicBezTo>
                  <a:pt x="8206" y="2123"/>
                  <a:pt x="8212" y="2117"/>
                  <a:pt x="8224" y="2111"/>
                </a:cubicBezTo>
                <a:cubicBezTo>
                  <a:pt x="8230" y="2111"/>
                  <a:pt x="8235" y="2111"/>
                  <a:pt x="8247" y="2111"/>
                </a:cubicBezTo>
                <a:cubicBezTo>
                  <a:pt x="8259" y="2105"/>
                  <a:pt x="8259" y="2093"/>
                  <a:pt x="8265" y="2087"/>
                </a:cubicBezTo>
                <a:cubicBezTo>
                  <a:pt x="8283" y="2081"/>
                  <a:pt x="8295" y="2075"/>
                  <a:pt x="8313" y="2069"/>
                </a:cubicBezTo>
                <a:cubicBezTo>
                  <a:pt x="8342" y="2069"/>
                  <a:pt x="8366" y="2069"/>
                  <a:pt x="8402" y="2069"/>
                </a:cubicBezTo>
                <a:cubicBezTo>
                  <a:pt x="8402" y="2028"/>
                  <a:pt x="8402" y="2028"/>
                  <a:pt x="8402" y="2028"/>
                </a:cubicBezTo>
                <a:cubicBezTo>
                  <a:pt x="8396" y="2016"/>
                  <a:pt x="8396" y="2004"/>
                  <a:pt x="8390" y="2004"/>
                </a:cubicBezTo>
                <a:cubicBezTo>
                  <a:pt x="8366" y="1992"/>
                  <a:pt x="8366" y="1992"/>
                  <a:pt x="8366" y="1992"/>
                </a:cubicBezTo>
                <a:cubicBezTo>
                  <a:pt x="8360" y="1986"/>
                  <a:pt x="8348" y="1992"/>
                  <a:pt x="8342" y="1992"/>
                </a:cubicBezTo>
                <a:cubicBezTo>
                  <a:pt x="8342" y="1980"/>
                  <a:pt x="8342" y="1975"/>
                  <a:pt x="8342" y="1968"/>
                </a:cubicBezTo>
                <a:cubicBezTo>
                  <a:pt x="8342" y="1957"/>
                  <a:pt x="8354" y="1957"/>
                  <a:pt x="8354" y="1945"/>
                </a:cubicBezTo>
                <a:cubicBezTo>
                  <a:pt x="8354" y="1933"/>
                  <a:pt x="8348" y="1927"/>
                  <a:pt x="8348" y="1915"/>
                </a:cubicBezTo>
                <a:cubicBezTo>
                  <a:pt x="8295" y="1915"/>
                  <a:pt x="8295" y="1915"/>
                  <a:pt x="8295" y="1915"/>
                </a:cubicBezTo>
                <a:cubicBezTo>
                  <a:pt x="8283" y="1915"/>
                  <a:pt x="8277" y="1921"/>
                  <a:pt x="8265" y="1921"/>
                </a:cubicBezTo>
                <a:cubicBezTo>
                  <a:pt x="8259" y="1927"/>
                  <a:pt x="8253" y="1933"/>
                  <a:pt x="8247" y="1939"/>
                </a:cubicBezTo>
                <a:cubicBezTo>
                  <a:pt x="8235" y="1945"/>
                  <a:pt x="8230" y="1951"/>
                  <a:pt x="8218" y="1951"/>
                </a:cubicBezTo>
                <a:cubicBezTo>
                  <a:pt x="8212" y="1951"/>
                  <a:pt x="8212" y="1963"/>
                  <a:pt x="8206" y="1963"/>
                </a:cubicBezTo>
                <a:cubicBezTo>
                  <a:pt x="8194" y="1963"/>
                  <a:pt x="8188" y="1957"/>
                  <a:pt x="8182" y="1957"/>
                </a:cubicBezTo>
                <a:cubicBezTo>
                  <a:pt x="8164" y="1957"/>
                  <a:pt x="8152" y="1951"/>
                  <a:pt x="8135" y="1951"/>
                </a:cubicBezTo>
                <a:cubicBezTo>
                  <a:pt x="8117" y="1951"/>
                  <a:pt x="8105" y="1957"/>
                  <a:pt x="8093" y="1957"/>
                </a:cubicBezTo>
                <a:cubicBezTo>
                  <a:pt x="8069" y="1963"/>
                  <a:pt x="8064" y="1980"/>
                  <a:pt x="8040" y="1980"/>
                </a:cubicBezTo>
                <a:cubicBezTo>
                  <a:pt x="7992" y="1980"/>
                  <a:pt x="7992" y="1980"/>
                  <a:pt x="7992" y="1980"/>
                </a:cubicBezTo>
                <a:cubicBezTo>
                  <a:pt x="7992" y="1957"/>
                  <a:pt x="7992" y="1957"/>
                  <a:pt x="7992" y="1957"/>
                </a:cubicBezTo>
                <a:cubicBezTo>
                  <a:pt x="7992" y="1933"/>
                  <a:pt x="7992" y="1933"/>
                  <a:pt x="7992" y="1933"/>
                </a:cubicBezTo>
                <a:cubicBezTo>
                  <a:pt x="7992" y="1921"/>
                  <a:pt x="7980" y="1921"/>
                  <a:pt x="7975" y="1909"/>
                </a:cubicBezTo>
                <a:cubicBezTo>
                  <a:pt x="7957" y="1915"/>
                  <a:pt x="7957" y="1915"/>
                  <a:pt x="7957" y="1915"/>
                </a:cubicBezTo>
                <a:cubicBezTo>
                  <a:pt x="7957" y="1939"/>
                  <a:pt x="7957" y="1939"/>
                  <a:pt x="7957" y="1939"/>
                </a:cubicBezTo>
                <a:cubicBezTo>
                  <a:pt x="7939" y="1933"/>
                  <a:pt x="7933" y="1927"/>
                  <a:pt x="7921" y="1927"/>
                </a:cubicBezTo>
                <a:cubicBezTo>
                  <a:pt x="7909" y="1927"/>
                  <a:pt x="7897" y="1933"/>
                  <a:pt x="7886" y="1933"/>
                </a:cubicBezTo>
                <a:cubicBezTo>
                  <a:pt x="7880" y="1933"/>
                  <a:pt x="7868" y="1933"/>
                  <a:pt x="7862" y="1933"/>
                </a:cubicBezTo>
                <a:cubicBezTo>
                  <a:pt x="7856" y="1939"/>
                  <a:pt x="7844" y="1939"/>
                  <a:pt x="7838" y="1945"/>
                </a:cubicBezTo>
                <a:cubicBezTo>
                  <a:pt x="7832" y="1951"/>
                  <a:pt x="7820" y="1957"/>
                  <a:pt x="7820" y="1968"/>
                </a:cubicBezTo>
                <a:cubicBezTo>
                  <a:pt x="7820" y="1980"/>
                  <a:pt x="7826" y="1986"/>
                  <a:pt x="7826" y="1998"/>
                </a:cubicBezTo>
                <a:cubicBezTo>
                  <a:pt x="7838" y="1992"/>
                  <a:pt x="7844" y="1998"/>
                  <a:pt x="7850" y="1998"/>
                </a:cubicBezTo>
                <a:close/>
                <a:moveTo>
                  <a:pt x="6095" y="3137"/>
                </a:moveTo>
                <a:lnTo>
                  <a:pt x="6095" y="3137"/>
                </a:lnTo>
                <a:cubicBezTo>
                  <a:pt x="6083" y="3142"/>
                  <a:pt x="6077" y="3142"/>
                  <a:pt x="6071" y="3148"/>
                </a:cubicBezTo>
                <a:cubicBezTo>
                  <a:pt x="6065" y="3154"/>
                  <a:pt x="6071" y="3166"/>
                  <a:pt x="6071" y="3172"/>
                </a:cubicBezTo>
                <a:cubicBezTo>
                  <a:pt x="6065" y="3184"/>
                  <a:pt x="6065" y="3190"/>
                  <a:pt x="6065" y="3202"/>
                </a:cubicBezTo>
                <a:cubicBezTo>
                  <a:pt x="6065" y="3214"/>
                  <a:pt x="6054" y="3214"/>
                  <a:pt x="6048" y="3225"/>
                </a:cubicBezTo>
                <a:cubicBezTo>
                  <a:pt x="6042" y="3231"/>
                  <a:pt x="6036" y="3237"/>
                  <a:pt x="6030" y="3249"/>
                </a:cubicBezTo>
                <a:cubicBezTo>
                  <a:pt x="6018" y="3261"/>
                  <a:pt x="6006" y="3279"/>
                  <a:pt x="5988" y="3291"/>
                </a:cubicBezTo>
                <a:cubicBezTo>
                  <a:pt x="5965" y="3314"/>
                  <a:pt x="5947" y="3332"/>
                  <a:pt x="5947" y="3368"/>
                </a:cubicBezTo>
                <a:cubicBezTo>
                  <a:pt x="5947" y="3380"/>
                  <a:pt x="5953" y="3386"/>
                  <a:pt x="5953" y="3397"/>
                </a:cubicBezTo>
                <a:cubicBezTo>
                  <a:pt x="6113" y="3397"/>
                  <a:pt x="6113" y="3397"/>
                  <a:pt x="6113" y="3397"/>
                </a:cubicBezTo>
                <a:cubicBezTo>
                  <a:pt x="6136" y="3397"/>
                  <a:pt x="6148" y="3415"/>
                  <a:pt x="6160" y="3427"/>
                </a:cubicBezTo>
                <a:cubicBezTo>
                  <a:pt x="6178" y="3445"/>
                  <a:pt x="6184" y="3457"/>
                  <a:pt x="6208" y="3463"/>
                </a:cubicBezTo>
                <a:cubicBezTo>
                  <a:pt x="6214" y="3457"/>
                  <a:pt x="6225" y="3457"/>
                  <a:pt x="6231" y="3445"/>
                </a:cubicBezTo>
                <a:cubicBezTo>
                  <a:pt x="6231" y="3433"/>
                  <a:pt x="6231" y="3415"/>
                  <a:pt x="6231" y="3403"/>
                </a:cubicBezTo>
                <a:cubicBezTo>
                  <a:pt x="6231" y="3391"/>
                  <a:pt x="6225" y="3386"/>
                  <a:pt x="6225" y="3380"/>
                </a:cubicBezTo>
                <a:cubicBezTo>
                  <a:pt x="6225" y="3356"/>
                  <a:pt x="6237" y="3350"/>
                  <a:pt x="6249" y="3332"/>
                </a:cubicBezTo>
                <a:cubicBezTo>
                  <a:pt x="6243" y="3309"/>
                  <a:pt x="6243" y="3309"/>
                  <a:pt x="6243" y="3309"/>
                </a:cubicBezTo>
                <a:cubicBezTo>
                  <a:pt x="6231" y="3309"/>
                  <a:pt x="6225" y="3314"/>
                  <a:pt x="6220" y="3309"/>
                </a:cubicBezTo>
                <a:cubicBezTo>
                  <a:pt x="6202" y="3303"/>
                  <a:pt x="6190" y="3291"/>
                  <a:pt x="6172" y="3279"/>
                </a:cubicBezTo>
                <a:cubicBezTo>
                  <a:pt x="6160" y="3273"/>
                  <a:pt x="6160" y="3261"/>
                  <a:pt x="6148" y="3261"/>
                </a:cubicBezTo>
                <a:cubicBezTo>
                  <a:pt x="6143" y="3255"/>
                  <a:pt x="6136" y="3255"/>
                  <a:pt x="6125" y="3255"/>
                </a:cubicBezTo>
                <a:cubicBezTo>
                  <a:pt x="6119" y="3249"/>
                  <a:pt x="6113" y="3255"/>
                  <a:pt x="6107" y="3255"/>
                </a:cubicBezTo>
                <a:cubicBezTo>
                  <a:pt x="6095" y="3249"/>
                  <a:pt x="6089" y="3243"/>
                  <a:pt x="6083" y="3243"/>
                </a:cubicBezTo>
                <a:cubicBezTo>
                  <a:pt x="6089" y="3225"/>
                  <a:pt x="6089" y="3208"/>
                  <a:pt x="6101" y="3196"/>
                </a:cubicBezTo>
                <a:cubicBezTo>
                  <a:pt x="6101" y="3190"/>
                  <a:pt x="6119" y="3190"/>
                  <a:pt x="6119" y="3184"/>
                </a:cubicBezTo>
                <a:cubicBezTo>
                  <a:pt x="6125" y="3178"/>
                  <a:pt x="6125" y="3172"/>
                  <a:pt x="6125" y="3160"/>
                </a:cubicBezTo>
                <a:cubicBezTo>
                  <a:pt x="6125" y="3148"/>
                  <a:pt x="6119" y="3148"/>
                  <a:pt x="6113" y="3137"/>
                </a:cubicBezTo>
                <a:cubicBezTo>
                  <a:pt x="6107" y="3142"/>
                  <a:pt x="6101" y="3137"/>
                  <a:pt x="6095" y="3137"/>
                </a:cubicBezTo>
                <a:close/>
                <a:moveTo>
                  <a:pt x="5787" y="3261"/>
                </a:moveTo>
                <a:lnTo>
                  <a:pt x="5787" y="3261"/>
                </a:lnTo>
                <a:cubicBezTo>
                  <a:pt x="5775" y="3261"/>
                  <a:pt x="5769" y="3255"/>
                  <a:pt x="5763" y="3255"/>
                </a:cubicBezTo>
                <a:cubicBezTo>
                  <a:pt x="5757" y="3249"/>
                  <a:pt x="5745" y="3255"/>
                  <a:pt x="5739" y="3255"/>
                </a:cubicBezTo>
                <a:cubicBezTo>
                  <a:pt x="5727" y="3249"/>
                  <a:pt x="5727" y="3243"/>
                  <a:pt x="5716" y="3243"/>
                </a:cubicBezTo>
                <a:cubicBezTo>
                  <a:pt x="5704" y="3237"/>
                  <a:pt x="5704" y="3225"/>
                  <a:pt x="5692" y="3220"/>
                </a:cubicBezTo>
                <a:cubicBezTo>
                  <a:pt x="5686" y="3214"/>
                  <a:pt x="5680" y="3220"/>
                  <a:pt x="5668" y="3220"/>
                </a:cubicBezTo>
                <a:cubicBezTo>
                  <a:pt x="5650" y="3231"/>
                  <a:pt x="5650" y="3231"/>
                  <a:pt x="5650" y="3231"/>
                </a:cubicBezTo>
                <a:cubicBezTo>
                  <a:pt x="5656" y="3231"/>
                  <a:pt x="5662" y="3237"/>
                  <a:pt x="5668" y="3243"/>
                </a:cubicBezTo>
                <a:cubicBezTo>
                  <a:pt x="5680" y="3249"/>
                  <a:pt x="5680" y="3261"/>
                  <a:pt x="5686" y="3261"/>
                </a:cubicBezTo>
                <a:cubicBezTo>
                  <a:pt x="5692" y="3267"/>
                  <a:pt x="5704" y="3273"/>
                  <a:pt x="5710" y="3279"/>
                </a:cubicBezTo>
                <a:cubicBezTo>
                  <a:pt x="5722" y="3291"/>
                  <a:pt x="5727" y="3303"/>
                  <a:pt x="5745" y="3303"/>
                </a:cubicBezTo>
                <a:cubicBezTo>
                  <a:pt x="5757" y="3303"/>
                  <a:pt x="5763" y="3291"/>
                  <a:pt x="5775" y="3279"/>
                </a:cubicBezTo>
                <a:cubicBezTo>
                  <a:pt x="5775" y="3279"/>
                  <a:pt x="5781" y="3267"/>
                  <a:pt x="5787" y="3261"/>
                </a:cubicBezTo>
                <a:close/>
                <a:moveTo>
                  <a:pt x="7393" y="1731"/>
                </a:moveTo>
                <a:lnTo>
                  <a:pt x="7393" y="1731"/>
                </a:lnTo>
                <a:cubicBezTo>
                  <a:pt x="7400" y="1731"/>
                  <a:pt x="7400" y="1731"/>
                  <a:pt x="7400" y="1731"/>
                </a:cubicBezTo>
                <a:cubicBezTo>
                  <a:pt x="7405" y="1731"/>
                  <a:pt x="7405" y="1731"/>
                  <a:pt x="7411" y="1731"/>
                </a:cubicBezTo>
                <a:lnTo>
                  <a:pt x="7411" y="1731"/>
                </a:lnTo>
                <a:cubicBezTo>
                  <a:pt x="7411" y="1731"/>
                  <a:pt x="7411" y="1731"/>
                  <a:pt x="7417" y="1731"/>
                </a:cubicBezTo>
                <a:lnTo>
                  <a:pt x="7417" y="1731"/>
                </a:lnTo>
                <a:cubicBezTo>
                  <a:pt x="7423" y="1737"/>
                  <a:pt x="7423" y="1737"/>
                  <a:pt x="7423" y="1737"/>
                </a:cubicBezTo>
                <a:cubicBezTo>
                  <a:pt x="7423" y="1737"/>
                  <a:pt x="7423" y="1737"/>
                  <a:pt x="7429" y="1737"/>
                </a:cubicBezTo>
                <a:cubicBezTo>
                  <a:pt x="7429" y="1743"/>
                  <a:pt x="7429" y="1743"/>
                  <a:pt x="7435" y="1743"/>
                </a:cubicBezTo>
                <a:cubicBezTo>
                  <a:pt x="7435" y="1749"/>
                  <a:pt x="7435" y="1749"/>
                  <a:pt x="7435" y="1749"/>
                </a:cubicBezTo>
                <a:cubicBezTo>
                  <a:pt x="7441" y="1749"/>
                  <a:pt x="7447" y="1749"/>
                  <a:pt x="7447" y="1749"/>
                </a:cubicBezTo>
                <a:cubicBezTo>
                  <a:pt x="7459" y="1749"/>
                  <a:pt x="7465" y="1749"/>
                  <a:pt x="7471" y="1749"/>
                </a:cubicBezTo>
                <a:cubicBezTo>
                  <a:pt x="7482" y="1755"/>
                  <a:pt x="7488" y="1761"/>
                  <a:pt x="7494" y="1767"/>
                </a:cubicBezTo>
                <a:cubicBezTo>
                  <a:pt x="7506" y="1773"/>
                  <a:pt x="7512" y="1767"/>
                  <a:pt x="7524" y="1767"/>
                </a:cubicBezTo>
                <a:cubicBezTo>
                  <a:pt x="7530" y="1767"/>
                  <a:pt x="7536" y="1767"/>
                  <a:pt x="7542" y="1767"/>
                </a:cubicBezTo>
                <a:cubicBezTo>
                  <a:pt x="7548" y="1767"/>
                  <a:pt x="7548" y="1761"/>
                  <a:pt x="7554" y="1761"/>
                </a:cubicBezTo>
                <a:cubicBezTo>
                  <a:pt x="7566" y="1761"/>
                  <a:pt x="7571" y="1755"/>
                  <a:pt x="7577" y="1749"/>
                </a:cubicBezTo>
                <a:cubicBezTo>
                  <a:pt x="7583" y="1743"/>
                  <a:pt x="7589" y="1743"/>
                  <a:pt x="7595" y="1737"/>
                </a:cubicBezTo>
                <a:cubicBezTo>
                  <a:pt x="7595" y="1731"/>
                  <a:pt x="7595" y="1725"/>
                  <a:pt x="7601" y="1725"/>
                </a:cubicBezTo>
                <a:cubicBezTo>
                  <a:pt x="7613" y="1720"/>
                  <a:pt x="7619" y="1714"/>
                  <a:pt x="7625" y="1714"/>
                </a:cubicBezTo>
                <a:cubicBezTo>
                  <a:pt x="7631" y="1708"/>
                  <a:pt x="7643" y="1714"/>
                  <a:pt x="7648" y="1714"/>
                </a:cubicBezTo>
                <a:cubicBezTo>
                  <a:pt x="7654" y="1714"/>
                  <a:pt x="7654" y="1708"/>
                  <a:pt x="7660" y="1708"/>
                </a:cubicBezTo>
                <a:cubicBezTo>
                  <a:pt x="7666" y="1708"/>
                  <a:pt x="7672" y="1702"/>
                  <a:pt x="7672" y="1702"/>
                </a:cubicBezTo>
                <a:cubicBezTo>
                  <a:pt x="7678" y="1702"/>
                  <a:pt x="7684" y="1702"/>
                  <a:pt x="7690" y="1702"/>
                </a:cubicBezTo>
                <a:cubicBezTo>
                  <a:pt x="7690" y="1702"/>
                  <a:pt x="7696" y="1696"/>
                  <a:pt x="7702" y="1696"/>
                </a:cubicBezTo>
                <a:cubicBezTo>
                  <a:pt x="7702" y="1696"/>
                  <a:pt x="7708" y="1690"/>
                  <a:pt x="7714" y="1690"/>
                </a:cubicBezTo>
                <a:cubicBezTo>
                  <a:pt x="7714" y="1690"/>
                  <a:pt x="7720" y="1690"/>
                  <a:pt x="7726" y="1690"/>
                </a:cubicBezTo>
                <a:lnTo>
                  <a:pt x="7732" y="1684"/>
                </a:lnTo>
                <a:cubicBezTo>
                  <a:pt x="7737" y="1678"/>
                  <a:pt x="7743" y="1678"/>
                  <a:pt x="7743" y="1678"/>
                </a:cubicBezTo>
                <a:cubicBezTo>
                  <a:pt x="7749" y="1672"/>
                  <a:pt x="7749" y="1666"/>
                  <a:pt x="7755" y="1666"/>
                </a:cubicBezTo>
                <a:cubicBezTo>
                  <a:pt x="7761" y="1660"/>
                  <a:pt x="7761" y="1654"/>
                  <a:pt x="7767" y="1648"/>
                </a:cubicBezTo>
                <a:cubicBezTo>
                  <a:pt x="7767" y="1648"/>
                  <a:pt x="7773" y="1642"/>
                  <a:pt x="7779" y="1636"/>
                </a:cubicBezTo>
                <a:cubicBezTo>
                  <a:pt x="7785" y="1625"/>
                  <a:pt x="7791" y="1619"/>
                  <a:pt x="7803" y="1619"/>
                </a:cubicBezTo>
                <a:cubicBezTo>
                  <a:pt x="7862" y="1619"/>
                  <a:pt x="7862" y="1619"/>
                  <a:pt x="7862" y="1619"/>
                </a:cubicBezTo>
                <a:cubicBezTo>
                  <a:pt x="7868" y="1619"/>
                  <a:pt x="7874" y="1613"/>
                  <a:pt x="7880" y="1607"/>
                </a:cubicBezTo>
                <a:cubicBezTo>
                  <a:pt x="7886" y="1607"/>
                  <a:pt x="7892" y="1601"/>
                  <a:pt x="7892" y="1595"/>
                </a:cubicBezTo>
                <a:cubicBezTo>
                  <a:pt x="7897" y="1595"/>
                  <a:pt x="7903" y="1589"/>
                  <a:pt x="7909" y="1583"/>
                </a:cubicBezTo>
                <a:cubicBezTo>
                  <a:pt x="7909" y="1583"/>
                  <a:pt x="7909" y="1577"/>
                  <a:pt x="7909" y="1571"/>
                </a:cubicBezTo>
                <a:cubicBezTo>
                  <a:pt x="7897" y="1571"/>
                  <a:pt x="7897" y="1571"/>
                  <a:pt x="7897" y="1571"/>
                </a:cubicBezTo>
                <a:cubicBezTo>
                  <a:pt x="7886" y="1577"/>
                  <a:pt x="7880" y="1577"/>
                  <a:pt x="7874" y="1583"/>
                </a:cubicBezTo>
                <a:cubicBezTo>
                  <a:pt x="7874" y="1589"/>
                  <a:pt x="7874" y="1595"/>
                  <a:pt x="7874" y="1595"/>
                </a:cubicBezTo>
                <a:cubicBezTo>
                  <a:pt x="7868" y="1601"/>
                  <a:pt x="7862" y="1601"/>
                  <a:pt x="7850" y="1601"/>
                </a:cubicBezTo>
                <a:cubicBezTo>
                  <a:pt x="7844" y="1601"/>
                  <a:pt x="7844" y="1601"/>
                  <a:pt x="7844" y="1601"/>
                </a:cubicBezTo>
                <a:cubicBezTo>
                  <a:pt x="7838" y="1601"/>
                  <a:pt x="7826" y="1595"/>
                  <a:pt x="7820" y="1589"/>
                </a:cubicBezTo>
                <a:cubicBezTo>
                  <a:pt x="7814" y="1583"/>
                  <a:pt x="7814" y="1571"/>
                  <a:pt x="7803" y="1571"/>
                </a:cubicBezTo>
                <a:cubicBezTo>
                  <a:pt x="7803" y="1565"/>
                  <a:pt x="7797" y="1571"/>
                  <a:pt x="7797" y="1571"/>
                </a:cubicBezTo>
                <a:cubicBezTo>
                  <a:pt x="7785" y="1571"/>
                  <a:pt x="7785" y="1571"/>
                  <a:pt x="7785" y="1571"/>
                </a:cubicBezTo>
                <a:cubicBezTo>
                  <a:pt x="7761" y="1571"/>
                  <a:pt x="7749" y="1571"/>
                  <a:pt x="7732" y="1565"/>
                </a:cubicBezTo>
                <a:cubicBezTo>
                  <a:pt x="7732" y="1559"/>
                  <a:pt x="7726" y="1559"/>
                  <a:pt x="7726" y="1559"/>
                </a:cubicBezTo>
                <a:cubicBezTo>
                  <a:pt x="7720" y="1559"/>
                  <a:pt x="7714" y="1554"/>
                  <a:pt x="7714" y="1554"/>
                </a:cubicBezTo>
                <a:cubicBezTo>
                  <a:pt x="7708" y="1548"/>
                  <a:pt x="7702" y="1548"/>
                  <a:pt x="7702" y="1542"/>
                </a:cubicBezTo>
                <a:cubicBezTo>
                  <a:pt x="7696" y="1536"/>
                  <a:pt x="7696" y="1536"/>
                  <a:pt x="7696" y="1530"/>
                </a:cubicBezTo>
                <a:cubicBezTo>
                  <a:pt x="7696" y="1506"/>
                  <a:pt x="7696" y="1506"/>
                  <a:pt x="7696" y="1506"/>
                </a:cubicBezTo>
                <a:cubicBezTo>
                  <a:pt x="7708" y="1506"/>
                  <a:pt x="7708" y="1500"/>
                  <a:pt x="7720" y="1500"/>
                </a:cubicBezTo>
                <a:cubicBezTo>
                  <a:pt x="7732" y="1500"/>
                  <a:pt x="7737" y="1506"/>
                  <a:pt x="7749" y="1500"/>
                </a:cubicBezTo>
                <a:cubicBezTo>
                  <a:pt x="7755" y="1500"/>
                  <a:pt x="7761" y="1500"/>
                  <a:pt x="7761" y="1500"/>
                </a:cubicBezTo>
                <a:cubicBezTo>
                  <a:pt x="7773" y="1500"/>
                  <a:pt x="7779" y="1500"/>
                  <a:pt x="7791" y="1494"/>
                </a:cubicBezTo>
                <a:cubicBezTo>
                  <a:pt x="7797" y="1488"/>
                  <a:pt x="7803" y="1482"/>
                  <a:pt x="7809" y="1470"/>
                </a:cubicBezTo>
                <a:cubicBezTo>
                  <a:pt x="7814" y="1470"/>
                  <a:pt x="7814" y="1470"/>
                  <a:pt x="7820" y="1476"/>
                </a:cubicBezTo>
                <a:cubicBezTo>
                  <a:pt x="7826" y="1476"/>
                  <a:pt x="7826" y="1482"/>
                  <a:pt x="7826" y="1488"/>
                </a:cubicBezTo>
                <a:cubicBezTo>
                  <a:pt x="7832" y="1494"/>
                  <a:pt x="7826" y="1506"/>
                  <a:pt x="7826" y="1512"/>
                </a:cubicBezTo>
                <a:cubicBezTo>
                  <a:pt x="7826" y="1518"/>
                  <a:pt x="7832" y="1524"/>
                  <a:pt x="7832" y="1524"/>
                </a:cubicBezTo>
                <a:cubicBezTo>
                  <a:pt x="7838" y="1530"/>
                  <a:pt x="7838" y="1536"/>
                  <a:pt x="7838" y="1536"/>
                </a:cubicBezTo>
                <a:cubicBezTo>
                  <a:pt x="7844" y="1548"/>
                  <a:pt x="7856" y="1548"/>
                  <a:pt x="7868" y="1548"/>
                </a:cubicBezTo>
                <a:cubicBezTo>
                  <a:pt x="7874" y="1548"/>
                  <a:pt x="7874" y="1548"/>
                  <a:pt x="7880" y="1542"/>
                </a:cubicBezTo>
                <a:cubicBezTo>
                  <a:pt x="7880" y="1536"/>
                  <a:pt x="7880" y="1530"/>
                  <a:pt x="7880" y="1530"/>
                </a:cubicBezTo>
                <a:cubicBezTo>
                  <a:pt x="7886" y="1518"/>
                  <a:pt x="7897" y="1518"/>
                  <a:pt x="7903" y="1512"/>
                </a:cubicBezTo>
                <a:cubicBezTo>
                  <a:pt x="7915" y="1512"/>
                  <a:pt x="7921" y="1512"/>
                  <a:pt x="7927" y="1512"/>
                </a:cubicBezTo>
                <a:cubicBezTo>
                  <a:pt x="7939" y="1512"/>
                  <a:pt x="7945" y="1512"/>
                  <a:pt x="7957" y="1512"/>
                </a:cubicBezTo>
                <a:cubicBezTo>
                  <a:pt x="7957" y="1512"/>
                  <a:pt x="7963" y="1512"/>
                  <a:pt x="7963" y="1506"/>
                </a:cubicBezTo>
                <a:cubicBezTo>
                  <a:pt x="7963" y="1500"/>
                  <a:pt x="7963" y="1494"/>
                  <a:pt x="7963" y="1488"/>
                </a:cubicBezTo>
                <a:cubicBezTo>
                  <a:pt x="7963" y="1476"/>
                  <a:pt x="7957" y="1470"/>
                  <a:pt x="7951" y="1459"/>
                </a:cubicBezTo>
                <a:cubicBezTo>
                  <a:pt x="7951" y="1453"/>
                  <a:pt x="7945" y="1447"/>
                  <a:pt x="7945" y="1447"/>
                </a:cubicBezTo>
                <a:cubicBezTo>
                  <a:pt x="7933" y="1441"/>
                  <a:pt x="7927" y="1441"/>
                  <a:pt x="7921" y="1435"/>
                </a:cubicBezTo>
                <a:cubicBezTo>
                  <a:pt x="7909" y="1429"/>
                  <a:pt x="7903" y="1423"/>
                  <a:pt x="7897" y="1417"/>
                </a:cubicBezTo>
                <a:cubicBezTo>
                  <a:pt x="7897" y="1405"/>
                  <a:pt x="7903" y="1399"/>
                  <a:pt x="7897" y="1393"/>
                </a:cubicBezTo>
                <a:cubicBezTo>
                  <a:pt x="7897" y="1387"/>
                  <a:pt x="7892" y="1387"/>
                  <a:pt x="7886" y="1387"/>
                </a:cubicBezTo>
                <a:cubicBezTo>
                  <a:pt x="7886" y="1382"/>
                  <a:pt x="7886" y="1376"/>
                  <a:pt x="7886" y="1376"/>
                </a:cubicBezTo>
                <a:cubicBezTo>
                  <a:pt x="7886" y="1370"/>
                  <a:pt x="7886" y="1364"/>
                  <a:pt x="7886" y="1364"/>
                </a:cubicBezTo>
                <a:cubicBezTo>
                  <a:pt x="7886" y="1358"/>
                  <a:pt x="7880" y="1358"/>
                  <a:pt x="7874" y="1358"/>
                </a:cubicBezTo>
                <a:cubicBezTo>
                  <a:pt x="7868" y="1352"/>
                  <a:pt x="7862" y="1352"/>
                  <a:pt x="7850" y="1346"/>
                </a:cubicBezTo>
                <a:cubicBezTo>
                  <a:pt x="7844" y="1346"/>
                  <a:pt x="7844" y="1340"/>
                  <a:pt x="7838" y="1340"/>
                </a:cubicBezTo>
                <a:cubicBezTo>
                  <a:pt x="7844" y="1334"/>
                  <a:pt x="7844" y="1334"/>
                  <a:pt x="7850" y="1328"/>
                </a:cubicBezTo>
                <a:cubicBezTo>
                  <a:pt x="7850" y="1328"/>
                  <a:pt x="7856" y="1328"/>
                  <a:pt x="7862" y="1328"/>
                </a:cubicBezTo>
                <a:cubicBezTo>
                  <a:pt x="7868" y="1328"/>
                  <a:pt x="7874" y="1340"/>
                  <a:pt x="7880" y="1346"/>
                </a:cubicBezTo>
                <a:cubicBezTo>
                  <a:pt x="7886" y="1346"/>
                  <a:pt x="7880" y="1358"/>
                  <a:pt x="7886" y="1358"/>
                </a:cubicBezTo>
                <a:cubicBezTo>
                  <a:pt x="7892" y="1358"/>
                  <a:pt x="7892" y="1358"/>
                  <a:pt x="7897" y="1358"/>
                </a:cubicBezTo>
                <a:cubicBezTo>
                  <a:pt x="7909" y="1358"/>
                  <a:pt x="7909" y="1358"/>
                  <a:pt x="7909" y="1358"/>
                </a:cubicBezTo>
                <a:cubicBezTo>
                  <a:pt x="7915" y="1358"/>
                  <a:pt x="7921" y="1352"/>
                  <a:pt x="7921" y="1352"/>
                </a:cubicBezTo>
                <a:cubicBezTo>
                  <a:pt x="7927" y="1352"/>
                  <a:pt x="7927" y="1358"/>
                  <a:pt x="7933" y="1358"/>
                </a:cubicBezTo>
                <a:cubicBezTo>
                  <a:pt x="7939" y="1340"/>
                  <a:pt x="7939" y="1328"/>
                  <a:pt x="7939" y="1310"/>
                </a:cubicBezTo>
                <a:cubicBezTo>
                  <a:pt x="7939" y="1299"/>
                  <a:pt x="7939" y="1299"/>
                  <a:pt x="7939" y="1299"/>
                </a:cubicBezTo>
                <a:cubicBezTo>
                  <a:pt x="7939" y="1299"/>
                  <a:pt x="7939" y="1293"/>
                  <a:pt x="7939" y="1287"/>
                </a:cubicBezTo>
                <a:cubicBezTo>
                  <a:pt x="7939" y="1287"/>
                  <a:pt x="7945" y="1281"/>
                  <a:pt x="7945" y="1275"/>
                </a:cubicBezTo>
                <a:cubicBezTo>
                  <a:pt x="7945" y="1275"/>
                  <a:pt x="7945" y="1269"/>
                  <a:pt x="7945" y="1263"/>
                </a:cubicBezTo>
                <a:cubicBezTo>
                  <a:pt x="7939" y="1263"/>
                  <a:pt x="7933" y="1263"/>
                  <a:pt x="7933" y="1263"/>
                </a:cubicBezTo>
                <a:cubicBezTo>
                  <a:pt x="7921" y="1257"/>
                  <a:pt x="7915" y="1257"/>
                  <a:pt x="7909" y="1257"/>
                </a:cubicBezTo>
                <a:cubicBezTo>
                  <a:pt x="7897" y="1257"/>
                  <a:pt x="7892" y="1251"/>
                  <a:pt x="7880" y="1257"/>
                </a:cubicBezTo>
                <a:cubicBezTo>
                  <a:pt x="7880" y="1257"/>
                  <a:pt x="7880" y="1263"/>
                  <a:pt x="7880" y="1269"/>
                </a:cubicBezTo>
                <a:cubicBezTo>
                  <a:pt x="7874" y="1269"/>
                  <a:pt x="7868" y="1269"/>
                  <a:pt x="7862" y="1269"/>
                </a:cubicBezTo>
                <a:cubicBezTo>
                  <a:pt x="7826" y="1269"/>
                  <a:pt x="7826" y="1269"/>
                  <a:pt x="7826" y="1269"/>
                </a:cubicBezTo>
                <a:cubicBezTo>
                  <a:pt x="7832" y="1263"/>
                  <a:pt x="7832" y="1257"/>
                  <a:pt x="7838" y="1257"/>
                </a:cubicBezTo>
                <a:cubicBezTo>
                  <a:pt x="7838" y="1251"/>
                  <a:pt x="7844" y="1251"/>
                  <a:pt x="7850" y="1251"/>
                </a:cubicBezTo>
                <a:cubicBezTo>
                  <a:pt x="7850" y="1251"/>
                  <a:pt x="7856" y="1245"/>
                  <a:pt x="7862" y="1245"/>
                </a:cubicBezTo>
                <a:cubicBezTo>
                  <a:pt x="7862" y="1245"/>
                  <a:pt x="7856" y="1239"/>
                  <a:pt x="7862" y="1233"/>
                </a:cubicBezTo>
                <a:cubicBezTo>
                  <a:pt x="7850" y="1233"/>
                  <a:pt x="7844" y="1227"/>
                  <a:pt x="7838" y="1227"/>
                </a:cubicBezTo>
                <a:cubicBezTo>
                  <a:pt x="7832" y="1227"/>
                  <a:pt x="7832" y="1221"/>
                  <a:pt x="7826" y="1221"/>
                </a:cubicBezTo>
                <a:cubicBezTo>
                  <a:pt x="7832" y="1210"/>
                  <a:pt x="7832" y="1210"/>
                  <a:pt x="7832" y="1210"/>
                </a:cubicBezTo>
                <a:cubicBezTo>
                  <a:pt x="7880" y="1210"/>
                  <a:pt x="7880" y="1210"/>
                  <a:pt x="7880" y="1210"/>
                </a:cubicBezTo>
                <a:cubicBezTo>
                  <a:pt x="7880" y="1245"/>
                  <a:pt x="7880" y="1245"/>
                  <a:pt x="7880" y="1245"/>
                </a:cubicBezTo>
                <a:cubicBezTo>
                  <a:pt x="7927" y="1245"/>
                  <a:pt x="7927" y="1245"/>
                  <a:pt x="7927" y="1245"/>
                </a:cubicBezTo>
                <a:cubicBezTo>
                  <a:pt x="7933" y="1245"/>
                  <a:pt x="7939" y="1245"/>
                  <a:pt x="7939" y="1239"/>
                </a:cubicBezTo>
                <a:cubicBezTo>
                  <a:pt x="7945" y="1239"/>
                  <a:pt x="7939" y="1233"/>
                  <a:pt x="7945" y="1227"/>
                </a:cubicBezTo>
                <a:cubicBezTo>
                  <a:pt x="7951" y="1227"/>
                  <a:pt x="7963" y="1227"/>
                  <a:pt x="7969" y="1227"/>
                </a:cubicBezTo>
                <a:cubicBezTo>
                  <a:pt x="7980" y="1227"/>
                  <a:pt x="7980" y="1227"/>
                  <a:pt x="7980" y="1227"/>
                </a:cubicBezTo>
                <a:cubicBezTo>
                  <a:pt x="7998" y="1227"/>
                  <a:pt x="7998" y="1239"/>
                  <a:pt x="8016" y="1239"/>
                </a:cubicBezTo>
                <a:cubicBezTo>
                  <a:pt x="8022" y="1239"/>
                  <a:pt x="8028" y="1233"/>
                  <a:pt x="8034" y="1233"/>
                </a:cubicBezTo>
                <a:cubicBezTo>
                  <a:pt x="8034" y="1227"/>
                  <a:pt x="8034" y="1221"/>
                  <a:pt x="8040" y="1221"/>
                </a:cubicBezTo>
                <a:cubicBezTo>
                  <a:pt x="8046" y="1215"/>
                  <a:pt x="8052" y="1215"/>
                  <a:pt x="8052" y="1210"/>
                </a:cubicBezTo>
                <a:cubicBezTo>
                  <a:pt x="8052" y="1204"/>
                  <a:pt x="8046" y="1198"/>
                  <a:pt x="8040" y="1192"/>
                </a:cubicBezTo>
                <a:cubicBezTo>
                  <a:pt x="8040" y="1186"/>
                  <a:pt x="8034" y="1180"/>
                  <a:pt x="8034" y="1180"/>
                </a:cubicBezTo>
                <a:cubicBezTo>
                  <a:pt x="8028" y="1174"/>
                  <a:pt x="8022" y="1168"/>
                  <a:pt x="8016" y="1168"/>
                </a:cubicBezTo>
                <a:cubicBezTo>
                  <a:pt x="8010" y="1168"/>
                  <a:pt x="8004" y="1168"/>
                  <a:pt x="7998" y="1168"/>
                </a:cubicBezTo>
                <a:cubicBezTo>
                  <a:pt x="7992" y="1168"/>
                  <a:pt x="7992" y="1174"/>
                  <a:pt x="7986" y="1174"/>
                </a:cubicBezTo>
                <a:cubicBezTo>
                  <a:pt x="7980" y="1174"/>
                  <a:pt x="7980" y="1180"/>
                  <a:pt x="7975" y="1180"/>
                </a:cubicBezTo>
                <a:cubicBezTo>
                  <a:pt x="7969" y="1180"/>
                  <a:pt x="7969" y="1174"/>
                  <a:pt x="7963" y="1174"/>
                </a:cubicBezTo>
                <a:cubicBezTo>
                  <a:pt x="7957" y="1174"/>
                  <a:pt x="7951" y="1168"/>
                  <a:pt x="7951" y="1168"/>
                </a:cubicBezTo>
                <a:cubicBezTo>
                  <a:pt x="7951" y="1162"/>
                  <a:pt x="7945" y="1162"/>
                  <a:pt x="7945" y="1156"/>
                </a:cubicBezTo>
                <a:cubicBezTo>
                  <a:pt x="7945" y="1144"/>
                  <a:pt x="7951" y="1144"/>
                  <a:pt x="7957" y="1144"/>
                </a:cubicBezTo>
                <a:cubicBezTo>
                  <a:pt x="7963" y="1144"/>
                  <a:pt x="7969" y="1144"/>
                  <a:pt x="7969" y="1144"/>
                </a:cubicBezTo>
                <a:cubicBezTo>
                  <a:pt x="7975" y="1144"/>
                  <a:pt x="7980" y="1150"/>
                  <a:pt x="7980" y="1150"/>
                </a:cubicBezTo>
                <a:cubicBezTo>
                  <a:pt x="7992" y="1150"/>
                  <a:pt x="7998" y="1150"/>
                  <a:pt x="8004" y="1150"/>
                </a:cubicBezTo>
                <a:cubicBezTo>
                  <a:pt x="8016" y="1150"/>
                  <a:pt x="8022" y="1150"/>
                  <a:pt x="8034" y="1150"/>
                </a:cubicBezTo>
                <a:lnTo>
                  <a:pt x="8040" y="1144"/>
                </a:lnTo>
                <a:cubicBezTo>
                  <a:pt x="8052" y="1138"/>
                  <a:pt x="8052" y="1138"/>
                  <a:pt x="8052" y="1138"/>
                </a:cubicBezTo>
                <a:cubicBezTo>
                  <a:pt x="8058" y="1132"/>
                  <a:pt x="8058" y="1127"/>
                  <a:pt x="8064" y="1127"/>
                </a:cubicBezTo>
                <a:cubicBezTo>
                  <a:pt x="8069" y="1127"/>
                  <a:pt x="8069" y="1132"/>
                  <a:pt x="8075" y="1132"/>
                </a:cubicBezTo>
                <a:cubicBezTo>
                  <a:pt x="8093" y="1132"/>
                  <a:pt x="8093" y="1132"/>
                  <a:pt x="8093" y="1132"/>
                </a:cubicBezTo>
                <a:cubicBezTo>
                  <a:pt x="8099" y="1132"/>
                  <a:pt x="8105" y="1132"/>
                  <a:pt x="8111" y="1132"/>
                </a:cubicBezTo>
                <a:cubicBezTo>
                  <a:pt x="8117" y="1132"/>
                  <a:pt x="8117" y="1132"/>
                  <a:pt x="8123" y="1127"/>
                </a:cubicBezTo>
                <a:cubicBezTo>
                  <a:pt x="8129" y="1127"/>
                  <a:pt x="8123" y="1121"/>
                  <a:pt x="8123" y="1115"/>
                </a:cubicBezTo>
                <a:cubicBezTo>
                  <a:pt x="8117" y="1109"/>
                  <a:pt x="8111" y="1103"/>
                  <a:pt x="8105" y="1103"/>
                </a:cubicBezTo>
                <a:cubicBezTo>
                  <a:pt x="8099" y="1097"/>
                  <a:pt x="8093" y="1103"/>
                  <a:pt x="8093" y="1103"/>
                </a:cubicBezTo>
                <a:cubicBezTo>
                  <a:pt x="8087" y="1097"/>
                  <a:pt x="8081" y="1097"/>
                  <a:pt x="8075" y="1091"/>
                </a:cubicBezTo>
                <a:cubicBezTo>
                  <a:pt x="8069" y="1085"/>
                  <a:pt x="8064" y="1085"/>
                  <a:pt x="8064" y="1079"/>
                </a:cubicBezTo>
                <a:cubicBezTo>
                  <a:pt x="8064" y="1073"/>
                  <a:pt x="8058" y="1073"/>
                  <a:pt x="8058" y="1067"/>
                </a:cubicBezTo>
                <a:cubicBezTo>
                  <a:pt x="8058" y="1061"/>
                  <a:pt x="8064" y="1055"/>
                  <a:pt x="8064" y="1050"/>
                </a:cubicBezTo>
                <a:cubicBezTo>
                  <a:pt x="8064" y="1044"/>
                  <a:pt x="8058" y="1038"/>
                  <a:pt x="8058" y="1032"/>
                </a:cubicBezTo>
                <a:cubicBezTo>
                  <a:pt x="8058" y="1026"/>
                  <a:pt x="8064" y="1026"/>
                  <a:pt x="8064" y="1020"/>
                </a:cubicBezTo>
                <a:lnTo>
                  <a:pt x="8064" y="1014"/>
                </a:lnTo>
                <a:cubicBezTo>
                  <a:pt x="8081" y="1014"/>
                  <a:pt x="8087" y="1014"/>
                  <a:pt x="8111" y="1014"/>
                </a:cubicBezTo>
                <a:cubicBezTo>
                  <a:pt x="8111" y="978"/>
                  <a:pt x="8111" y="978"/>
                  <a:pt x="8111" y="978"/>
                </a:cubicBezTo>
                <a:cubicBezTo>
                  <a:pt x="8111" y="966"/>
                  <a:pt x="8093" y="961"/>
                  <a:pt x="8087" y="949"/>
                </a:cubicBezTo>
                <a:cubicBezTo>
                  <a:pt x="8081" y="943"/>
                  <a:pt x="8087" y="943"/>
                  <a:pt x="8087" y="937"/>
                </a:cubicBezTo>
                <a:cubicBezTo>
                  <a:pt x="8087" y="931"/>
                  <a:pt x="8081" y="925"/>
                  <a:pt x="8081" y="919"/>
                </a:cubicBezTo>
                <a:cubicBezTo>
                  <a:pt x="8069" y="919"/>
                  <a:pt x="8064" y="925"/>
                  <a:pt x="8046" y="919"/>
                </a:cubicBezTo>
                <a:cubicBezTo>
                  <a:pt x="8040" y="919"/>
                  <a:pt x="8040" y="919"/>
                  <a:pt x="8034" y="919"/>
                </a:cubicBezTo>
                <a:cubicBezTo>
                  <a:pt x="8028" y="919"/>
                  <a:pt x="8028" y="913"/>
                  <a:pt x="8022" y="913"/>
                </a:cubicBezTo>
                <a:cubicBezTo>
                  <a:pt x="8016" y="913"/>
                  <a:pt x="8016" y="913"/>
                  <a:pt x="8010" y="907"/>
                </a:cubicBezTo>
                <a:cubicBezTo>
                  <a:pt x="8004" y="907"/>
                  <a:pt x="8004" y="907"/>
                  <a:pt x="7998" y="901"/>
                </a:cubicBezTo>
                <a:cubicBezTo>
                  <a:pt x="7998" y="901"/>
                  <a:pt x="7992" y="895"/>
                  <a:pt x="7992" y="889"/>
                </a:cubicBezTo>
                <a:cubicBezTo>
                  <a:pt x="7986" y="889"/>
                  <a:pt x="7986" y="884"/>
                  <a:pt x="7986" y="877"/>
                </a:cubicBezTo>
                <a:cubicBezTo>
                  <a:pt x="7986" y="872"/>
                  <a:pt x="7986" y="872"/>
                  <a:pt x="7986" y="872"/>
                </a:cubicBezTo>
                <a:cubicBezTo>
                  <a:pt x="7992" y="866"/>
                  <a:pt x="7998" y="866"/>
                  <a:pt x="7998" y="866"/>
                </a:cubicBezTo>
                <a:cubicBezTo>
                  <a:pt x="8004" y="860"/>
                  <a:pt x="8004" y="854"/>
                  <a:pt x="8010" y="854"/>
                </a:cubicBezTo>
                <a:cubicBezTo>
                  <a:pt x="8010" y="848"/>
                  <a:pt x="8016" y="854"/>
                  <a:pt x="8022" y="854"/>
                </a:cubicBezTo>
                <a:cubicBezTo>
                  <a:pt x="8028" y="848"/>
                  <a:pt x="8034" y="848"/>
                  <a:pt x="8046" y="848"/>
                </a:cubicBezTo>
                <a:cubicBezTo>
                  <a:pt x="8052" y="848"/>
                  <a:pt x="8052" y="848"/>
                  <a:pt x="8058" y="848"/>
                </a:cubicBezTo>
                <a:cubicBezTo>
                  <a:pt x="8081" y="848"/>
                  <a:pt x="8081" y="848"/>
                  <a:pt x="8081" y="848"/>
                </a:cubicBezTo>
                <a:cubicBezTo>
                  <a:pt x="8087" y="848"/>
                  <a:pt x="8093" y="842"/>
                  <a:pt x="8105" y="848"/>
                </a:cubicBezTo>
                <a:lnTo>
                  <a:pt x="8111" y="854"/>
                </a:lnTo>
                <a:cubicBezTo>
                  <a:pt x="8117" y="860"/>
                  <a:pt x="8123" y="860"/>
                  <a:pt x="8123" y="872"/>
                </a:cubicBezTo>
                <a:cubicBezTo>
                  <a:pt x="8123" y="877"/>
                  <a:pt x="8123" y="877"/>
                  <a:pt x="8123" y="877"/>
                </a:cubicBezTo>
                <a:cubicBezTo>
                  <a:pt x="8129" y="877"/>
                  <a:pt x="8123" y="884"/>
                  <a:pt x="8117" y="884"/>
                </a:cubicBezTo>
                <a:cubicBezTo>
                  <a:pt x="8117" y="895"/>
                  <a:pt x="8111" y="895"/>
                  <a:pt x="8111" y="901"/>
                </a:cubicBezTo>
                <a:cubicBezTo>
                  <a:pt x="8111" y="919"/>
                  <a:pt x="8117" y="931"/>
                  <a:pt x="8123" y="949"/>
                </a:cubicBezTo>
                <a:cubicBezTo>
                  <a:pt x="8141" y="943"/>
                  <a:pt x="8141" y="943"/>
                  <a:pt x="8141" y="943"/>
                </a:cubicBezTo>
                <a:cubicBezTo>
                  <a:pt x="8141" y="848"/>
                  <a:pt x="8141" y="848"/>
                  <a:pt x="8141" y="848"/>
                </a:cubicBezTo>
                <a:cubicBezTo>
                  <a:pt x="8141" y="842"/>
                  <a:pt x="8147" y="842"/>
                  <a:pt x="8147" y="836"/>
                </a:cubicBezTo>
                <a:cubicBezTo>
                  <a:pt x="8152" y="836"/>
                  <a:pt x="8158" y="830"/>
                  <a:pt x="8158" y="824"/>
                </a:cubicBezTo>
                <a:cubicBezTo>
                  <a:pt x="8158" y="818"/>
                  <a:pt x="8158" y="818"/>
                  <a:pt x="8158" y="818"/>
                </a:cubicBezTo>
                <a:cubicBezTo>
                  <a:pt x="8158" y="812"/>
                  <a:pt x="8152" y="812"/>
                  <a:pt x="8152" y="806"/>
                </a:cubicBezTo>
                <a:cubicBezTo>
                  <a:pt x="8147" y="800"/>
                  <a:pt x="8147" y="795"/>
                  <a:pt x="8135" y="795"/>
                </a:cubicBezTo>
                <a:cubicBezTo>
                  <a:pt x="8129" y="795"/>
                  <a:pt x="8123" y="795"/>
                  <a:pt x="8117" y="795"/>
                </a:cubicBezTo>
                <a:lnTo>
                  <a:pt x="8111" y="800"/>
                </a:lnTo>
                <a:cubicBezTo>
                  <a:pt x="8099" y="800"/>
                  <a:pt x="8099" y="800"/>
                  <a:pt x="8087" y="800"/>
                </a:cubicBezTo>
                <a:cubicBezTo>
                  <a:pt x="8069" y="800"/>
                  <a:pt x="8069" y="800"/>
                  <a:pt x="8069" y="800"/>
                </a:cubicBezTo>
                <a:cubicBezTo>
                  <a:pt x="8064" y="800"/>
                  <a:pt x="8064" y="800"/>
                  <a:pt x="8058" y="800"/>
                </a:cubicBezTo>
                <a:cubicBezTo>
                  <a:pt x="8052" y="800"/>
                  <a:pt x="8052" y="800"/>
                  <a:pt x="8046" y="800"/>
                </a:cubicBezTo>
                <a:cubicBezTo>
                  <a:pt x="8046" y="765"/>
                  <a:pt x="8046" y="765"/>
                  <a:pt x="8046" y="765"/>
                </a:cubicBezTo>
                <a:cubicBezTo>
                  <a:pt x="8052" y="765"/>
                  <a:pt x="8058" y="759"/>
                  <a:pt x="8058" y="759"/>
                </a:cubicBezTo>
                <a:cubicBezTo>
                  <a:pt x="8064" y="759"/>
                  <a:pt x="8064" y="765"/>
                  <a:pt x="8069" y="765"/>
                </a:cubicBezTo>
                <a:cubicBezTo>
                  <a:pt x="8081" y="765"/>
                  <a:pt x="8081" y="765"/>
                  <a:pt x="8081" y="765"/>
                </a:cubicBezTo>
                <a:cubicBezTo>
                  <a:pt x="8093" y="765"/>
                  <a:pt x="8099" y="765"/>
                  <a:pt x="8105" y="765"/>
                </a:cubicBezTo>
                <a:cubicBezTo>
                  <a:pt x="8111" y="765"/>
                  <a:pt x="8111" y="759"/>
                  <a:pt x="8117" y="753"/>
                </a:cubicBezTo>
                <a:cubicBezTo>
                  <a:pt x="8111" y="753"/>
                  <a:pt x="8111" y="747"/>
                  <a:pt x="8111" y="741"/>
                </a:cubicBezTo>
                <a:cubicBezTo>
                  <a:pt x="8105" y="741"/>
                  <a:pt x="8105" y="735"/>
                  <a:pt x="8099" y="729"/>
                </a:cubicBezTo>
                <a:cubicBezTo>
                  <a:pt x="8087" y="729"/>
                  <a:pt x="8081" y="735"/>
                  <a:pt x="8075" y="735"/>
                </a:cubicBezTo>
                <a:cubicBezTo>
                  <a:pt x="8069" y="735"/>
                  <a:pt x="8069" y="729"/>
                  <a:pt x="8064" y="723"/>
                </a:cubicBezTo>
                <a:cubicBezTo>
                  <a:pt x="8058" y="723"/>
                  <a:pt x="8058" y="723"/>
                  <a:pt x="8052" y="723"/>
                </a:cubicBezTo>
                <a:cubicBezTo>
                  <a:pt x="8046" y="723"/>
                  <a:pt x="8046" y="723"/>
                  <a:pt x="8040" y="723"/>
                </a:cubicBezTo>
                <a:cubicBezTo>
                  <a:pt x="8034" y="723"/>
                  <a:pt x="8028" y="718"/>
                  <a:pt x="8022" y="718"/>
                </a:cubicBezTo>
                <a:cubicBezTo>
                  <a:pt x="8010" y="718"/>
                  <a:pt x="8004" y="718"/>
                  <a:pt x="7992" y="723"/>
                </a:cubicBezTo>
                <a:cubicBezTo>
                  <a:pt x="7992" y="729"/>
                  <a:pt x="7998" y="735"/>
                  <a:pt x="7992" y="741"/>
                </a:cubicBezTo>
                <a:cubicBezTo>
                  <a:pt x="7992" y="747"/>
                  <a:pt x="7992" y="747"/>
                  <a:pt x="7986" y="753"/>
                </a:cubicBezTo>
                <a:cubicBezTo>
                  <a:pt x="7986" y="753"/>
                  <a:pt x="7980" y="753"/>
                  <a:pt x="7975" y="753"/>
                </a:cubicBezTo>
                <a:cubicBezTo>
                  <a:pt x="7975" y="747"/>
                  <a:pt x="7969" y="747"/>
                  <a:pt x="7963" y="741"/>
                </a:cubicBezTo>
                <a:cubicBezTo>
                  <a:pt x="7963" y="741"/>
                  <a:pt x="7963" y="735"/>
                  <a:pt x="7963" y="729"/>
                </a:cubicBezTo>
                <a:cubicBezTo>
                  <a:pt x="7963" y="723"/>
                  <a:pt x="7963" y="718"/>
                  <a:pt x="7969" y="711"/>
                </a:cubicBezTo>
                <a:cubicBezTo>
                  <a:pt x="7969" y="706"/>
                  <a:pt x="7969" y="700"/>
                  <a:pt x="7975" y="700"/>
                </a:cubicBezTo>
                <a:cubicBezTo>
                  <a:pt x="7975" y="694"/>
                  <a:pt x="7980" y="700"/>
                  <a:pt x="7986" y="694"/>
                </a:cubicBezTo>
                <a:cubicBezTo>
                  <a:pt x="7986" y="688"/>
                  <a:pt x="7992" y="688"/>
                  <a:pt x="7992" y="682"/>
                </a:cubicBezTo>
                <a:cubicBezTo>
                  <a:pt x="7998" y="682"/>
                  <a:pt x="7992" y="676"/>
                  <a:pt x="7992" y="670"/>
                </a:cubicBezTo>
                <a:cubicBezTo>
                  <a:pt x="7992" y="664"/>
                  <a:pt x="7992" y="658"/>
                  <a:pt x="7992" y="646"/>
                </a:cubicBezTo>
                <a:cubicBezTo>
                  <a:pt x="7992" y="640"/>
                  <a:pt x="7998" y="629"/>
                  <a:pt x="7998" y="617"/>
                </a:cubicBezTo>
                <a:cubicBezTo>
                  <a:pt x="8034" y="617"/>
                  <a:pt x="8034" y="617"/>
                  <a:pt x="8034" y="617"/>
                </a:cubicBezTo>
                <a:cubicBezTo>
                  <a:pt x="8034" y="605"/>
                  <a:pt x="8034" y="599"/>
                  <a:pt x="8040" y="587"/>
                </a:cubicBezTo>
                <a:cubicBezTo>
                  <a:pt x="8040" y="587"/>
                  <a:pt x="8046" y="581"/>
                  <a:pt x="8046" y="575"/>
                </a:cubicBezTo>
                <a:cubicBezTo>
                  <a:pt x="8058" y="575"/>
                  <a:pt x="8064" y="575"/>
                  <a:pt x="8069" y="575"/>
                </a:cubicBezTo>
                <a:cubicBezTo>
                  <a:pt x="8081" y="575"/>
                  <a:pt x="8081" y="575"/>
                  <a:pt x="8081" y="575"/>
                </a:cubicBezTo>
                <a:cubicBezTo>
                  <a:pt x="8087" y="575"/>
                  <a:pt x="8087" y="569"/>
                  <a:pt x="8093" y="569"/>
                </a:cubicBezTo>
                <a:cubicBezTo>
                  <a:pt x="8093" y="563"/>
                  <a:pt x="8093" y="557"/>
                  <a:pt x="8093" y="557"/>
                </a:cubicBezTo>
                <a:cubicBezTo>
                  <a:pt x="8093" y="552"/>
                  <a:pt x="8087" y="545"/>
                  <a:pt x="8087" y="540"/>
                </a:cubicBezTo>
                <a:cubicBezTo>
                  <a:pt x="8087" y="534"/>
                  <a:pt x="8093" y="528"/>
                  <a:pt x="8099" y="522"/>
                </a:cubicBezTo>
                <a:cubicBezTo>
                  <a:pt x="8099" y="516"/>
                  <a:pt x="8105" y="516"/>
                  <a:pt x="8105" y="510"/>
                </a:cubicBezTo>
                <a:cubicBezTo>
                  <a:pt x="8105" y="504"/>
                  <a:pt x="8111" y="504"/>
                  <a:pt x="8111" y="498"/>
                </a:cubicBezTo>
                <a:cubicBezTo>
                  <a:pt x="8111" y="492"/>
                  <a:pt x="8117" y="492"/>
                  <a:pt x="8123" y="492"/>
                </a:cubicBezTo>
                <a:cubicBezTo>
                  <a:pt x="8129" y="486"/>
                  <a:pt x="8135" y="480"/>
                  <a:pt x="8147" y="480"/>
                </a:cubicBezTo>
                <a:cubicBezTo>
                  <a:pt x="8158" y="474"/>
                  <a:pt x="8164" y="486"/>
                  <a:pt x="8182" y="480"/>
                </a:cubicBezTo>
                <a:lnTo>
                  <a:pt x="8188" y="480"/>
                </a:lnTo>
                <a:cubicBezTo>
                  <a:pt x="8194" y="474"/>
                  <a:pt x="8194" y="468"/>
                  <a:pt x="8194" y="468"/>
                </a:cubicBezTo>
                <a:cubicBezTo>
                  <a:pt x="8200" y="463"/>
                  <a:pt x="8200" y="457"/>
                  <a:pt x="8200" y="457"/>
                </a:cubicBezTo>
                <a:cubicBezTo>
                  <a:pt x="8200" y="451"/>
                  <a:pt x="8200" y="445"/>
                  <a:pt x="8206" y="445"/>
                </a:cubicBezTo>
                <a:cubicBezTo>
                  <a:pt x="8206" y="439"/>
                  <a:pt x="8212" y="439"/>
                  <a:pt x="8218" y="439"/>
                </a:cubicBezTo>
                <a:cubicBezTo>
                  <a:pt x="8224" y="433"/>
                  <a:pt x="8224" y="433"/>
                  <a:pt x="8230" y="433"/>
                </a:cubicBezTo>
                <a:cubicBezTo>
                  <a:pt x="8230" y="433"/>
                  <a:pt x="8235" y="433"/>
                  <a:pt x="8241" y="433"/>
                </a:cubicBezTo>
                <a:cubicBezTo>
                  <a:pt x="8241" y="433"/>
                  <a:pt x="8247" y="433"/>
                  <a:pt x="8253" y="427"/>
                </a:cubicBezTo>
                <a:cubicBezTo>
                  <a:pt x="8253" y="427"/>
                  <a:pt x="8259" y="433"/>
                  <a:pt x="8265" y="427"/>
                </a:cubicBezTo>
                <a:cubicBezTo>
                  <a:pt x="8265" y="427"/>
                  <a:pt x="8265" y="421"/>
                  <a:pt x="8271" y="415"/>
                </a:cubicBezTo>
                <a:cubicBezTo>
                  <a:pt x="8265" y="403"/>
                  <a:pt x="8265" y="403"/>
                  <a:pt x="8265" y="403"/>
                </a:cubicBezTo>
                <a:cubicBezTo>
                  <a:pt x="8164" y="403"/>
                  <a:pt x="8164" y="403"/>
                  <a:pt x="8164" y="403"/>
                </a:cubicBezTo>
                <a:cubicBezTo>
                  <a:pt x="8135" y="397"/>
                  <a:pt x="8135" y="397"/>
                  <a:pt x="8135" y="397"/>
                </a:cubicBezTo>
                <a:cubicBezTo>
                  <a:pt x="8147" y="397"/>
                  <a:pt x="8152" y="397"/>
                  <a:pt x="8158" y="391"/>
                </a:cubicBezTo>
                <a:cubicBezTo>
                  <a:pt x="8170" y="386"/>
                  <a:pt x="8176" y="374"/>
                  <a:pt x="8188" y="374"/>
                </a:cubicBezTo>
                <a:cubicBezTo>
                  <a:pt x="8200" y="374"/>
                  <a:pt x="8200" y="374"/>
                  <a:pt x="8206" y="379"/>
                </a:cubicBezTo>
                <a:cubicBezTo>
                  <a:pt x="8212" y="379"/>
                  <a:pt x="8218" y="386"/>
                  <a:pt x="8224" y="386"/>
                </a:cubicBezTo>
                <a:cubicBezTo>
                  <a:pt x="8230" y="386"/>
                  <a:pt x="8230" y="386"/>
                  <a:pt x="8235" y="386"/>
                </a:cubicBezTo>
                <a:cubicBezTo>
                  <a:pt x="8247" y="386"/>
                  <a:pt x="8247" y="386"/>
                  <a:pt x="8247" y="386"/>
                </a:cubicBezTo>
                <a:cubicBezTo>
                  <a:pt x="8253" y="386"/>
                  <a:pt x="8253" y="386"/>
                  <a:pt x="8259" y="386"/>
                </a:cubicBezTo>
                <a:cubicBezTo>
                  <a:pt x="8265" y="386"/>
                  <a:pt x="8265" y="386"/>
                  <a:pt x="8271" y="386"/>
                </a:cubicBezTo>
                <a:cubicBezTo>
                  <a:pt x="8277" y="386"/>
                  <a:pt x="8283" y="379"/>
                  <a:pt x="8283" y="379"/>
                </a:cubicBezTo>
                <a:cubicBezTo>
                  <a:pt x="8289" y="379"/>
                  <a:pt x="8289" y="374"/>
                  <a:pt x="8295" y="368"/>
                </a:cubicBezTo>
                <a:cubicBezTo>
                  <a:pt x="8295" y="368"/>
                  <a:pt x="8301" y="362"/>
                  <a:pt x="8301" y="356"/>
                </a:cubicBezTo>
                <a:cubicBezTo>
                  <a:pt x="8307" y="350"/>
                  <a:pt x="8313" y="350"/>
                  <a:pt x="8318" y="344"/>
                </a:cubicBezTo>
                <a:cubicBezTo>
                  <a:pt x="8318" y="338"/>
                  <a:pt x="8318" y="332"/>
                  <a:pt x="8324" y="332"/>
                </a:cubicBezTo>
                <a:cubicBezTo>
                  <a:pt x="8330" y="332"/>
                  <a:pt x="8342" y="332"/>
                  <a:pt x="8348" y="332"/>
                </a:cubicBezTo>
                <a:cubicBezTo>
                  <a:pt x="8360" y="332"/>
                  <a:pt x="8360" y="332"/>
                  <a:pt x="8360" y="332"/>
                </a:cubicBezTo>
                <a:cubicBezTo>
                  <a:pt x="8378" y="332"/>
                  <a:pt x="8390" y="326"/>
                  <a:pt x="8407" y="326"/>
                </a:cubicBezTo>
                <a:cubicBezTo>
                  <a:pt x="8407" y="326"/>
                  <a:pt x="8413" y="326"/>
                  <a:pt x="8419" y="326"/>
                </a:cubicBezTo>
                <a:cubicBezTo>
                  <a:pt x="8419" y="320"/>
                  <a:pt x="8425" y="320"/>
                  <a:pt x="8425" y="320"/>
                </a:cubicBezTo>
                <a:cubicBezTo>
                  <a:pt x="8431" y="320"/>
                  <a:pt x="8437" y="314"/>
                  <a:pt x="8437" y="308"/>
                </a:cubicBezTo>
                <a:cubicBezTo>
                  <a:pt x="8443" y="302"/>
                  <a:pt x="8449" y="302"/>
                  <a:pt x="8449" y="297"/>
                </a:cubicBezTo>
                <a:cubicBezTo>
                  <a:pt x="8449" y="291"/>
                  <a:pt x="8449" y="285"/>
                  <a:pt x="8449" y="273"/>
                </a:cubicBezTo>
                <a:cubicBezTo>
                  <a:pt x="8449" y="267"/>
                  <a:pt x="8449" y="261"/>
                  <a:pt x="8443" y="255"/>
                </a:cubicBezTo>
                <a:cubicBezTo>
                  <a:pt x="8443" y="249"/>
                  <a:pt x="8437" y="249"/>
                  <a:pt x="8431" y="249"/>
                </a:cubicBezTo>
                <a:cubicBezTo>
                  <a:pt x="8425" y="243"/>
                  <a:pt x="8419" y="243"/>
                  <a:pt x="8407" y="243"/>
                </a:cubicBezTo>
                <a:cubicBezTo>
                  <a:pt x="8396" y="243"/>
                  <a:pt x="8390" y="243"/>
                  <a:pt x="8384" y="249"/>
                </a:cubicBezTo>
                <a:cubicBezTo>
                  <a:pt x="8378" y="249"/>
                  <a:pt x="8372" y="255"/>
                  <a:pt x="8366" y="255"/>
                </a:cubicBezTo>
                <a:cubicBezTo>
                  <a:pt x="8360" y="255"/>
                  <a:pt x="8354" y="261"/>
                  <a:pt x="8342" y="261"/>
                </a:cubicBezTo>
                <a:cubicBezTo>
                  <a:pt x="8336" y="261"/>
                  <a:pt x="8330" y="255"/>
                  <a:pt x="8318" y="255"/>
                </a:cubicBezTo>
                <a:cubicBezTo>
                  <a:pt x="8313" y="249"/>
                  <a:pt x="8313" y="249"/>
                  <a:pt x="8307" y="249"/>
                </a:cubicBezTo>
                <a:cubicBezTo>
                  <a:pt x="8289" y="243"/>
                  <a:pt x="8289" y="243"/>
                  <a:pt x="8289" y="243"/>
                </a:cubicBezTo>
                <a:cubicBezTo>
                  <a:pt x="8283" y="237"/>
                  <a:pt x="8277" y="237"/>
                  <a:pt x="8271" y="237"/>
                </a:cubicBezTo>
                <a:cubicBezTo>
                  <a:pt x="8265" y="237"/>
                  <a:pt x="8259" y="243"/>
                  <a:pt x="8247" y="243"/>
                </a:cubicBezTo>
                <a:cubicBezTo>
                  <a:pt x="8241" y="243"/>
                  <a:pt x="8241" y="243"/>
                  <a:pt x="8235" y="243"/>
                </a:cubicBezTo>
                <a:cubicBezTo>
                  <a:pt x="8224" y="243"/>
                  <a:pt x="8218" y="243"/>
                  <a:pt x="8206" y="249"/>
                </a:cubicBezTo>
                <a:cubicBezTo>
                  <a:pt x="8206" y="249"/>
                  <a:pt x="8200" y="255"/>
                  <a:pt x="8194" y="255"/>
                </a:cubicBezTo>
                <a:cubicBezTo>
                  <a:pt x="8194" y="261"/>
                  <a:pt x="8188" y="261"/>
                  <a:pt x="8188" y="261"/>
                </a:cubicBezTo>
                <a:cubicBezTo>
                  <a:pt x="8182" y="273"/>
                  <a:pt x="8182" y="279"/>
                  <a:pt x="8176" y="285"/>
                </a:cubicBezTo>
                <a:cubicBezTo>
                  <a:pt x="8176" y="291"/>
                  <a:pt x="8176" y="297"/>
                  <a:pt x="8170" y="297"/>
                </a:cubicBezTo>
                <a:cubicBezTo>
                  <a:pt x="8170" y="302"/>
                  <a:pt x="8164" y="302"/>
                  <a:pt x="8158" y="302"/>
                </a:cubicBezTo>
                <a:cubicBezTo>
                  <a:pt x="8152" y="302"/>
                  <a:pt x="8147" y="302"/>
                  <a:pt x="8135" y="302"/>
                </a:cubicBezTo>
                <a:cubicBezTo>
                  <a:pt x="8123" y="302"/>
                  <a:pt x="8117" y="302"/>
                  <a:pt x="8111" y="302"/>
                </a:cubicBezTo>
                <a:cubicBezTo>
                  <a:pt x="8099" y="302"/>
                  <a:pt x="8093" y="302"/>
                  <a:pt x="8087" y="302"/>
                </a:cubicBezTo>
                <a:cubicBezTo>
                  <a:pt x="8081" y="297"/>
                  <a:pt x="8081" y="291"/>
                  <a:pt x="8075" y="291"/>
                </a:cubicBezTo>
                <a:cubicBezTo>
                  <a:pt x="8069" y="285"/>
                  <a:pt x="8058" y="285"/>
                  <a:pt x="8046" y="285"/>
                </a:cubicBezTo>
                <a:cubicBezTo>
                  <a:pt x="8040" y="285"/>
                  <a:pt x="8034" y="285"/>
                  <a:pt x="8028" y="285"/>
                </a:cubicBezTo>
                <a:cubicBezTo>
                  <a:pt x="8016" y="291"/>
                  <a:pt x="8016" y="297"/>
                  <a:pt x="8010" y="308"/>
                </a:cubicBezTo>
                <a:cubicBezTo>
                  <a:pt x="8004" y="308"/>
                  <a:pt x="8004" y="314"/>
                  <a:pt x="8004" y="320"/>
                </a:cubicBezTo>
                <a:cubicBezTo>
                  <a:pt x="7998" y="320"/>
                  <a:pt x="7998" y="320"/>
                  <a:pt x="7992" y="326"/>
                </a:cubicBezTo>
                <a:cubicBezTo>
                  <a:pt x="7986" y="326"/>
                  <a:pt x="7986" y="326"/>
                  <a:pt x="7980" y="326"/>
                </a:cubicBezTo>
                <a:cubicBezTo>
                  <a:pt x="7969" y="326"/>
                  <a:pt x="7963" y="320"/>
                  <a:pt x="7957" y="326"/>
                </a:cubicBezTo>
                <a:cubicBezTo>
                  <a:pt x="7945" y="326"/>
                  <a:pt x="7939" y="326"/>
                  <a:pt x="7933" y="332"/>
                </a:cubicBezTo>
                <a:cubicBezTo>
                  <a:pt x="7927" y="332"/>
                  <a:pt x="7927" y="338"/>
                  <a:pt x="7921" y="338"/>
                </a:cubicBezTo>
                <a:cubicBezTo>
                  <a:pt x="7909" y="344"/>
                  <a:pt x="7903" y="338"/>
                  <a:pt x="7892" y="344"/>
                </a:cubicBezTo>
                <a:cubicBezTo>
                  <a:pt x="7892" y="344"/>
                  <a:pt x="7886" y="350"/>
                  <a:pt x="7880" y="350"/>
                </a:cubicBezTo>
                <a:cubicBezTo>
                  <a:pt x="7880" y="356"/>
                  <a:pt x="7874" y="362"/>
                  <a:pt x="7868" y="362"/>
                </a:cubicBezTo>
                <a:cubicBezTo>
                  <a:pt x="7862" y="374"/>
                  <a:pt x="7862" y="386"/>
                  <a:pt x="7850" y="391"/>
                </a:cubicBezTo>
                <a:cubicBezTo>
                  <a:pt x="7844" y="397"/>
                  <a:pt x="7844" y="397"/>
                  <a:pt x="7838" y="397"/>
                </a:cubicBezTo>
                <a:cubicBezTo>
                  <a:pt x="7832" y="397"/>
                  <a:pt x="7832" y="391"/>
                  <a:pt x="7826" y="391"/>
                </a:cubicBezTo>
                <a:cubicBezTo>
                  <a:pt x="7832" y="391"/>
                  <a:pt x="7832" y="386"/>
                  <a:pt x="7832" y="379"/>
                </a:cubicBezTo>
                <a:cubicBezTo>
                  <a:pt x="7838" y="379"/>
                  <a:pt x="7844" y="379"/>
                  <a:pt x="7844" y="374"/>
                </a:cubicBezTo>
                <a:cubicBezTo>
                  <a:pt x="7850" y="374"/>
                  <a:pt x="7850" y="368"/>
                  <a:pt x="7850" y="362"/>
                </a:cubicBezTo>
                <a:cubicBezTo>
                  <a:pt x="7856" y="362"/>
                  <a:pt x="7856" y="356"/>
                  <a:pt x="7862" y="350"/>
                </a:cubicBezTo>
                <a:cubicBezTo>
                  <a:pt x="7862" y="344"/>
                  <a:pt x="7868" y="332"/>
                  <a:pt x="7874" y="332"/>
                </a:cubicBezTo>
                <a:cubicBezTo>
                  <a:pt x="7880" y="326"/>
                  <a:pt x="7880" y="332"/>
                  <a:pt x="7886" y="332"/>
                </a:cubicBezTo>
                <a:cubicBezTo>
                  <a:pt x="7892" y="326"/>
                  <a:pt x="7897" y="326"/>
                  <a:pt x="7903" y="320"/>
                </a:cubicBezTo>
                <a:cubicBezTo>
                  <a:pt x="7903" y="314"/>
                  <a:pt x="7903" y="314"/>
                  <a:pt x="7903" y="308"/>
                </a:cubicBezTo>
                <a:cubicBezTo>
                  <a:pt x="7903" y="285"/>
                  <a:pt x="7903" y="285"/>
                  <a:pt x="7903" y="285"/>
                </a:cubicBezTo>
                <a:cubicBezTo>
                  <a:pt x="7909" y="279"/>
                  <a:pt x="7909" y="273"/>
                  <a:pt x="7915" y="273"/>
                </a:cubicBezTo>
                <a:cubicBezTo>
                  <a:pt x="7921" y="273"/>
                  <a:pt x="7927" y="273"/>
                  <a:pt x="7927" y="267"/>
                </a:cubicBezTo>
                <a:cubicBezTo>
                  <a:pt x="7933" y="267"/>
                  <a:pt x="7939" y="267"/>
                  <a:pt x="7939" y="261"/>
                </a:cubicBezTo>
                <a:cubicBezTo>
                  <a:pt x="7945" y="255"/>
                  <a:pt x="7939" y="255"/>
                  <a:pt x="7939" y="249"/>
                </a:cubicBezTo>
                <a:cubicBezTo>
                  <a:pt x="7939" y="243"/>
                  <a:pt x="7939" y="243"/>
                  <a:pt x="7939" y="237"/>
                </a:cubicBezTo>
                <a:cubicBezTo>
                  <a:pt x="7939" y="231"/>
                  <a:pt x="7939" y="231"/>
                  <a:pt x="7933" y="225"/>
                </a:cubicBezTo>
                <a:cubicBezTo>
                  <a:pt x="7933" y="225"/>
                  <a:pt x="7927" y="220"/>
                  <a:pt x="7927" y="213"/>
                </a:cubicBezTo>
                <a:cubicBezTo>
                  <a:pt x="7921" y="213"/>
                  <a:pt x="7921" y="213"/>
                  <a:pt x="7915" y="213"/>
                </a:cubicBezTo>
                <a:cubicBezTo>
                  <a:pt x="7903" y="213"/>
                  <a:pt x="7903" y="213"/>
                  <a:pt x="7903" y="213"/>
                </a:cubicBezTo>
                <a:cubicBezTo>
                  <a:pt x="7897" y="213"/>
                  <a:pt x="7897" y="220"/>
                  <a:pt x="7892" y="220"/>
                </a:cubicBezTo>
                <a:cubicBezTo>
                  <a:pt x="7880" y="220"/>
                  <a:pt x="7874" y="220"/>
                  <a:pt x="7862" y="220"/>
                </a:cubicBezTo>
                <a:cubicBezTo>
                  <a:pt x="7856" y="220"/>
                  <a:pt x="7856" y="220"/>
                  <a:pt x="7850" y="220"/>
                </a:cubicBezTo>
                <a:cubicBezTo>
                  <a:pt x="7838" y="220"/>
                  <a:pt x="7826" y="220"/>
                  <a:pt x="7814" y="220"/>
                </a:cubicBezTo>
                <a:cubicBezTo>
                  <a:pt x="7809" y="220"/>
                  <a:pt x="7803" y="220"/>
                  <a:pt x="7803" y="213"/>
                </a:cubicBezTo>
                <a:cubicBezTo>
                  <a:pt x="7803" y="231"/>
                  <a:pt x="7803" y="237"/>
                  <a:pt x="7803" y="255"/>
                </a:cubicBezTo>
                <a:lnTo>
                  <a:pt x="7797" y="261"/>
                </a:lnTo>
                <a:cubicBezTo>
                  <a:pt x="7797" y="267"/>
                  <a:pt x="7803" y="267"/>
                  <a:pt x="7803" y="273"/>
                </a:cubicBezTo>
                <a:cubicBezTo>
                  <a:pt x="7797" y="273"/>
                  <a:pt x="7791" y="279"/>
                  <a:pt x="7785" y="279"/>
                </a:cubicBezTo>
                <a:cubicBezTo>
                  <a:pt x="7779" y="279"/>
                  <a:pt x="7779" y="273"/>
                  <a:pt x="7773" y="273"/>
                </a:cubicBezTo>
                <a:cubicBezTo>
                  <a:pt x="7761" y="273"/>
                  <a:pt x="7761" y="273"/>
                  <a:pt x="7749" y="273"/>
                </a:cubicBezTo>
                <a:cubicBezTo>
                  <a:pt x="7743" y="273"/>
                  <a:pt x="7737" y="273"/>
                  <a:pt x="7732" y="273"/>
                </a:cubicBezTo>
                <a:cubicBezTo>
                  <a:pt x="7720" y="273"/>
                  <a:pt x="7720" y="279"/>
                  <a:pt x="7708" y="285"/>
                </a:cubicBezTo>
                <a:cubicBezTo>
                  <a:pt x="7708" y="285"/>
                  <a:pt x="7702" y="285"/>
                  <a:pt x="7696" y="285"/>
                </a:cubicBezTo>
                <a:cubicBezTo>
                  <a:pt x="7690" y="291"/>
                  <a:pt x="7690" y="291"/>
                  <a:pt x="7684" y="297"/>
                </a:cubicBezTo>
                <a:cubicBezTo>
                  <a:pt x="7684" y="297"/>
                  <a:pt x="7678" y="297"/>
                  <a:pt x="7672" y="297"/>
                </a:cubicBezTo>
                <a:cubicBezTo>
                  <a:pt x="7672" y="291"/>
                  <a:pt x="7678" y="285"/>
                  <a:pt x="7678" y="285"/>
                </a:cubicBezTo>
                <a:cubicBezTo>
                  <a:pt x="7678" y="279"/>
                  <a:pt x="7684" y="279"/>
                  <a:pt x="7684" y="273"/>
                </a:cubicBezTo>
                <a:cubicBezTo>
                  <a:pt x="7684" y="267"/>
                  <a:pt x="7684" y="261"/>
                  <a:pt x="7690" y="261"/>
                </a:cubicBezTo>
                <a:cubicBezTo>
                  <a:pt x="7690" y="255"/>
                  <a:pt x="7696" y="249"/>
                  <a:pt x="7702" y="249"/>
                </a:cubicBezTo>
                <a:cubicBezTo>
                  <a:pt x="7714" y="249"/>
                  <a:pt x="7714" y="249"/>
                  <a:pt x="7714" y="249"/>
                </a:cubicBezTo>
                <a:cubicBezTo>
                  <a:pt x="7720" y="249"/>
                  <a:pt x="7726" y="249"/>
                  <a:pt x="7737" y="249"/>
                </a:cubicBezTo>
                <a:cubicBezTo>
                  <a:pt x="7743" y="249"/>
                  <a:pt x="7749" y="249"/>
                  <a:pt x="7761" y="249"/>
                </a:cubicBezTo>
                <a:cubicBezTo>
                  <a:pt x="7767" y="243"/>
                  <a:pt x="7767" y="243"/>
                  <a:pt x="7773" y="237"/>
                </a:cubicBezTo>
                <a:cubicBezTo>
                  <a:pt x="7767" y="225"/>
                  <a:pt x="7767" y="225"/>
                  <a:pt x="7767" y="225"/>
                </a:cubicBezTo>
                <a:cubicBezTo>
                  <a:pt x="7767" y="225"/>
                  <a:pt x="7761" y="220"/>
                  <a:pt x="7755" y="220"/>
                </a:cubicBezTo>
                <a:cubicBezTo>
                  <a:pt x="7749" y="220"/>
                  <a:pt x="7749" y="220"/>
                  <a:pt x="7743" y="220"/>
                </a:cubicBezTo>
                <a:cubicBezTo>
                  <a:pt x="7737" y="220"/>
                  <a:pt x="7732" y="220"/>
                  <a:pt x="7726" y="220"/>
                </a:cubicBezTo>
                <a:cubicBezTo>
                  <a:pt x="7708" y="220"/>
                  <a:pt x="7696" y="225"/>
                  <a:pt x="7678" y="225"/>
                </a:cubicBezTo>
                <a:cubicBezTo>
                  <a:pt x="7672" y="225"/>
                  <a:pt x="7666" y="225"/>
                  <a:pt x="7654" y="225"/>
                </a:cubicBezTo>
                <a:cubicBezTo>
                  <a:pt x="7654" y="225"/>
                  <a:pt x="7648" y="231"/>
                  <a:pt x="7643" y="231"/>
                </a:cubicBezTo>
                <a:cubicBezTo>
                  <a:pt x="7566" y="231"/>
                  <a:pt x="7566" y="231"/>
                  <a:pt x="7566" y="231"/>
                </a:cubicBezTo>
                <a:cubicBezTo>
                  <a:pt x="7554" y="231"/>
                  <a:pt x="7548" y="225"/>
                  <a:pt x="7536" y="225"/>
                </a:cubicBezTo>
                <a:cubicBezTo>
                  <a:pt x="7524" y="225"/>
                  <a:pt x="7518" y="225"/>
                  <a:pt x="7506" y="231"/>
                </a:cubicBezTo>
                <a:cubicBezTo>
                  <a:pt x="7500" y="231"/>
                  <a:pt x="7494" y="231"/>
                  <a:pt x="7494" y="231"/>
                </a:cubicBezTo>
                <a:cubicBezTo>
                  <a:pt x="7488" y="231"/>
                  <a:pt x="7482" y="237"/>
                  <a:pt x="7482" y="237"/>
                </a:cubicBezTo>
                <a:cubicBezTo>
                  <a:pt x="7477" y="237"/>
                  <a:pt x="7471" y="243"/>
                  <a:pt x="7471" y="243"/>
                </a:cubicBezTo>
                <a:cubicBezTo>
                  <a:pt x="7465" y="243"/>
                  <a:pt x="7459" y="249"/>
                  <a:pt x="7453" y="249"/>
                </a:cubicBezTo>
                <a:cubicBezTo>
                  <a:pt x="7447" y="249"/>
                  <a:pt x="7441" y="249"/>
                  <a:pt x="7435" y="249"/>
                </a:cubicBezTo>
                <a:cubicBezTo>
                  <a:pt x="7429" y="249"/>
                  <a:pt x="7429" y="255"/>
                  <a:pt x="7423" y="255"/>
                </a:cubicBezTo>
                <a:cubicBezTo>
                  <a:pt x="7417" y="255"/>
                  <a:pt x="7411" y="255"/>
                  <a:pt x="7405" y="255"/>
                </a:cubicBezTo>
                <a:cubicBezTo>
                  <a:pt x="7400" y="255"/>
                  <a:pt x="7400" y="261"/>
                  <a:pt x="7393" y="261"/>
                </a:cubicBezTo>
                <a:cubicBezTo>
                  <a:pt x="7388" y="261"/>
                  <a:pt x="7382" y="261"/>
                  <a:pt x="7382" y="261"/>
                </a:cubicBezTo>
                <a:cubicBezTo>
                  <a:pt x="7376" y="267"/>
                  <a:pt x="7370" y="267"/>
                  <a:pt x="7364" y="267"/>
                </a:cubicBezTo>
                <a:cubicBezTo>
                  <a:pt x="7358" y="267"/>
                  <a:pt x="7358" y="267"/>
                  <a:pt x="7352" y="261"/>
                </a:cubicBezTo>
                <a:cubicBezTo>
                  <a:pt x="7358" y="261"/>
                  <a:pt x="7358" y="255"/>
                  <a:pt x="7358" y="255"/>
                </a:cubicBezTo>
                <a:cubicBezTo>
                  <a:pt x="7364" y="243"/>
                  <a:pt x="7370" y="237"/>
                  <a:pt x="7376" y="231"/>
                </a:cubicBezTo>
                <a:cubicBezTo>
                  <a:pt x="7376" y="225"/>
                  <a:pt x="7382" y="220"/>
                  <a:pt x="7382" y="220"/>
                </a:cubicBezTo>
                <a:cubicBezTo>
                  <a:pt x="7393" y="213"/>
                  <a:pt x="7400" y="208"/>
                  <a:pt x="7411" y="208"/>
                </a:cubicBezTo>
                <a:cubicBezTo>
                  <a:pt x="7417" y="208"/>
                  <a:pt x="7417" y="202"/>
                  <a:pt x="7423" y="202"/>
                </a:cubicBezTo>
                <a:cubicBezTo>
                  <a:pt x="7619" y="202"/>
                  <a:pt x="7619" y="202"/>
                  <a:pt x="7619" y="202"/>
                </a:cubicBezTo>
                <a:cubicBezTo>
                  <a:pt x="7619" y="202"/>
                  <a:pt x="7625" y="202"/>
                  <a:pt x="7631" y="202"/>
                </a:cubicBezTo>
                <a:cubicBezTo>
                  <a:pt x="7631" y="196"/>
                  <a:pt x="7631" y="190"/>
                  <a:pt x="7637" y="190"/>
                </a:cubicBezTo>
                <a:cubicBezTo>
                  <a:pt x="7643" y="190"/>
                  <a:pt x="7643" y="184"/>
                  <a:pt x="7648" y="184"/>
                </a:cubicBezTo>
                <a:cubicBezTo>
                  <a:pt x="7809" y="184"/>
                  <a:pt x="7809" y="184"/>
                  <a:pt x="7809" y="184"/>
                </a:cubicBezTo>
                <a:cubicBezTo>
                  <a:pt x="7814" y="184"/>
                  <a:pt x="7820" y="184"/>
                  <a:pt x="7820" y="184"/>
                </a:cubicBezTo>
                <a:cubicBezTo>
                  <a:pt x="7832" y="184"/>
                  <a:pt x="7838" y="184"/>
                  <a:pt x="7844" y="184"/>
                </a:cubicBezTo>
                <a:cubicBezTo>
                  <a:pt x="7850" y="184"/>
                  <a:pt x="7850" y="178"/>
                  <a:pt x="7856" y="178"/>
                </a:cubicBezTo>
                <a:cubicBezTo>
                  <a:pt x="7862" y="178"/>
                  <a:pt x="7856" y="166"/>
                  <a:pt x="7862" y="166"/>
                </a:cubicBezTo>
                <a:cubicBezTo>
                  <a:pt x="7868" y="166"/>
                  <a:pt x="7868" y="166"/>
                  <a:pt x="7874" y="166"/>
                </a:cubicBezTo>
                <a:cubicBezTo>
                  <a:pt x="7880" y="166"/>
                  <a:pt x="7880" y="160"/>
                  <a:pt x="7886" y="160"/>
                </a:cubicBezTo>
                <a:cubicBezTo>
                  <a:pt x="7892" y="160"/>
                  <a:pt x="7892" y="160"/>
                  <a:pt x="7897" y="160"/>
                </a:cubicBezTo>
                <a:cubicBezTo>
                  <a:pt x="7903" y="160"/>
                  <a:pt x="7903" y="160"/>
                  <a:pt x="7909" y="160"/>
                </a:cubicBezTo>
                <a:cubicBezTo>
                  <a:pt x="7915" y="160"/>
                  <a:pt x="7915" y="154"/>
                  <a:pt x="7921" y="154"/>
                </a:cubicBezTo>
                <a:cubicBezTo>
                  <a:pt x="7933" y="148"/>
                  <a:pt x="7945" y="154"/>
                  <a:pt x="7957" y="154"/>
                </a:cubicBezTo>
                <a:cubicBezTo>
                  <a:pt x="7963" y="154"/>
                  <a:pt x="7963" y="148"/>
                  <a:pt x="7969" y="148"/>
                </a:cubicBezTo>
                <a:cubicBezTo>
                  <a:pt x="7969" y="125"/>
                  <a:pt x="7969" y="125"/>
                  <a:pt x="7969" y="125"/>
                </a:cubicBezTo>
                <a:cubicBezTo>
                  <a:pt x="7939" y="119"/>
                  <a:pt x="7939" y="119"/>
                  <a:pt x="7939" y="119"/>
                </a:cubicBezTo>
                <a:cubicBezTo>
                  <a:pt x="7933" y="125"/>
                  <a:pt x="7927" y="125"/>
                  <a:pt x="7921" y="125"/>
                </a:cubicBezTo>
                <a:cubicBezTo>
                  <a:pt x="7915" y="125"/>
                  <a:pt x="7915" y="125"/>
                  <a:pt x="7915" y="125"/>
                </a:cubicBezTo>
                <a:cubicBezTo>
                  <a:pt x="7909" y="125"/>
                  <a:pt x="7909" y="125"/>
                  <a:pt x="7903" y="119"/>
                </a:cubicBezTo>
                <a:cubicBezTo>
                  <a:pt x="7892" y="119"/>
                  <a:pt x="7880" y="113"/>
                  <a:pt x="7868" y="113"/>
                </a:cubicBezTo>
                <a:cubicBezTo>
                  <a:pt x="7856" y="113"/>
                  <a:pt x="7850" y="119"/>
                  <a:pt x="7844" y="119"/>
                </a:cubicBezTo>
                <a:cubicBezTo>
                  <a:pt x="7832" y="119"/>
                  <a:pt x="7826" y="119"/>
                  <a:pt x="7814" y="113"/>
                </a:cubicBezTo>
                <a:cubicBezTo>
                  <a:pt x="7809" y="113"/>
                  <a:pt x="7809" y="113"/>
                  <a:pt x="7803" y="107"/>
                </a:cubicBezTo>
                <a:cubicBezTo>
                  <a:pt x="7803" y="107"/>
                  <a:pt x="7814" y="107"/>
                  <a:pt x="7814" y="101"/>
                </a:cubicBezTo>
                <a:cubicBezTo>
                  <a:pt x="7814" y="95"/>
                  <a:pt x="7809" y="95"/>
                  <a:pt x="7809" y="89"/>
                </a:cubicBezTo>
                <a:cubicBezTo>
                  <a:pt x="7803" y="89"/>
                  <a:pt x="7803" y="89"/>
                  <a:pt x="7797" y="89"/>
                </a:cubicBezTo>
                <a:cubicBezTo>
                  <a:pt x="7791" y="89"/>
                  <a:pt x="7785" y="83"/>
                  <a:pt x="7773" y="83"/>
                </a:cubicBezTo>
                <a:cubicBezTo>
                  <a:pt x="7773" y="83"/>
                  <a:pt x="7773" y="83"/>
                  <a:pt x="7767" y="83"/>
                </a:cubicBezTo>
                <a:cubicBezTo>
                  <a:pt x="7761" y="89"/>
                  <a:pt x="7761" y="95"/>
                  <a:pt x="7755" y="95"/>
                </a:cubicBezTo>
                <a:cubicBezTo>
                  <a:pt x="7702" y="95"/>
                  <a:pt x="7702" y="95"/>
                  <a:pt x="7702" y="95"/>
                </a:cubicBezTo>
                <a:cubicBezTo>
                  <a:pt x="7690" y="95"/>
                  <a:pt x="7684" y="83"/>
                  <a:pt x="7678" y="77"/>
                </a:cubicBezTo>
                <a:cubicBezTo>
                  <a:pt x="7672" y="77"/>
                  <a:pt x="7672" y="77"/>
                  <a:pt x="7666" y="77"/>
                </a:cubicBezTo>
                <a:cubicBezTo>
                  <a:pt x="7654" y="71"/>
                  <a:pt x="7648" y="77"/>
                  <a:pt x="7643" y="77"/>
                </a:cubicBezTo>
                <a:cubicBezTo>
                  <a:pt x="7571" y="77"/>
                  <a:pt x="7571" y="77"/>
                  <a:pt x="7571" y="77"/>
                </a:cubicBezTo>
                <a:cubicBezTo>
                  <a:pt x="7554" y="77"/>
                  <a:pt x="7554" y="77"/>
                  <a:pt x="7554" y="77"/>
                </a:cubicBezTo>
                <a:cubicBezTo>
                  <a:pt x="7512" y="77"/>
                  <a:pt x="7512" y="77"/>
                  <a:pt x="7512" y="77"/>
                </a:cubicBezTo>
                <a:cubicBezTo>
                  <a:pt x="7488" y="77"/>
                  <a:pt x="7488" y="77"/>
                  <a:pt x="7488" y="77"/>
                </a:cubicBezTo>
                <a:cubicBezTo>
                  <a:pt x="7482" y="77"/>
                  <a:pt x="7477" y="77"/>
                  <a:pt x="7465" y="77"/>
                </a:cubicBezTo>
                <a:cubicBezTo>
                  <a:pt x="7459" y="77"/>
                  <a:pt x="7459" y="83"/>
                  <a:pt x="7453" y="89"/>
                </a:cubicBezTo>
                <a:cubicBezTo>
                  <a:pt x="7352" y="89"/>
                  <a:pt x="7352" y="89"/>
                  <a:pt x="7352" y="89"/>
                </a:cubicBezTo>
                <a:cubicBezTo>
                  <a:pt x="7358" y="77"/>
                  <a:pt x="7358" y="77"/>
                  <a:pt x="7358" y="77"/>
                </a:cubicBezTo>
                <a:cubicBezTo>
                  <a:pt x="7382" y="77"/>
                  <a:pt x="7382" y="77"/>
                  <a:pt x="7382" y="77"/>
                </a:cubicBezTo>
                <a:cubicBezTo>
                  <a:pt x="7388" y="77"/>
                  <a:pt x="7393" y="77"/>
                  <a:pt x="7405" y="77"/>
                </a:cubicBezTo>
                <a:cubicBezTo>
                  <a:pt x="7405" y="77"/>
                  <a:pt x="7411" y="71"/>
                  <a:pt x="7411" y="65"/>
                </a:cubicBezTo>
                <a:cubicBezTo>
                  <a:pt x="7417" y="65"/>
                  <a:pt x="7417" y="59"/>
                  <a:pt x="7417" y="54"/>
                </a:cubicBezTo>
                <a:cubicBezTo>
                  <a:pt x="7761" y="54"/>
                  <a:pt x="7761" y="54"/>
                  <a:pt x="7761" y="54"/>
                </a:cubicBezTo>
                <a:cubicBezTo>
                  <a:pt x="7761" y="47"/>
                  <a:pt x="7761" y="47"/>
                  <a:pt x="7761" y="42"/>
                </a:cubicBezTo>
                <a:cubicBezTo>
                  <a:pt x="7755" y="36"/>
                  <a:pt x="7755" y="36"/>
                  <a:pt x="7749" y="30"/>
                </a:cubicBezTo>
                <a:cubicBezTo>
                  <a:pt x="7743" y="30"/>
                  <a:pt x="7743" y="24"/>
                  <a:pt x="7737" y="24"/>
                </a:cubicBezTo>
                <a:cubicBezTo>
                  <a:pt x="7726" y="18"/>
                  <a:pt x="7720" y="18"/>
                  <a:pt x="7714" y="18"/>
                </a:cubicBezTo>
                <a:cubicBezTo>
                  <a:pt x="7696" y="18"/>
                  <a:pt x="7696" y="18"/>
                  <a:pt x="7696" y="18"/>
                </a:cubicBezTo>
                <a:cubicBezTo>
                  <a:pt x="7690" y="18"/>
                  <a:pt x="7684" y="18"/>
                  <a:pt x="7672" y="18"/>
                </a:cubicBezTo>
                <a:cubicBezTo>
                  <a:pt x="7660" y="18"/>
                  <a:pt x="7654" y="12"/>
                  <a:pt x="7648" y="12"/>
                </a:cubicBezTo>
                <a:cubicBezTo>
                  <a:pt x="7643" y="12"/>
                  <a:pt x="7643" y="6"/>
                  <a:pt x="7637" y="6"/>
                </a:cubicBezTo>
                <a:cubicBezTo>
                  <a:pt x="7631" y="6"/>
                  <a:pt x="7631" y="6"/>
                  <a:pt x="7625" y="6"/>
                </a:cubicBezTo>
                <a:cubicBezTo>
                  <a:pt x="7619" y="0"/>
                  <a:pt x="7613" y="6"/>
                  <a:pt x="7601" y="6"/>
                </a:cubicBezTo>
                <a:cubicBezTo>
                  <a:pt x="7589" y="6"/>
                  <a:pt x="7583" y="6"/>
                  <a:pt x="7577" y="6"/>
                </a:cubicBezTo>
                <a:cubicBezTo>
                  <a:pt x="7571" y="6"/>
                  <a:pt x="7566" y="6"/>
                  <a:pt x="7566" y="6"/>
                </a:cubicBezTo>
                <a:cubicBezTo>
                  <a:pt x="7554" y="6"/>
                  <a:pt x="7548" y="6"/>
                  <a:pt x="7536" y="6"/>
                </a:cubicBezTo>
                <a:cubicBezTo>
                  <a:pt x="7524" y="6"/>
                  <a:pt x="7524" y="6"/>
                  <a:pt x="7524" y="6"/>
                </a:cubicBezTo>
                <a:cubicBezTo>
                  <a:pt x="7512" y="6"/>
                  <a:pt x="7506" y="0"/>
                  <a:pt x="7500" y="0"/>
                </a:cubicBezTo>
                <a:cubicBezTo>
                  <a:pt x="7405" y="0"/>
                  <a:pt x="7352" y="0"/>
                  <a:pt x="7257" y="0"/>
                </a:cubicBezTo>
                <a:cubicBezTo>
                  <a:pt x="7245" y="0"/>
                  <a:pt x="7239" y="0"/>
                  <a:pt x="7234" y="6"/>
                </a:cubicBezTo>
                <a:cubicBezTo>
                  <a:pt x="7227" y="6"/>
                  <a:pt x="7222" y="6"/>
                  <a:pt x="7222" y="6"/>
                </a:cubicBezTo>
                <a:cubicBezTo>
                  <a:pt x="7216" y="6"/>
                  <a:pt x="7210" y="12"/>
                  <a:pt x="7204" y="12"/>
                </a:cubicBezTo>
                <a:cubicBezTo>
                  <a:pt x="7204" y="18"/>
                  <a:pt x="7198" y="24"/>
                  <a:pt x="7192" y="24"/>
                </a:cubicBezTo>
                <a:cubicBezTo>
                  <a:pt x="7192" y="24"/>
                  <a:pt x="7186" y="24"/>
                  <a:pt x="7180" y="24"/>
                </a:cubicBezTo>
                <a:cubicBezTo>
                  <a:pt x="7168" y="24"/>
                  <a:pt x="7168" y="24"/>
                  <a:pt x="7168" y="24"/>
                </a:cubicBezTo>
                <a:cubicBezTo>
                  <a:pt x="7162" y="24"/>
                  <a:pt x="7162" y="24"/>
                  <a:pt x="7156" y="24"/>
                </a:cubicBezTo>
                <a:cubicBezTo>
                  <a:pt x="7139" y="24"/>
                  <a:pt x="7139" y="24"/>
                  <a:pt x="7139" y="24"/>
                </a:cubicBezTo>
                <a:cubicBezTo>
                  <a:pt x="7139" y="24"/>
                  <a:pt x="7133" y="18"/>
                  <a:pt x="7127" y="18"/>
                </a:cubicBezTo>
                <a:cubicBezTo>
                  <a:pt x="7121" y="18"/>
                  <a:pt x="7115" y="18"/>
                  <a:pt x="7109" y="18"/>
                </a:cubicBezTo>
                <a:cubicBezTo>
                  <a:pt x="7103" y="18"/>
                  <a:pt x="7097" y="18"/>
                  <a:pt x="7091" y="18"/>
                </a:cubicBezTo>
                <a:cubicBezTo>
                  <a:pt x="7073" y="18"/>
                  <a:pt x="7068" y="30"/>
                  <a:pt x="7056" y="36"/>
                </a:cubicBezTo>
                <a:cubicBezTo>
                  <a:pt x="7061" y="42"/>
                  <a:pt x="7061" y="54"/>
                  <a:pt x="7061" y="59"/>
                </a:cubicBezTo>
                <a:cubicBezTo>
                  <a:pt x="7068" y="65"/>
                  <a:pt x="7068" y="65"/>
                  <a:pt x="7068" y="71"/>
                </a:cubicBezTo>
                <a:cubicBezTo>
                  <a:pt x="7068" y="83"/>
                  <a:pt x="7056" y="83"/>
                  <a:pt x="7050" y="89"/>
                </a:cubicBezTo>
                <a:cubicBezTo>
                  <a:pt x="7044" y="89"/>
                  <a:pt x="7038" y="89"/>
                  <a:pt x="7026" y="89"/>
                </a:cubicBezTo>
                <a:cubicBezTo>
                  <a:pt x="7014" y="89"/>
                  <a:pt x="7008" y="89"/>
                  <a:pt x="7002" y="83"/>
                </a:cubicBezTo>
                <a:cubicBezTo>
                  <a:pt x="6996" y="83"/>
                  <a:pt x="6996" y="77"/>
                  <a:pt x="6990" y="77"/>
                </a:cubicBezTo>
                <a:cubicBezTo>
                  <a:pt x="6931" y="77"/>
                  <a:pt x="6931" y="77"/>
                  <a:pt x="6931" y="77"/>
                </a:cubicBezTo>
                <a:cubicBezTo>
                  <a:pt x="6913" y="77"/>
                  <a:pt x="6907" y="65"/>
                  <a:pt x="6890" y="54"/>
                </a:cubicBezTo>
                <a:lnTo>
                  <a:pt x="6884" y="54"/>
                </a:lnTo>
                <a:cubicBezTo>
                  <a:pt x="6866" y="54"/>
                  <a:pt x="6860" y="47"/>
                  <a:pt x="6848" y="47"/>
                </a:cubicBezTo>
                <a:cubicBezTo>
                  <a:pt x="6842" y="47"/>
                  <a:pt x="6842" y="47"/>
                  <a:pt x="6836" y="47"/>
                </a:cubicBezTo>
                <a:cubicBezTo>
                  <a:pt x="6830" y="54"/>
                  <a:pt x="6824" y="54"/>
                  <a:pt x="6824" y="54"/>
                </a:cubicBezTo>
                <a:cubicBezTo>
                  <a:pt x="6818" y="54"/>
                  <a:pt x="6818" y="59"/>
                  <a:pt x="6813" y="65"/>
                </a:cubicBezTo>
                <a:cubicBezTo>
                  <a:pt x="6813" y="65"/>
                  <a:pt x="6807" y="71"/>
                  <a:pt x="6801" y="71"/>
                </a:cubicBezTo>
                <a:cubicBezTo>
                  <a:pt x="6789" y="71"/>
                  <a:pt x="6783" y="71"/>
                  <a:pt x="6777" y="71"/>
                </a:cubicBezTo>
                <a:cubicBezTo>
                  <a:pt x="6765" y="71"/>
                  <a:pt x="6765" y="71"/>
                  <a:pt x="6765" y="71"/>
                </a:cubicBezTo>
                <a:cubicBezTo>
                  <a:pt x="6759" y="71"/>
                  <a:pt x="6759" y="71"/>
                  <a:pt x="6753" y="71"/>
                </a:cubicBezTo>
                <a:cubicBezTo>
                  <a:pt x="6747" y="71"/>
                  <a:pt x="6741" y="59"/>
                  <a:pt x="6735" y="59"/>
                </a:cubicBezTo>
                <a:cubicBezTo>
                  <a:pt x="6724" y="59"/>
                  <a:pt x="6718" y="65"/>
                  <a:pt x="6706" y="71"/>
                </a:cubicBezTo>
                <a:cubicBezTo>
                  <a:pt x="6688" y="71"/>
                  <a:pt x="6676" y="65"/>
                  <a:pt x="6658" y="65"/>
                </a:cubicBezTo>
                <a:lnTo>
                  <a:pt x="6652" y="65"/>
                </a:lnTo>
                <a:lnTo>
                  <a:pt x="6646" y="71"/>
                </a:lnTo>
                <a:lnTo>
                  <a:pt x="6641" y="71"/>
                </a:lnTo>
                <a:lnTo>
                  <a:pt x="6635" y="71"/>
                </a:lnTo>
                <a:cubicBezTo>
                  <a:pt x="6629" y="71"/>
                  <a:pt x="6623" y="77"/>
                  <a:pt x="6623" y="77"/>
                </a:cubicBezTo>
                <a:cubicBezTo>
                  <a:pt x="6617" y="77"/>
                  <a:pt x="6611" y="83"/>
                  <a:pt x="6605" y="83"/>
                </a:cubicBezTo>
                <a:cubicBezTo>
                  <a:pt x="6605" y="89"/>
                  <a:pt x="6611" y="89"/>
                  <a:pt x="6611" y="95"/>
                </a:cubicBezTo>
                <a:cubicBezTo>
                  <a:pt x="6617" y="101"/>
                  <a:pt x="6617" y="101"/>
                  <a:pt x="6617" y="101"/>
                </a:cubicBezTo>
                <a:cubicBezTo>
                  <a:pt x="6623" y="101"/>
                  <a:pt x="6623" y="101"/>
                  <a:pt x="6623" y="107"/>
                </a:cubicBezTo>
                <a:cubicBezTo>
                  <a:pt x="6629" y="107"/>
                  <a:pt x="6629" y="101"/>
                  <a:pt x="6635" y="107"/>
                </a:cubicBezTo>
                <a:cubicBezTo>
                  <a:pt x="6641" y="107"/>
                  <a:pt x="6641" y="107"/>
                  <a:pt x="6646" y="113"/>
                </a:cubicBezTo>
                <a:cubicBezTo>
                  <a:pt x="6652" y="113"/>
                  <a:pt x="6652" y="113"/>
                  <a:pt x="6652" y="119"/>
                </a:cubicBezTo>
                <a:cubicBezTo>
                  <a:pt x="6658" y="119"/>
                  <a:pt x="6658" y="119"/>
                  <a:pt x="6658" y="125"/>
                </a:cubicBezTo>
                <a:cubicBezTo>
                  <a:pt x="6658" y="125"/>
                  <a:pt x="6664" y="125"/>
                  <a:pt x="6664" y="131"/>
                </a:cubicBezTo>
                <a:cubicBezTo>
                  <a:pt x="6664" y="131"/>
                  <a:pt x="6664" y="136"/>
                  <a:pt x="6664" y="142"/>
                </a:cubicBezTo>
                <a:cubicBezTo>
                  <a:pt x="6670" y="148"/>
                  <a:pt x="6664" y="148"/>
                  <a:pt x="6664" y="154"/>
                </a:cubicBezTo>
                <a:cubicBezTo>
                  <a:pt x="6658" y="148"/>
                  <a:pt x="6658" y="148"/>
                  <a:pt x="6658" y="148"/>
                </a:cubicBezTo>
                <a:lnTo>
                  <a:pt x="6658" y="148"/>
                </a:lnTo>
                <a:cubicBezTo>
                  <a:pt x="6652" y="142"/>
                  <a:pt x="6652" y="142"/>
                  <a:pt x="6652" y="142"/>
                </a:cubicBezTo>
                <a:cubicBezTo>
                  <a:pt x="6652" y="136"/>
                  <a:pt x="6646" y="142"/>
                  <a:pt x="6646" y="142"/>
                </a:cubicBezTo>
                <a:cubicBezTo>
                  <a:pt x="6646" y="136"/>
                  <a:pt x="6641" y="136"/>
                  <a:pt x="6641" y="136"/>
                </a:cubicBezTo>
                <a:cubicBezTo>
                  <a:pt x="6635" y="136"/>
                  <a:pt x="6635" y="136"/>
                  <a:pt x="6635" y="136"/>
                </a:cubicBezTo>
                <a:cubicBezTo>
                  <a:pt x="6629" y="136"/>
                  <a:pt x="6629" y="131"/>
                  <a:pt x="6623" y="131"/>
                </a:cubicBezTo>
                <a:cubicBezTo>
                  <a:pt x="6623" y="131"/>
                  <a:pt x="6623" y="131"/>
                  <a:pt x="6617" y="131"/>
                </a:cubicBezTo>
                <a:cubicBezTo>
                  <a:pt x="6617" y="131"/>
                  <a:pt x="6617" y="131"/>
                  <a:pt x="6611" y="131"/>
                </a:cubicBezTo>
                <a:cubicBezTo>
                  <a:pt x="6611" y="125"/>
                  <a:pt x="6611" y="125"/>
                  <a:pt x="6605" y="125"/>
                </a:cubicBezTo>
                <a:cubicBezTo>
                  <a:pt x="6605" y="125"/>
                  <a:pt x="6605" y="125"/>
                  <a:pt x="6599" y="125"/>
                </a:cubicBezTo>
                <a:lnTo>
                  <a:pt x="6593" y="125"/>
                </a:lnTo>
                <a:cubicBezTo>
                  <a:pt x="6587" y="125"/>
                  <a:pt x="6587" y="125"/>
                  <a:pt x="6581" y="125"/>
                </a:cubicBezTo>
                <a:cubicBezTo>
                  <a:pt x="6575" y="125"/>
                  <a:pt x="6575" y="125"/>
                  <a:pt x="6569" y="125"/>
                </a:cubicBezTo>
                <a:cubicBezTo>
                  <a:pt x="6569" y="125"/>
                  <a:pt x="6563" y="125"/>
                  <a:pt x="6563" y="131"/>
                </a:cubicBezTo>
                <a:cubicBezTo>
                  <a:pt x="6563" y="131"/>
                  <a:pt x="6563" y="131"/>
                  <a:pt x="6563" y="136"/>
                </a:cubicBezTo>
                <a:cubicBezTo>
                  <a:pt x="6563" y="136"/>
                  <a:pt x="6563" y="136"/>
                  <a:pt x="6563" y="142"/>
                </a:cubicBezTo>
                <a:cubicBezTo>
                  <a:pt x="6563" y="148"/>
                  <a:pt x="6563" y="148"/>
                  <a:pt x="6569" y="154"/>
                </a:cubicBezTo>
                <a:cubicBezTo>
                  <a:pt x="6569" y="154"/>
                  <a:pt x="6569" y="154"/>
                  <a:pt x="6575" y="160"/>
                </a:cubicBezTo>
                <a:cubicBezTo>
                  <a:pt x="6575" y="160"/>
                  <a:pt x="6575" y="160"/>
                  <a:pt x="6581" y="166"/>
                </a:cubicBezTo>
                <a:cubicBezTo>
                  <a:pt x="6587" y="166"/>
                  <a:pt x="6587" y="166"/>
                  <a:pt x="6593" y="172"/>
                </a:cubicBezTo>
                <a:cubicBezTo>
                  <a:pt x="6599" y="172"/>
                  <a:pt x="6605" y="172"/>
                  <a:pt x="6605" y="178"/>
                </a:cubicBezTo>
                <a:cubicBezTo>
                  <a:pt x="6611" y="178"/>
                  <a:pt x="6611" y="178"/>
                  <a:pt x="6611" y="178"/>
                </a:cubicBezTo>
                <a:cubicBezTo>
                  <a:pt x="6617" y="178"/>
                  <a:pt x="6617" y="178"/>
                  <a:pt x="6617" y="178"/>
                </a:cubicBezTo>
                <a:cubicBezTo>
                  <a:pt x="6623" y="178"/>
                  <a:pt x="6623" y="178"/>
                  <a:pt x="6623" y="184"/>
                </a:cubicBezTo>
                <a:cubicBezTo>
                  <a:pt x="6629" y="184"/>
                  <a:pt x="6635" y="184"/>
                  <a:pt x="6641" y="184"/>
                </a:cubicBezTo>
                <a:cubicBezTo>
                  <a:pt x="6652" y="184"/>
                  <a:pt x="6652" y="184"/>
                  <a:pt x="6652" y="184"/>
                </a:cubicBezTo>
                <a:lnTo>
                  <a:pt x="6658" y="184"/>
                </a:lnTo>
                <a:lnTo>
                  <a:pt x="6664" y="184"/>
                </a:lnTo>
                <a:cubicBezTo>
                  <a:pt x="6664" y="190"/>
                  <a:pt x="6670" y="190"/>
                  <a:pt x="6670" y="190"/>
                </a:cubicBezTo>
                <a:cubicBezTo>
                  <a:pt x="6676" y="196"/>
                  <a:pt x="6676" y="196"/>
                  <a:pt x="6682" y="202"/>
                </a:cubicBezTo>
                <a:cubicBezTo>
                  <a:pt x="6682" y="202"/>
                  <a:pt x="6682" y="202"/>
                  <a:pt x="6688" y="208"/>
                </a:cubicBezTo>
                <a:cubicBezTo>
                  <a:pt x="6688" y="208"/>
                  <a:pt x="6694" y="213"/>
                  <a:pt x="6694" y="220"/>
                </a:cubicBezTo>
                <a:cubicBezTo>
                  <a:pt x="6700" y="220"/>
                  <a:pt x="6700" y="220"/>
                  <a:pt x="6700" y="225"/>
                </a:cubicBezTo>
                <a:cubicBezTo>
                  <a:pt x="6700" y="225"/>
                  <a:pt x="6706" y="225"/>
                  <a:pt x="6706" y="231"/>
                </a:cubicBezTo>
                <a:cubicBezTo>
                  <a:pt x="6706" y="231"/>
                  <a:pt x="6706" y="231"/>
                  <a:pt x="6706" y="237"/>
                </a:cubicBezTo>
                <a:lnTo>
                  <a:pt x="6706" y="243"/>
                </a:lnTo>
                <a:cubicBezTo>
                  <a:pt x="6706" y="249"/>
                  <a:pt x="6706" y="255"/>
                  <a:pt x="6700" y="255"/>
                </a:cubicBezTo>
                <a:cubicBezTo>
                  <a:pt x="6700" y="255"/>
                  <a:pt x="6700" y="255"/>
                  <a:pt x="6694" y="255"/>
                </a:cubicBezTo>
                <a:cubicBezTo>
                  <a:pt x="6688" y="255"/>
                  <a:pt x="6688" y="249"/>
                  <a:pt x="6682" y="249"/>
                </a:cubicBezTo>
                <a:lnTo>
                  <a:pt x="6676" y="249"/>
                </a:lnTo>
                <a:cubicBezTo>
                  <a:pt x="6670" y="249"/>
                  <a:pt x="6670" y="249"/>
                  <a:pt x="6670" y="249"/>
                </a:cubicBezTo>
                <a:cubicBezTo>
                  <a:pt x="6664" y="249"/>
                  <a:pt x="6664" y="243"/>
                  <a:pt x="6658" y="243"/>
                </a:cubicBezTo>
                <a:cubicBezTo>
                  <a:pt x="6652" y="243"/>
                  <a:pt x="6652" y="237"/>
                  <a:pt x="6646" y="237"/>
                </a:cubicBezTo>
                <a:cubicBezTo>
                  <a:pt x="6646" y="237"/>
                  <a:pt x="6646" y="237"/>
                  <a:pt x="6641" y="237"/>
                </a:cubicBezTo>
                <a:cubicBezTo>
                  <a:pt x="6641" y="237"/>
                  <a:pt x="6641" y="237"/>
                  <a:pt x="6635" y="231"/>
                </a:cubicBezTo>
                <a:lnTo>
                  <a:pt x="6629" y="231"/>
                </a:lnTo>
                <a:cubicBezTo>
                  <a:pt x="6623" y="231"/>
                  <a:pt x="6623" y="225"/>
                  <a:pt x="6617" y="225"/>
                </a:cubicBezTo>
                <a:cubicBezTo>
                  <a:pt x="6617" y="225"/>
                  <a:pt x="6617" y="225"/>
                  <a:pt x="6611" y="225"/>
                </a:cubicBezTo>
                <a:cubicBezTo>
                  <a:pt x="6605" y="225"/>
                  <a:pt x="6599" y="220"/>
                  <a:pt x="6593" y="220"/>
                </a:cubicBezTo>
                <a:cubicBezTo>
                  <a:pt x="6587" y="220"/>
                  <a:pt x="6587" y="220"/>
                  <a:pt x="6581" y="220"/>
                </a:cubicBezTo>
                <a:cubicBezTo>
                  <a:pt x="6575" y="213"/>
                  <a:pt x="6575" y="213"/>
                  <a:pt x="6569" y="208"/>
                </a:cubicBezTo>
                <a:cubicBezTo>
                  <a:pt x="6563" y="208"/>
                  <a:pt x="6563" y="208"/>
                  <a:pt x="6563" y="208"/>
                </a:cubicBezTo>
                <a:cubicBezTo>
                  <a:pt x="6558" y="208"/>
                  <a:pt x="6558" y="202"/>
                  <a:pt x="6558" y="202"/>
                </a:cubicBezTo>
                <a:cubicBezTo>
                  <a:pt x="6552" y="202"/>
                  <a:pt x="6552" y="202"/>
                  <a:pt x="6552" y="202"/>
                </a:cubicBezTo>
                <a:cubicBezTo>
                  <a:pt x="6546" y="196"/>
                  <a:pt x="6546" y="196"/>
                  <a:pt x="6540" y="196"/>
                </a:cubicBezTo>
                <a:cubicBezTo>
                  <a:pt x="6540" y="190"/>
                  <a:pt x="6534" y="190"/>
                  <a:pt x="6534" y="190"/>
                </a:cubicBezTo>
                <a:lnTo>
                  <a:pt x="6528" y="184"/>
                </a:lnTo>
                <a:lnTo>
                  <a:pt x="6522" y="178"/>
                </a:lnTo>
                <a:cubicBezTo>
                  <a:pt x="6516" y="178"/>
                  <a:pt x="6516" y="178"/>
                  <a:pt x="6516" y="178"/>
                </a:cubicBezTo>
                <a:cubicBezTo>
                  <a:pt x="6510" y="178"/>
                  <a:pt x="6510" y="172"/>
                  <a:pt x="6510" y="172"/>
                </a:cubicBezTo>
                <a:cubicBezTo>
                  <a:pt x="6504" y="172"/>
                  <a:pt x="6504" y="172"/>
                  <a:pt x="6504" y="172"/>
                </a:cubicBezTo>
                <a:cubicBezTo>
                  <a:pt x="6498" y="172"/>
                  <a:pt x="6498" y="172"/>
                  <a:pt x="6492" y="172"/>
                </a:cubicBezTo>
                <a:cubicBezTo>
                  <a:pt x="6469" y="172"/>
                  <a:pt x="6469" y="172"/>
                  <a:pt x="6469" y="172"/>
                </a:cubicBezTo>
                <a:lnTo>
                  <a:pt x="6463" y="172"/>
                </a:lnTo>
                <a:cubicBezTo>
                  <a:pt x="6457" y="172"/>
                  <a:pt x="6451" y="166"/>
                  <a:pt x="6451" y="166"/>
                </a:cubicBezTo>
                <a:cubicBezTo>
                  <a:pt x="6445" y="166"/>
                  <a:pt x="6439" y="166"/>
                  <a:pt x="6439" y="166"/>
                </a:cubicBezTo>
                <a:cubicBezTo>
                  <a:pt x="6433" y="160"/>
                  <a:pt x="6427" y="154"/>
                  <a:pt x="6421" y="154"/>
                </a:cubicBezTo>
                <a:cubicBezTo>
                  <a:pt x="6397" y="154"/>
                  <a:pt x="6386" y="160"/>
                  <a:pt x="6362" y="160"/>
                </a:cubicBezTo>
                <a:cubicBezTo>
                  <a:pt x="6362" y="160"/>
                  <a:pt x="6362" y="160"/>
                  <a:pt x="6362" y="166"/>
                </a:cubicBezTo>
                <a:cubicBezTo>
                  <a:pt x="6362" y="166"/>
                  <a:pt x="6368" y="166"/>
                  <a:pt x="6368" y="172"/>
                </a:cubicBezTo>
                <a:cubicBezTo>
                  <a:pt x="6374" y="178"/>
                  <a:pt x="6374" y="178"/>
                  <a:pt x="6380" y="184"/>
                </a:cubicBezTo>
                <a:cubicBezTo>
                  <a:pt x="6386" y="190"/>
                  <a:pt x="6386" y="190"/>
                  <a:pt x="6391" y="190"/>
                </a:cubicBezTo>
                <a:cubicBezTo>
                  <a:pt x="6391" y="196"/>
                  <a:pt x="6397" y="190"/>
                  <a:pt x="6397" y="190"/>
                </a:cubicBezTo>
                <a:cubicBezTo>
                  <a:pt x="6403" y="196"/>
                  <a:pt x="6403" y="196"/>
                  <a:pt x="6403" y="196"/>
                </a:cubicBezTo>
                <a:cubicBezTo>
                  <a:pt x="6409" y="196"/>
                  <a:pt x="6409" y="202"/>
                  <a:pt x="6409" y="202"/>
                </a:cubicBezTo>
                <a:cubicBezTo>
                  <a:pt x="6409" y="208"/>
                  <a:pt x="6415" y="208"/>
                  <a:pt x="6421" y="213"/>
                </a:cubicBezTo>
                <a:cubicBezTo>
                  <a:pt x="6421" y="213"/>
                  <a:pt x="6421" y="213"/>
                  <a:pt x="6427" y="213"/>
                </a:cubicBezTo>
                <a:cubicBezTo>
                  <a:pt x="6427" y="220"/>
                  <a:pt x="6427" y="220"/>
                  <a:pt x="6427" y="225"/>
                </a:cubicBezTo>
                <a:cubicBezTo>
                  <a:pt x="6433" y="225"/>
                  <a:pt x="6433" y="225"/>
                  <a:pt x="6439" y="225"/>
                </a:cubicBezTo>
                <a:cubicBezTo>
                  <a:pt x="6439" y="231"/>
                  <a:pt x="6439" y="237"/>
                  <a:pt x="6445" y="237"/>
                </a:cubicBezTo>
                <a:cubicBezTo>
                  <a:pt x="6445" y="243"/>
                  <a:pt x="6445" y="243"/>
                  <a:pt x="6445" y="243"/>
                </a:cubicBezTo>
                <a:cubicBezTo>
                  <a:pt x="6445" y="249"/>
                  <a:pt x="6445" y="249"/>
                  <a:pt x="6451" y="255"/>
                </a:cubicBezTo>
                <a:cubicBezTo>
                  <a:pt x="6451" y="255"/>
                  <a:pt x="6451" y="261"/>
                  <a:pt x="6451" y="267"/>
                </a:cubicBezTo>
                <a:cubicBezTo>
                  <a:pt x="6451" y="273"/>
                  <a:pt x="6451" y="273"/>
                  <a:pt x="6451" y="273"/>
                </a:cubicBezTo>
                <a:cubicBezTo>
                  <a:pt x="6439" y="273"/>
                  <a:pt x="6439" y="273"/>
                  <a:pt x="6439" y="273"/>
                </a:cubicBezTo>
                <a:cubicBezTo>
                  <a:pt x="6433" y="273"/>
                  <a:pt x="6433" y="273"/>
                  <a:pt x="6433" y="273"/>
                </a:cubicBezTo>
                <a:cubicBezTo>
                  <a:pt x="6427" y="273"/>
                  <a:pt x="6427" y="273"/>
                  <a:pt x="6421" y="267"/>
                </a:cubicBezTo>
                <a:cubicBezTo>
                  <a:pt x="6421" y="267"/>
                  <a:pt x="6421" y="267"/>
                  <a:pt x="6421" y="261"/>
                </a:cubicBezTo>
                <a:cubicBezTo>
                  <a:pt x="6415" y="261"/>
                  <a:pt x="6409" y="261"/>
                  <a:pt x="6409" y="261"/>
                </a:cubicBezTo>
                <a:lnTo>
                  <a:pt x="6409" y="255"/>
                </a:lnTo>
                <a:cubicBezTo>
                  <a:pt x="6403" y="255"/>
                  <a:pt x="6403" y="255"/>
                  <a:pt x="6403" y="249"/>
                </a:cubicBezTo>
                <a:cubicBezTo>
                  <a:pt x="6397" y="249"/>
                  <a:pt x="6397" y="249"/>
                  <a:pt x="6391" y="243"/>
                </a:cubicBezTo>
                <a:cubicBezTo>
                  <a:pt x="6391" y="243"/>
                  <a:pt x="6386" y="243"/>
                  <a:pt x="6386" y="237"/>
                </a:cubicBezTo>
                <a:cubicBezTo>
                  <a:pt x="6386" y="237"/>
                  <a:pt x="6380" y="237"/>
                  <a:pt x="6380" y="231"/>
                </a:cubicBezTo>
                <a:cubicBezTo>
                  <a:pt x="6374" y="231"/>
                  <a:pt x="6368" y="225"/>
                  <a:pt x="6362" y="225"/>
                </a:cubicBezTo>
                <a:cubicBezTo>
                  <a:pt x="6362" y="225"/>
                  <a:pt x="6362" y="220"/>
                  <a:pt x="6356" y="220"/>
                </a:cubicBezTo>
                <a:cubicBezTo>
                  <a:pt x="6356" y="220"/>
                  <a:pt x="6356" y="220"/>
                  <a:pt x="6350" y="220"/>
                </a:cubicBezTo>
                <a:cubicBezTo>
                  <a:pt x="6350" y="213"/>
                  <a:pt x="6350" y="213"/>
                  <a:pt x="6344" y="213"/>
                </a:cubicBezTo>
                <a:cubicBezTo>
                  <a:pt x="6344" y="208"/>
                  <a:pt x="6338" y="208"/>
                  <a:pt x="6338" y="202"/>
                </a:cubicBezTo>
                <a:cubicBezTo>
                  <a:pt x="6332" y="202"/>
                  <a:pt x="6332" y="202"/>
                  <a:pt x="6332" y="202"/>
                </a:cubicBezTo>
                <a:cubicBezTo>
                  <a:pt x="6326" y="202"/>
                  <a:pt x="6326" y="202"/>
                  <a:pt x="6326" y="202"/>
                </a:cubicBezTo>
                <a:cubicBezTo>
                  <a:pt x="6320" y="202"/>
                  <a:pt x="6314" y="202"/>
                  <a:pt x="6309" y="196"/>
                </a:cubicBezTo>
                <a:lnTo>
                  <a:pt x="6303" y="196"/>
                </a:lnTo>
                <a:cubicBezTo>
                  <a:pt x="6303" y="190"/>
                  <a:pt x="6303" y="190"/>
                  <a:pt x="6303" y="184"/>
                </a:cubicBezTo>
                <a:lnTo>
                  <a:pt x="6297" y="184"/>
                </a:lnTo>
                <a:cubicBezTo>
                  <a:pt x="6297" y="178"/>
                  <a:pt x="6291" y="178"/>
                  <a:pt x="6291" y="178"/>
                </a:cubicBezTo>
                <a:cubicBezTo>
                  <a:pt x="6285" y="178"/>
                  <a:pt x="6285" y="178"/>
                  <a:pt x="6279" y="178"/>
                </a:cubicBezTo>
                <a:cubicBezTo>
                  <a:pt x="6279" y="178"/>
                  <a:pt x="6279" y="178"/>
                  <a:pt x="6273" y="178"/>
                </a:cubicBezTo>
                <a:cubicBezTo>
                  <a:pt x="6273" y="178"/>
                  <a:pt x="6267" y="172"/>
                  <a:pt x="6261" y="172"/>
                </a:cubicBezTo>
                <a:cubicBezTo>
                  <a:pt x="6243" y="172"/>
                  <a:pt x="6243" y="172"/>
                  <a:pt x="6243" y="172"/>
                </a:cubicBezTo>
                <a:cubicBezTo>
                  <a:pt x="6243" y="184"/>
                  <a:pt x="6243" y="184"/>
                  <a:pt x="6243" y="184"/>
                </a:cubicBezTo>
                <a:cubicBezTo>
                  <a:pt x="6243" y="190"/>
                  <a:pt x="6243" y="190"/>
                  <a:pt x="6249" y="196"/>
                </a:cubicBezTo>
                <a:cubicBezTo>
                  <a:pt x="6249" y="202"/>
                  <a:pt x="6255" y="208"/>
                  <a:pt x="6255" y="213"/>
                </a:cubicBezTo>
                <a:cubicBezTo>
                  <a:pt x="6261" y="213"/>
                  <a:pt x="6261" y="220"/>
                  <a:pt x="6261" y="220"/>
                </a:cubicBezTo>
                <a:cubicBezTo>
                  <a:pt x="6261" y="225"/>
                  <a:pt x="6261" y="225"/>
                  <a:pt x="6261" y="231"/>
                </a:cubicBezTo>
                <a:cubicBezTo>
                  <a:pt x="6255" y="231"/>
                  <a:pt x="6261" y="231"/>
                  <a:pt x="6261" y="237"/>
                </a:cubicBezTo>
                <a:lnTo>
                  <a:pt x="6255" y="243"/>
                </a:lnTo>
                <a:cubicBezTo>
                  <a:pt x="6255" y="249"/>
                  <a:pt x="6255" y="249"/>
                  <a:pt x="6255" y="249"/>
                </a:cubicBezTo>
                <a:cubicBezTo>
                  <a:pt x="6255" y="249"/>
                  <a:pt x="6255" y="249"/>
                  <a:pt x="6255" y="255"/>
                </a:cubicBezTo>
                <a:cubicBezTo>
                  <a:pt x="6249" y="261"/>
                  <a:pt x="6249" y="267"/>
                  <a:pt x="6243" y="279"/>
                </a:cubicBezTo>
                <a:lnTo>
                  <a:pt x="6243" y="285"/>
                </a:lnTo>
                <a:cubicBezTo>
                  <a:pt x="6243" y="285"/>
                  <a:pt x="6243" y="291"/>
                  <a:pt x="6237" y="291"/>
                </a:cubicBezTo>
                <a:cubicBezTo>
                  <a:pt x="6237" y="291"/>
                  <a:pt x="6237" y="291"/>
                  <a:pt x="6231" y="291"/>
                </a:cubicBezTo>
                <a:cubicBezTo>
                  <a:pt x="6225" y="291"/>
                  <a:pt x="6225" y="291"/>
                  <a:pt x="6220" y="291"/>
                </a:cubicBezTo>
                <a:lnTo>
                  <a:pt x="6214" y="285"/>
                </a:lnTo>
                <a:cubicBezTo>
                  <a:pt x="6208" y="285"/>
                  <a:pt x="6202" y="279"/>
                  <a:pt x="6202" y="273"/>
                </a:cubicBezTo>
                <a:cubicBezTo>
                  <a:pt x="6202" y="273"/>
                  <a:pt x="6202" y="273"/>
                  <a:pt x="6202" y="267"/>
                </a:cubicBezTo>
                <a:cubicBezTo>
                  <a:pt x="6202" y="267"/>
                  <a:pt x="6202" y="261"/>
                  <a:pt x="6202" y="255"/>
                </a:cubicBezTo>
                <a:cubicBezTo>
                  <a:pt x="6202" y="255"/>
                  <a:pt x="6208" y="255"/>
                  <a:pt x="6208" y="249"/>
                </a:cubicBezTo>
                <a:cubicBezTo>
                  <a:pt x="6214" y="243"/>
                  <a:pt x="6214" y="243"/>
                  <a:pt x="6220" y="237"/>
                </a:cubicBezTo>
                <a:cubicBezTo>
                  <a:pt x="6220" y="237"/>
                  <a:pt x="6225" y="237"/>
                  <a:pt x="6225" y="231"/>
                </a:cubicBezTo>
                <a:cubicBezTo>
                  <a:pt x="6225" y="231"/>
                  <a:pt x="6225" y="231"/>
                  <a:pt x="6225" y="225"/>
                </a:cubicBezTo>
                <a:cubicBezTo>
                  <a:pt x="6225" y="225"/>
                  <a:pt x="6225" y="225"/>
                  <a:pt x="6225" y="220"/>
                </a:cubicBezTo>
                <a:cubicBezTo>
                  <a:pt x="6225" y="220"/>
                  <a:pt x="6220" y="220"/>
                  <a:pt x="6220" y="213"/>
                </a:cubicBezTo>
                <a:cubicBezTo>
                  <a:pt x="6220" y="213"/>
                  <a:pt x="6220" y="208"/>
                  <a:pt x="6214" y="208"/>
                </a:cubicBezTo>
                <a:cubicBezTo>
                  <a:pt x="6214" y="202"/>
                  <a:pt x="6208" y="202"/>
                  <a:pt x="6208" y="202"/>
                </a:cubicBezTo>
                <a:cubicBezTo>
                  <a:pt x="6208" y="196"/>
                  <a:pt x="6208" y="196"/>
                  <a:pt x="6208" y="196"/>
                </a:cubicBezTo>
                <a:lnTo>
                  <a:pt x="6214" y="190"/>
                </a:lnTo>
                <a:cubicBezTo>
                  <a:pt x="6208" y="184"/>
                  <a:pt x="6208" y="184"/>
                  <a:pt x="6202" y="178"/>
                </a:cubicBezTo>
                <a:cubicBezTo>
                  <a:pt x="6202" y="178"/>
                  <a:pt x="6202" y="178"/>
                  <a:pt x="6196" y="172"/>
                </a:cubicBezTo>
                <a:cubicBezTo>
                  <a:pt x="6196" y="172"/>
                  <a:pt x="6190" y="172"/>
                  <a:pt x="6190" y="166"/>
                </a:cubicBezTo>
                <a:lnTo>
                  <a:pt x="6184" y="166"/>
                </a:lnTo>
                <a:cubicBezTo>
                  <a:pt x="6178" y="160"/>
                  <a:pt x="6178" y="160"/>
                  <a:pt x="6178" y="160"/>
                </a:cubicBezTo>
                <a:cubicBezTo>
                  <a:pt x="6172" y="154"/>
                  <a:pt x="6172" y="160"/>
                  <a:pt x="6166" y="160"/>
                </a:cubicBezTo>
                <a:lnTo>
                  <a:pt x="6160" y="160"/>
                </a:lnTo>
                <a:cubicBezTo>
                  <a:pt x="6154" y="160"/>
                  <a:pt x="6154" y="160"/>
                  <a:pt x="6154" y="160"/>
                </a:cubicBezTo>
                <a:cubicBezTo>
                  <a:pt x="6148" y="160"/>
                  <a:pt x="6143" y="160"/>
                  <a:pt x="6143" y="166"/>
                </a:cubicBezTo>
                <a:cubicBezTo>
                  <a:pt x="6136" y="166"/>
                  <a:pt x="6136" y="166"/>
                  <a:pt x="6136" y="166"/>
                </a:cubicBezTo>
                <a:cubicBezTo>
                  <a:pt x="6131" y="166"/>
                  <a:pt x="6125" y="172"/>
                  <a:pt x="6119" y="172"/>
                </a:cubicBezTo>
                <a:cubicBezTo>
                  <a:pt x="6119" y="178"/>
                  <a:pt x="6119" y="178"/>
                  <a:pt x="6113" y="178"/>
                </a:cubicBezTo>
                <a:cubicBezTo>
                  <a:pt x="6113" y="178"/>
                  <a:pt x="6113" y="184"/>
                  <a:pt x="6107" y="184"/>
                </a:cubicBezTo>
                <a:cubicBezTo>
                  <a:pt x="6107" y="184"/>
                  <a:pt x="6107" y="184"/>
                  <a:pt x="6101" y="184"/>
                </a:cubicBezTo>
                <a:cubicBezTo>
                  <a:pt x="6101" y="184"/>
                  <a:pt x="6101" y="184"/>
                  <a:pt x="6095" y="184"/>
                </a:cubicBezTo>
                <a:cubicBezTo>
                  <a:pt x="6095" y="184"/>
                  <a:pt x="6095" y="190"/>
                  <a:pt x="6089" y="190"/>
                </a:cubicBezTo>
                <a:lnTo>
                  <a:pt x="6083" y="190"/>
                </a:lnTo>
                <a:cubicBezTo>
                  <a:pt x="6077" y="190"/>
                  <a:pt x="6077" y="196"/>
                  <a:pt x="6077" y="196"/>
                </a:cubicBezTo>
                <a:cubicBezTo>
                  <a:pt x="6071" y="196"/>
                  <a:pt x="6065" y="196"/>
                  <a:pt x="6065" y="196"/>
                </a:cubicBezTo>
                <a:cubicBezTo>
                  <a:pt x="6059" y="196"/>
                  <a:pt x="6059" y="196"/>
                  <a:pt x="6059" y="196"/>
                </a:cubicBezTo>
                <a:cubicBezTo>
                  <a:pt x="6024" y="196"/>
                  <a:pt x="6024" y="196"/>
                  <a:pt x="6024" y="196"/>
                </a:cubicBezTo>
                <a:cubicBezTo>
                  <a:pt x="6018" y="196"/>
                  <a:pt x="6018" y="196"/>
                  <a:pt x="6018" y="196"/>
                </a:cubicBezTo>
                <a:cubicBezTo>
                  <a:pt x="6012" y="196"/>
                  <a:pt x="6012" y="196"/>
                  <a:pt x="6006" y="202"/>
                </a:cubicBezTo>
                <a:cubicBezTo>
                  <a:pt x="6006" y="202"/>
                  <a:pt x="6006" y="202"/>
                  <a:pt x="6000" y="202"/>
                </a:cubicBezTo>
                <a:cubicBezTo>
                  <a:pt x="6000" y="202"/>
                  <a:pt x="5994" y="208"/>
                  <a:pt x="5988" y="208"/>
                </a:cubicBezTo>
                <a:lnTo>
                  <a:pt x="5988" y="208"/>
                </a:lnTo>
                <a:cubicBezTo>
                  <a:pt x="5982" y="208"/>
                  <a:pt x="5982" y="202"/>
                  <a:pt x="5977" y="202"/>
                </a:cubicBezTo>
                <a:cubicBezTo>
                  <a:pt x="5965" y="202"/>
                  <a:pt x="5959" y="208"/>
                  <a:pt x="5947" y="208"/>
                </a:cubicBezTo>
                <a:cubicBezTo>
                  <a:pt x="5941" y="208"/>
                  <a:pt x="5941" y="208"/>
                  <a:pt x="5935" y="208"/>
                </a:cubicBezTo>
                <a:cubicBezTo>
                  <a:pt x="5935" y="208"/>
                  <a:pt x="5935" y="208"/>
                  <a:pt x="5929" y="208"/>
                </a:cubicBezTo>
                <a:cubicBezTo>
                  <a:pt x="5929" y="208"/>
                  <a:pt x="5929" y="213"/>
                  <a:pt x="5923" y="213"/>
                </a:cubicBezTo>
                <a:cubicBezTo>
                  <a:pt x="5923" y="213"/>
                  <a:pt x="5929" y="220"/>
                  <a:pt x="5923" y="220"/>
                </a:cubicBezTo>
                <a:cubicBezTo>
                  <a:pt x="5929" y="220"/>
                  <a:pt x="5929" y="225"/>
                  <a:pt x="5929" y="225"/>
                </a:cubicBezTo>
                <a:lnTo>
                  <a:pt x="5935" y="225"/>
                </a:lnTo>
                <a:cubicBezTo>
                  <a:pt x="5935" y="225"/>
                  <a:pt x="5935" y="225"/>
                  <a:pt x="5941" y="225"/>
                </a:cubicBezTo>
                <a:cubicBezTo>
                  <a:pt x="5947" y="231"/>
                  <a:pt x="5947" y="225"/>
                  <a:pt x="5953" y="225"/>
                </a:cubicBezTo>
                <a:cubicBezTo>
                  <a:pt x="5959" y="231"/>
                  <a:pt x="5959" y="231"/>
                  <a:pt x="5959" y="231"/>
                </a:cubicBezTo>
                <a:cubicBezTo>
                  <a:pt x="5965" y="231"/>
                  <a:pt x="5965" y="231"/>
                  <a:pt x="5970" y="237"/>
                </a:cubicBezTo>
                <a:cubicBezTo>
                  <a:pt x="5970" y="237"/>
                  <a:pt x="5970" y="237"/>
                  <a:pt x="5977" y="243"/>
                </a:cubicBezTo>
                <a:cubicBezTo>
                  <a:pt x="5977" y="243"/>
                  <a:pt x="5977" y="243"/>
                  <a:pt x="5977" y="249"/>
                </a:cubicBezTo>
                <a:cubicBezTo>
                  <a:pt x="5977" y="249"/>
                  <a:pt x="5982" y="249"/>
                  <a:pt x="5982" y="255"/>
                </a:cubicBezTo>
                <a:cubicBezTo>
                  <a:pt x="5982" y="255"/>
                  <a:pt x="5982" y="261"/>
                  <a:pt x="5988" y="261"/>
                </a:cubicBezTo>
                <a:cubicBezTo>
                  <a:pt x="5988" y="261"/>
                  <a:pt x="5988" y="261"/>
                  <a:pt x="5994" y="261"/>
                </a:cubicBezTo>
                <a:cubicBezTo>
                  <a:pt x="6000" y="261"/>
                  <a:pt x="6000" y="267"/>
                  <a:pt x="6006" y="267"/>
                </a:cubicBezTo>
                <a:cubicBezTo>
                  <a:pt x="6006" y="267"/>
                  <a:pt x="6006" y="267"/>
                  <a:pt x="6012" y="267"/>
                </a:cubicBezTo>
                <a:cubicBezTo>
                  <a:pt x="6012" y="267"/>
                  <a:pt x="6018" y="267"/>
                  <a:pt x="6024" y="267"/>
                </a:cubicBezTo>
                <a:cubicBezTo>
                  <a:pt x="6024" y="267"/>
                  <a:pt x="6024" y="267"/>
                  <a:pt x="6030" y="267"/>
                </a:cubicBezTo>
                <a:cubicBezTo>
                  <a:pt x="6030" y="273"/>
                  <a:pt x="6030" y="273"/>
                  <a:pt x="6036" y="273"/>
                </a:cubicBezTo>
                <a:cubicBezTo>
                  <a:pt x="6036" y="279"/>
                  <a:pt x="6042" y="279"/>
                  <a:pt x="6042" y="279"/>
                </a:cubicBezTo>
                <a:cubicBezTo>
                  <a:pt x="6048" y="279"/>
                  <a:pt x="6048" y="285"/>
                  <a:pt x="6048" y="285"/>
                </a:cubicBezTo>
                <a:cubicBezTo>
                  <a:pt x="6054" y="285"/>
                  <a:pt x="6054" y="285"/>
                  <a:pt x="6054" y="285"/>
                </a:cubicBezTo>
                <a:cubicBezTo>
                  <a:pt x="6059" y="291"/>
                  <a:pt x="6059" y="291"/>
                  <a:pt x="6065" y="297"/>
                </a:cubicBezTo>
                <a:cubicBezTo>
                  <a:pt x="6059" y="302"/>
                  <a:pt x="6059" y="302"/>
                  <a:pt x="6059" y="302"/>
                </a:cubicBezTo>
                <a:cubicBezTo>
                  <a:pt x="6036" y="302"/>
                  <a:pt x="6036" y="302"/>
                  <a:pt x="6036" y="302"/>
                </a:cubicBezTo>
                <a:cubicBezTo>
                  <a:pt x="6036" y="302"/>
                  <a:pt x="6036" y="297"/>
                  <a:pt x="6030" y="297"/>
                </a:cubicBezTo>
                <a:cubicBezTo>
                  <a:pt x="6030" y="297"/>
                  <a:pt x="6030" y="297"/>
                  <a:pt x="6024" y="297"/>
                </a:cubicBezTo>
                <a:cubicBezTo>
                  <a:pt x="6024" y="297"/>
                  <a:pt x="6024" y="297"/>
                  <a:pt x="6018" y="297"/>
                </a:cubicBezTo>
                <a:cubicBezTo>
                  <a:pt x="6012" y="291"/>
                  <a:pt x="6012" y="291"/>
                  <a:pt x="6006" y="291"/>
                </a:cubicBezTo>
                <a:cubicBezTo>
                  <a:pt x="6000" y="291"/>
                  <a:pt x="6000" y="285"/>
                  <a:pt x="6000" y="285"/>
                </a:cubicBezTo>
                <a:cubicBezTo>
                  <a:pt x="5994" y="285"/>
                  <a:pt x="5994" y="279"/>
                  <a:pt x="5994" y="279"/>
                </a:cubicBezTo>
                <a:cubicBezTo>
                  <a:pt x="5988" y="279"/>
                  <a:pt x="5988" y="279"/>
                  <a:pt x="5988" y="273"/>
                </a:cubicBezTo>
                <a:cubicBezTo>
                  <a:pt x="5982" y="273"/>
                  <a:pt x="5982" y="273"/>
                  <a:pt x="5982" y="267"/>
                </a:cubicBezTo>
                <a:cubicBezTo>
                  <a:pt x="5970" y="267"/>
                  <a:pt x="5970" y="273"/>
                  <a:pt x="5959" y="267"/>
                </a:cubicBezTo>
                <a:cubicBezTo>
                  <a:pt x="5959" y="267"/>
                  <a:pt x="5959" y="267"/>
                  <a:pt x="5953" y="267"/>
                </a:cubicBezTo>
                <a:cubicBezTo>
                  <a:pt x="5947" y="267"/>
                  <a:pt x="5947" y="267"/>
                  <a:pt x="5947" y="267"/>
                </a:cubicBezTo>
                <a:cubicBezTo>
                  <a:pt x="5947" y="267"/>
                  <a:pt x="5947" y="267"/>
                  <a:pt x="5941" y="267"/>
                </a:cubicBezTo>
                <a:cubicBezTo>
                  <a:pt x="5935" y="267"/>
                  <a:pt x="5935" y="261"/>
                  <a:pt x="5935" y="261"/>
                </a:cubicBezTo>
                <a:cubicBezTo>
                  <a:pt x="5929" y="255"/>
                  <a:pt x="5929" y="255"/>
                  <a:pt x="5923" y="255"/>
                </a:cubicBezTo>
                <a:cubicBezTo>
                  <a:pt x="5917" y="255"/>
                  <a:pt x="5917" y="255"/>
                  <a:pt x="5917" y="255"/>
                </a:cubicBezTo>
                <a:cubicBezTo>
                  <a:pt x="5911" y="249"/>
                  <a:pt x="5905" y="249"/>
                  <a:pt x="5899" y="249"/>
                </a:cubicBezTo>
                <a:cubicBezTo>
                  <a:pt x="5899" y="243"/>
                  <a:pt x="5899" y="243"/>
                  <a:pt x="5893" y="243"/>
                </a:cubicBezTo>
                <a:cubicBezTo>
                  <a:pt x="5893" y="237"/>
                  <a:pt x="5888" y="237"/>
                  <a:pt x="5888" y="237"/>
                </a:cubicBezTo>
                <a:cubicBezTo>
                  <a:pt x="5888" y="231"/>
                  <a:pt x="5888" y="231"/>
                  <a:pt x="5888" y="231"/>
                </a:cubicBezTo>
                <a:cubicBezTo>
                  <a:pt x="5882" y="225"/>
                  <a:pt x="5882" y="225"/>
                  <a:pt x="5882" y="225"/>
                </a:cubicBezTo>
                <a:cubicBezTo>
                  <a:pt x="5876" y="225"/>
                  <a:pt x="5876" y="225"/>
                  <a:pt x="5876" y="225"/>
                </a:cubicBezTo>
                <a:cubicBezTo>
                  <a:pt x="5864" y="225"/>
                  <a:pt x="5858" y="225"/>
                  <a:pt x="5852" y="231"/>
                </a:cubicBezTo>
                <a:cubicBezTo>
                  <a:pt x="5846" y="231"/>
                  <a:pt x="5846" y="231"/>
                  <a:pt x="5846" y="231"/>
                </a:cubicBezTo>
                <a:cubicBezTo>
                  <a:pt x="5840" y="231"/>
                  <a:pt x="5840" y="231"/>
                  <a:pt x="5840" y="237"/>
                </a:cubicBezTo>
                <a:cubicBezTo>
                  <a:pt x="5834" y="237"/>
                  <a:pt x="5834" y="237"/>
                  <a:pt x="5834" y="237"/>
                </a:cubicBezTo>
                <a:cubicBezTo>
                  <a:pt x="5828" y="243"/>
                  <a:pt x="5828" y="237"/>
                  <a:pt x="5822" y="243"/>
                </a:cubicBezTo>
                <a:cubicBezTo>
                  <a:pt x="5822" y="243"/>
                  <a:pt x="5822" y="243"/>
                  <a:pt x="5816" y="243"/>
                </a:cubicBezTo>
                <a:cubicBezTo>
                  <a:pt x="5816" y="249"/>
                  <a:pt x="5811" y="249"/>
                  <a:pt x="5804" y="249"/>
                </a:cubicBezTo>
                <a:cubicBezTo>
                  <a:pt x="5804" y="249"/>
                  <a:pt x="5799" y="249"/>
                  <a:pt x="5799" y="255"/>
                </a:cubicBezTo>
                <a:cubicBezTo>
                  <a:pt x="5793" y="255"/>
                  <a:pt x="5793" y="255"/>
                  <a:pt x="5793" y="261"/>
                </a:cubicBezTo>
                <a:cubicBezTo>
                  <a:pt x="5793" y="267"/>
                  <a:pt x="5793" y="273"/>
                  <a:pt x="5799" y="273"/>
                </a:cubicBezTo>
                <a:cubicBezTo>
                  <a:pt x="5799" y="279"/>
                  <a:pt x="5804" y="279"/>
                  <a:pt x="5804" y="279"/>
                </a:cubicBezTo>
                <a:cubicBezTo>
                  <a:pt x="5804" y="285"/>
                  <a:pt x="5804" y="285"/>
                  <a:pt x="5804" y="285"/>
                </a:cubicBezTo>
                <a:cubicBezTo>
                  <a:pt x="5811" y="291"/>
                  <a:pt x="5811" y="291"/>
                  <a:pt x="5811" y="291"/>
                </a:cubicBezTo>
                <a:cubicBezTo>
                  <a:pt x="5811" y="338"/>
                  <a:pt x="5811" y="338"/>
                  <a:pt x="5811" y="338"/>
                </a:cubicBezTo>
                <a:cubicBezTo>
                  <a:pt x="5775" y="338"/>
                  <a:pt x="5775" y="338"/>
                  <a:pt x="5775" y="338"/>
                </a:cubicBezTo>
                <a:cubicBezTo>
                  <a:pt x="5769" y="338"/>
                  <a:pt x="5769" y="338"/>
                  <a:pt x="5763" y="338"/>
                </a:cubicBezTo>
                <a:cubicBezTo>
                  <a:pt x="5757" y="332"/>
                  <a:pt x="5757" y="332"/>
                  <a:pt x="5757" y="332"/>
                </a:cubicBezTo>
                <a:cubicBezTo>
                  <a:pt x="5751" y="332"/>
                  <a:pt x="5751" y="326"/>
                  <a:pt x="5751" y="326"/>
                </a:cubicBezTo>
                <a:cubicBezTo>
                  <a:pt x="5745" y="326"/>
                  <a:pt x="5745" y="326"/>
                  <a:pt x="5745" y="326"/>
                </a:cubicBezTo>
                <a:cubicBezTo>
                  <a:pt x="5716" y="326"/>
                  <a:pt x="5704" y="320"/>
                  <a:pt x="5680" y="320"/>
                </a:cubicBezTo>
                <a:cubicBezTo>
                  <a:pt x="5680" y="326"/>
                  <a:pt x="5674" y="326"/>
                  <a:pt x="5674" y="326"/>
                </a:cubicBezTo>
                <a:cubicBezTo>
                  <a:pt x="5668" y="332"/>
                  <a:pt x="5668" y="332"/>
                  <a:pt x="5668" y="338"/>
                </a:cubicBezTo>
                <a:lnTo>
                  <a:pt x="5662" y="344"/>
                </a:lnTo>
                <a:cubicBezTo>
                  <a:pt x="5656" y="344"/>
                  <a:pt x="5656" y="344"/>
                  <a:pt x="5650" y="344"/>
                </a:cubicBezTo>
                <a:cubicBezTo>
                  <a:pt x="5645" y="350"/>
                  <a:pt x="5638" y="350"/>
                  <a:pt x="5633" y="356"/>
                </a:cubicBezTo>
                <a:cubicBezTo>
                  <a:pt x="5627" y="356"/>
                  <a:pt x="5627" y="356"/>
                  <a:pt x="5621" y="356"/>
                </a:cubicBezTo>
                <a:cubicBezTo>
                  <a:pt x="5615" y="356"/>
                  <a:pt x="5615" y="362"/>
                  <a:pt x="5609" y="368"/>
                </a:cubicBezTo>
                <a:cubicBezTo>
                  <a:pt x="5603" y="374"/>
                  <a:pt x="5603" y="374"/>
                  <a:pt x="5603" y="374"/>
                </a:cubicBezTo>
                <a:cubicBezTo>
                  <a:pt x="5603" y="374"/>
                  <a:pt x="5597" y="379"/>
                  <a:pt x="5591" y="379"/>
                </a:cubicBezTo>
                <a:cubicBezTo>
                  <a:pt x="5591" y="386"/>
                  <a:pt x="5591" y="386"/>
                  <a:pt x="5585" y="386"/>
                </a:cubicBezTo>
                <a:lnTo>
                  <a:pt x="5579" y="386"/>
                </a:lnTo>
                <a:cubicBezTo>
                  <a:pt x="5579" y="391"/>
                  <a:pt x="5573" y="386"/>
                  <a:pt x="5567" y="386"/>
                </a:cubicBezTo>
                <a:lnTo>
                  <a:pt x="5561" y="386"/>
                </a:lnTo>
                <a:cubicBezTo>
                  <a:pt x="5556" y="386"/>
                  <a:pt x="5556" y="391"/>
                  <a:pt x="5550" y="391"/>
                </a:cubicBezTo>
                <a:cubicBezTo>
                  <a:pt x="5550" y="391"/>
                  <a:pt x="5550" y="391"/>
                  <a:pt x="5544" y="391"/>
                </a:cubicBezTo>
                <a:lnTo>
                  <a:pt x="5538" y="391"/>
                </a:lnTo>
                <a:cubicBezTo>
                  <a:pt x="5538" y="397"/>
                  <a:pt x="5532" y="397"/>
                  <a:pt x="5532" y="397"/>
                </a:cubicBezTo>
                <a:cubicBezTo>
                  <a:pt x="5526" y="397"/>
                  <a:pt x="5526" y="403"/>
                  <a:pt x="5526" y="403"/>
                </a:cubicBezTo>
                <a:cubicBezTo>
                  <a:pt x="5520" y="403"/>
                  <a:pt x="5520" y="403"/>
                  <a:pt x="5520" y="403"/>
                </a:cubicBezTo>
                <a:lnTo>
                  <a:pt x="5520" y="409"/>
                </a:lnTo>
                <a:cubicBezTo>
                  <a:pt x="5514" y="415"/>
                  <a:pt x="5514" y="415"/>
                  <a:pt x="5514" y="415"/>
                </a:cubicBezTo>
                <a:cubicBezTo>
                  <a:pt x="5508" y="415"/>
                  <a:pt x="5508" y="415"/>
                  <a:pt x="5508" y="415"/>
                </a:cubicBezTo>
                <a:cubicBezTo>
                  <a:pt x="5502" y="415"/>
                  <a:pt x="5502" y="415"/>
                  <a:pt x="5502" y="415"/>
                </a:cubicBezTo>
                <a:cubicBezTo>
                  <a:pt x="5496" y="415"/>
                  <a:pt x="5496" y="421"/>
                  <a:pt x="5496" y="421"/>
                </a:cubicBezTo>
                <a:cubicBezTo>
                  <a:pt x="5496" y="427"/>
                  <a:pt x="5490" y="433"/>
                  <a:pt x="5484" y="439"/>
                </a:cubicBezTo>
                <a:cubicBezTo>
                  <a:pt x="5484" y="439"/>
                  <a:pt x="5484" y="439"/>
                  <a:pt x="5484" y="445"/>
                </a:cubicBezTo>
                <a:lnTo>
                  <a:pt x="5479" y="445"/>
                </a:lnTo>
                <a:cubicBezTo>
                  <a:pt x="5479" y="445"/>
                  <a:pt x="5472" y="445"/>
                  <a:pt x="5472" y="451"/>
                </a:cubicBezTo>
                <a:cubicBezTo>
                  <a:pt x="5472" y="457"/>
                  <a:pt x="5472" y="457"/>
                  <a:pt x="5472" y="463"/>
                </a:cubicBezTo>
                <a:cubicBezTo>
                  <a:pt x="5484" y="463"/>
                  <a:pt x="5484" y="463"/>
                  <a:pt x="5484" y="463"/>
                </a:cubicBezTo>
                <a:cubicBezTo>
                  <a:pt x="5490" y="463"/>
                  <a:pt x="5490" y="463"/>
                  <a:pt x="5496" y="463"/>
                </a:cubicBezTo>
                <a:cubicBezTo>
                  <a:pt x="5502" y="463"/>
                  <a:pt x="5508" y="463"/>
                  <a:pt x="5514" y="468"/>
                </a:cubicBezTo>
                <a:cubicBezTo>
                  <a:pt x="5514" y="468"/>
                  <a:pt x="5514" y="468"/>
                  <a:pt x="5520" y="468"/>
                </a:cubicBezTo>
                <a:cubicBezTo>
                  <a:pt x="5520" y="474"/>
                  <a:pt x="5520" y="474"/>
                  <a:pt x="5520" y="474"/>
                </a:cubicBezTo>
                <a:cubicBezTo>
                  <a:pt x="5526" y="474"/>
                  <a:pt x="5526" y="474"/>
                  <a:pt x="5526" y="474"/>
                </a:cubicBezTo>
                <a:cubicBezTo>
                  <a:pt x="5532" y="474"/>
                  <a:pt x="5538" y="474"/>
                  <a:pt x="5544" y="474"/>
                </a:cubicBezTo>
                <a:cubicBezTo>
                  <a:pt x="5550" y="474"/>
                  <a:pt x="5556" y="480"/>
                  <a:pt x="5561" y="474"/>
                </a:cubicBezTo>
                <a:cubicBezTo>
                  <a:pt x="5567" y="474"/>
                  <a:pt x="5573" y="474"/>
                  <a:pt x="5573" y="474"/>
                </a:cubicBezTo>
                <a:cubicBezTo>
                  <a:pt x="5579" y="474"/>
                  <a:pt x="5579" y="474"/>
                  <a:pt x="5579" y="468"/>
                </a:cubicBezTo>
                <a:cubicBezTo>
                  <a:pt x="5585" y="468"/>
                  <a:pt x="5585" y="468"/>
                  <a:pt x="5585" y="463"/>
                </a:cubicBezTo>
                <a:cubicBezTo>
                  <a:pt x="5591" y="463"/>
                  <a:pt x="5591" y="463"/>
                  <a:pt x="5597" y="463"/>
                </a:cubicBezTo>
                <a:cubicBezTo>
                  <a:pt x="5603" y="463"/>
                  <a:pt x="5603" y="468"/>
                  <a:pt x="5603" y="474"/>
                </a:cubicBezTo>
                <a:cubicBezTo>
                  <a:pt x="5603" y="474"/>
                  <a:pt x="5603" y="480"/>
                  <a:pt x="5603" y="486"/>
                </a:cubicBezTo>
                <a:lnTo>
                  <a:pt x="5603" y="492"/>
                </a:lnTo>
                <a:cubicBezTo>
                  <a:pt x="5603" y="498"/>
                  <a:pt x="5603" y="498"/>
                  <a:pt x="5609" y="498"/>
                </a:cubicBezTo>
                <a:cubicBezTo>
                  <a:pt x="5609" y="504"/>
                  <a:pt x="5609" y="504"/>
                  <a:pt x="5609" y="504"/>
                </a:cubicBezTo>
                <a:cubicBezTo>
                  <a:pt x="5609" y="510"/>
                  <a:pt x="5609" y="510"/>
                  <a:pt x="5609" y="510"/>
                </a:cubicBezTo>
                <a:cubicBezTo>
                  <a:pt x="5609" y="540"/>
                  <a:pt x="5609" y="540"/>
                  <a:pt x="5609" y="540"/>
                </a:cubicBezTo>
                <a:cubicBezTo>
                  <a:pt x="5609" y="552"/>
                  <a:pt x="5603" y="557"/>
                  <a:pt x="5597" y="569"/>
                </a:cubicBezTo>
                <a:cubicBezTo>
                  <a:pt x="5591" y="569"/>
                  <a:pt x="5591" y="569"/>
                  <a:pt x="5591" y="569"/>
                </a:cubicBezTo>
                <a:cubicBezTo>
                  <a:pt x="5585" y="575"/>
                  <a:pt x="5585" y="575"/>
                  <a:pt x="5585" y="575"/>
                </a:cubicBezTo>
                <a:cubicBezTo>
                  <a:pt x="5579" y="575"/>
                  <a:pt x="5573" y="575"/>
                  <a:pt x="5567" y="575"/>
                </a:cubicBezTo>
                <a:cubicBezTo>
                  <a:pt x="5561" y="575"/>
                  <a:pt x="5561" y="575"/>
                  <a:pt x="5561" y="575"/>
                </a:cubicBezTo>
                <a:cubicBezTo>
                  <a:pt x="5556" y="575"/>
                  <a:pt x="5556" y="575"/>
                  <a:pt x="5550" y="575"/>
                </a:cubicBezTo>
                <a:cubicBezTo>
                  <a:pt x="5550" y="575"/>
                  <a:pt x="5544" y="575"/>
                  <a:pt x="5538" y="575"/>
                </a:cubicBezTo>
                <a:cubicBezTo>
                  <a:pt x="5532" y="575"/>
                  <a:pt x="5532" y="575"/>
                  <a:pt x="5526" y="575"/>
                </a:cubicBezTo>
                <a:cubicBezTo>
                  <a:pt x="5526" y="581"/>
                  <a:pt x="5526" y="581"/>
                  <a:pt x="5520" y="581"/>
                </a:cubicBezTo>
                <a:cubicBezTo>
                  <a:pt x="5520" y="587"/>
                  <a:pt x="5514" y="587"/>
                  <a:pt x="5514" y="587"/>
                </a:cubicBezTo>
                <a:cubicBezTo>
                  <a:pt x="5508" y="587"/>
                  <a:pt x="5508" y="587"/>
                  <a:pt x="5502" y="587"/>
                </a:cubicBezTo>
                <a:cubicBezTo>
                  <a:pt x="5479" y="587"/>
                  <a:pt x="5479" y="587"/>
                  <a:pt x="5479" y="587"/>
                </a:cubicBezTo>
                <a:cubicBezTo>
                  <a:pt x="5472" y="587"/>
                  <a:pt x="5467" y="587"/>
                  <a:pt x="5455" y="587"/>
                </a:cubicBezTo>
                <a:cubicBezTo>
                  <a:pt x="5455" y="587"/>
                  <a:pt x="5455" y="587"/>
                  <a:pt x="5449" y="587"/>
                </a:cubicBezTo>
                <a:cubicBezTo>
                  <a:pt x="5449" y="587"/>
                  <a:pt x="5449" y="581"/>
                  <a:pt x="5443" y="581"/>
                </a:cubicBezTo>
                <a:cubicBezTo>
                  <a:pt x="5437" y="581"/>
                  <a:pt x="5437" y="581"/>
                  <a:pt x="5431" y="581"/>
                </a:cubicBezTo>
                <a:cubicBezTo>
                  <a:pt x="5425" y="581"/>
                  <a:pt x="5419" y="581"/>
                  <a:pt x="5413" y="581"/>
                </a:cubicBezTo>
                <a:cubicBezTo>
                  <a:pt x="5407" y="587"/>
                  <a:pt x="5401" y="587"/>
                  <a:pt x="5401" y="587"/>
                </a:cubicBezTo>
                <a:cubicBezTo>
                  <a:pt x="5401" y="593"/>
                  <a:pt x="5395" y="593"/>
                  <a:pt x="5395" y="599"/>
                </a:cubicBezTo>
                <a:lnTo>
                  <a:pt x="5395" y="605"/>
                </a:lnTo>
                <a:cubicBezTo>
                  <a:pt x="5395" y="611"/>
                  <a:pt x="5390" y="617"/>
                  <a:pt x="5384" y="617"/>
                </a:cubicBezTo>
                <a:cubicBezTo>
                  <a:pt x="5384" y="617"/>
                  <a:pt x="5384" y="617"/>
                  <a:pt x="5378" y="617"/>
                </a:cubicBezTo>
                <a:cubicBezTo>
                  <a:pt x="5348" y="617"/>
                  <a:pt x="5348" y="617"/>
                  <a:pt x="5348" y="617"/>
                </a:cubicBezTo>
                <a:cubicBezTo>
                  <a:pt x="5342" y="617"/>
                  <a:pt x="5342" y="623"/>
                  <a:pt x="5336" y="629"/>
                </a:cubicBezTo>
                <a:cubicBezTo>
                  <a:pt x="5330" y="629"/>
                  <a:pt x="5330" y="629"/>
                  <a:pt x="5330" y="629"/>
                </a:cubicBezTo>
                <a:cubicBezTo>
                  <a:pt x="5324" y="629"/>
                  <a:pt x="5318" y="634"/>
                  <a:pt x="5312" y="634"/>
                </a:cubicBezTo>
                <a:cubicBezTo>
                  <a:pt x="5306" y="634"/>
                  <a:pt x="5306" y="634"/>
                  <a:pt x="5301" y="634"/>
                </a:cubicBezTo>
                <a:lnTo>
                  <a:pt x="5295" y="629"/>
                </a:lnTo>
                <a:cubicBezTo>
                  <a:pt x="5289" y="629"/>
                  <a:pt x="5283" y="629"/>
                  <a:pt x="5277" y="629"/>
                </a:cubicBezTo>
                <a:cubicBezTo>
                  <a:pt x="5277" y="629"/>
                  <a:pt x="5271" y="629"/>
                  <a:pt x="5265" y="629"/>
                </a:cubicBezTo>
                <a:cubicBezTo>
                  <a:pt x="5265" y="629"/>
                  <a:pt x="5259" y="629"/>
                  <a:pt x="5259" y="634"/>
                </a:cubicBezTo>
                <a:cubicBezTo>
                  <a:pt x="5253" y="634"/>
                  <a:pt x="5253" y="634"/>
                  <a:pt x="5253" y="634"/>
                </a:cubicBezTo>
                <a:cubicBezTo>
                  <a:pt x="5247" y="634"/>
                  <a:pt x="5247" y="634"/>
                  <a:pt x="5241" y="634"/>
                </a:cubicBezTo>
                <a:cubicBezTo>
                  <a:pt x="5241" y="634"/>
                  <a:pt x="5235" y="634"/>
                  <a:pt x="5235" y="640"/>
                </a:cubicBezTo>
                <a:cubicBezTo>
                  <a:pt x="5235" y="640"/>
                  <a:pt x="5235" y="640"/>
                  <a:pt x="5235" y="646"/>
                </a:cubicBezTo>
                <a:cubicBezTo>
                  <a:pt x="5235" y="646"/>
                  <a:pt x="5235" y="646"/>
                  <a:pt x="5235" y="652"/>
                </a:cubicBezTo>
                <a:cubicBezTo>
                  <a:pt x="5235" y="652"/>
                  <a:pt x="5235" y="652"/>
                  <a:pt x="5229" y="658"/>
                </a:cubicBezTo>
                <a:cubicBezTo>
                  <a:pt x="5229" y="658"/>
                  <a:pt x="5229" y="658"/>
                  <a:pt x="5229" y="664"/>
                </a:cubicBezTo>
                <a:lnTo>
                  <a:pt x="5224" y="664"/>
                </a:lnTo>
                <a:cubicBezTo>
                  <a:pt x="5194" y="664"/>
                  <a:pt x="5194" y="664"/>
                  <a:pt x="5194" y="664"/>
                </a:cubicBezTo>
                <a:cubicBezTo>
                  <a:pt x="5188" y="664"/>
                  <a:pt x="5188" y="664"/>
                  <a:pt x="5188" y="670"/>
                </a:cubicBezTo>
                <a:cubicBezTo>
                  <a:pt x="5182" y="676"/>
                  <a:pt x="5182" y="676"/>
                  <a:pt x="5182" y="682"/>
                </a:cubicBezTo>
                <a:cubicBezTo>
                  <a:pt x="5182" y="682"/>
                  <a:pt x="5182" y="688"/>
                  <a:pt x="5182" y="694"/>
                </a:cubicBezTo>
                <a:cubicBezTo>
                  <a:pt x="5188" y="694"/>
                  <a:pt x="5188" y="700"/>
                  <a:pt x="5188" y="706"/>
                </a:cubicBezTo>
                <a:cubicBezTo>
                  <a:pt x="5194" y="706"/>
                  <a:pt x="5200" y="711"/>
                  <a:pt x="5200" y="711"/>
                </a:cubicBezTo>
                <a:cubicBezTo>
                  <a:pt x="5206" y="718"/>
                  <a:pt x="5206" y="723"/>
                  <a:pt x="5206" y="723"/>
                </a:cubicBezTo>
                <a:cubicBezTo>
                  <a:pt x="5212" y="723"/>
                  <a:pt x="5218" y="723"/>
                  <a:pt x="5218" y="723"/>
                </a:cubicBezTo>
                <a:cubicBezTo>
                  <a:pt x="5224" y="723"/>
                  <a:pt x="5229" y="723"/>
                  <a:pt x="5229" y="723"/>
                </a:cubicBezTo>
                <a:cubicBezTo>
                  <a:pt x="5235" y="723"/>
                  <a:pt x="5241" y="723"/>
                  <a:pt x="5241" y="723"/>
                </a:cubicBezTo>
                <a:cubicBezTo>
                  <a:pt x="5253" y="729"/>
                  <a:pt x="5259" y="729"/>
                  <a:pt x="5265" y="735"/>
                </a:cubicBezTo>
                <a:cubicBezTo>
                  <a:pt x="5271" y="735"/>
                  <a:pt x="5265" y="741"/>
                  <a:pt x="5271" y="747"/>
                </a:cubicBezTo>
                <a:cubicBezTo>
                  <a:pt x="5330" y="747"/>
                  <a:pt x="5330" y="747"/>
                  <a:pt x="5330" y="747"/>
                </a:cubicBezTo>
                <a:cubicBezTo>
                  <a:pt x="5348" y="759"/>
                  <a:pt x="5348" y="759"/>
                  <a:pt x="5348" y="759"/>
                </a:cubicBezTo>
                <a:cubicBezTo>
                  <a:pt x="5354" y="759"/>
                  <a:pt x="5360" y="759"/>
                  <a:pt x="5360" y="759"/>
                </a:cubicBezTo>
                <a:cubicBezTo>
                  <a:pt x="5360" y="759"/>
                  <a:pt x="5360" y="765"/>
                  <a:pt x="5366" y="765"/>
                </a:cubicBezTo>
                <a:cubicBezTo>
                  <a:pt x="5366" y="765"/>
                  <a:pt x="5372" y="771"/>
                  <a:pt x="5378" y="771"/>
                </a:cubicBezTo>
                <a:cubicBezTo>
                  <a:pt x="5384" y="771"/>
                  <a:pt x="5384" y="771"/>
                  <a:pt x="5390" y="771"/>
                </a:cubicBezTo>
                <a:lnTo>
                  <a:pt x="5395" y="771"/>
                </a:lnTo>
                <a:cubicBezTo>
                  <a:pt x="5407" y="771"/>
                  <a:pt x="5407" y="771"/>
                  <a:pt x="5407" y="771"/>
                </a:cubicBezTo>
                <a:cubicBezTo>
                  <a:pt x="5413" y="771"/>
                  <a:pt x="5413" y="771"/>
                  <a:pt x="5419" y="771"/>
                </a:cubicBezTo>
                <a:cubicBezTo>
                  <a:pt x="5419" y="771"/>
                  <a:pt x="5419" y="771"/>
                  <a:pt x="5425" y="771"/>
                </a:cubicBezTo>
                <a:cubicBezTo>
                  <a:pt x="5431" y="771"/>
                  <a:pt x="5431" y="765"/>
                  <a:pt x="5437" y="765"/>
                </a:cubicBezTo>
                <a:lnTo>
                  <a:pt x="5443" y="765"/>
                </a:lnTo>
                <a:cubicBezTo>
                  <a:pt x="5479" y="765"/>
                  <a:pt x="5479" y="765"/>
                  <a:pt x="5479" y="765"/>
                </a:cubicBezTo>
                <a:cubicBezTo>
                  <a:pt x="5479" y="765"/>
                  <a:pt x="5484" y="759"/>
                  <a:pt x="5490" y="759"/>
                </a:cubicBezTo>
                <a:cubicBezTo>
                  <a:pt x="5496" y="759"/>
                  <a:pt x="5496" y="759"/>
                  <a:pt x="5502" y="759"/>
                </a:cubicBezTo>
                <a:cubicBezTo>
                  <a:pt x="5508" y="759"/>
                  <a:pt x="5508" y="759"/>
                  <a:pt x="5508" y="759"/>
                </a:cubicBezTo>
                <a:cubicBezTo>
                  <a:pt x="5514" y="759"/>
                  <a:pt x="5514" y="759"/>
                  <a:pt x="5520" y="759"/>
                </a:cubicBezTo>
                <a:cubicBezTo>
                  <a:pt x="5520" y="759"/>
                  <a:pt x="5520" y="759"/>
                  <a:pt x="5526" y="759"/>
                </a:cubicBezTo>
                <a:cubicBezTo>
                  <a:pt x="5526" y="783"/>
                  <a:pt x="5526" y="783"/>
                  <a:pt x="5526" y="783"/>
                </a:cubicBezTo>
                <a:cubicBezTo>
                  <a:pt x="5526" y="783"/>
                  <a:pt x="5520" y="789"/>
                  <a:pt x="5520" y="795"/>
                </a:cubicBezTo>
                <a:cubicBezTo>
                  <a:pt x="5514" y="795"/>
                  <a:pt x="5514" y="795"/>
                  <a:pt x="5514" y="795"/>
                </a:cubicBezTo>
                <a:cubicBezTo>
                  <a:pt x="5508" y="795"/>
                  <a:pt x="5508" y="795"/>
                  <a:pt x="5502" y="800"/>
                </a:cubicBezTo>
                <a:lnTo>
                  <a:pt x="5496" y="800"/>
                </a:lnTo>
                <a:cubicBezTo>
                  <a:pt x="5490" y="806"/>
                  <a:pt x="5490" y="812"/>
                  <a:pt x="5490" y="812"/>
                </a:cubicBezTo>
                <a:cubicBezTo>
                  <a:pt x="5484" y="812"/>
                  <a:pt x="5484" y="812"/>
                  <a:pt x="5484" y="812"/>
                </a:cubicBezTo>
                <a:cubicBezTo>
                  <a:pt x="5479" y="812"/>
                  <a:pt x="5479" y="812"/>
                  <a:pt x="5479" y="812"/>
                </a:cubicBezTo>
                <a:cubicBezTo>
                  <a:pt x="5472" y="812"/>
                  <a:pt x="5472" y="806"/>
                  <a:pt x="5467" y="806"/>
                </a:cubicBezTo>
                <a:cubicBezTo>
                  <a:pt x="5467" y="806"/>
                  <a:pt x="5467" y="806"/>
                  <a:pt x="5461" y="806"/>
                </a:cubicBezTo>
                <a:cubicBezTo>
                  <a:pt x="5461" y="806"/>
                  <a:pt x="5461" y="806"/>
                  <a:pt x="5455" y="800"/>
                </a:cubicBezTo>
                <a:cubicBezTo>
                  <a:pt x="5455" y="800"/>
                  <a:pt x="5455" y="800"/>
                  <a:pt x="5449" y="800"/>
                </a:cubicBezTo>
                <a:cubicBezTo>
                  <a:pt x="5437" y="800"/>
                  <a:pt x="5437" y="800"/>
                  <a:pt x="5437" y="800"/>
                </a:cubicBezTo>
                <a:cubicBezTo>
                  <a:pt x="5431" y="800"/>
                  <a:pt x="5425" y="800"/>
                  <a:pt x="5419" y="800"/>
                </a:cubicBezTo>
                <a:cubicBezTo>
                  <a:pt x="5419" y="806"/>
                  <a:pt x="5413" y="806"/>
                  <a:pt x="5413" y="806"/>
                </a:cubicBezTo>
                <a:cubicBezTo>
                  <a:pt x="5407" y="812"/>
                  <a:pt x="5401" y="812"/>
                  <a:pt x="5395" y="812"/>
                </a:cubicBezTo>
                <a:cubicBezTo>
                  <a:pt x="5390" y="812"/>
                  <a:pt x="5390" y="812"/>
                  <a:pt x="5390" y="812"/>
                </a:cubicBezTo>
                <a:cubicBezTo>
                  <a:pt x="5384" y="812"/>
                  <a:pt x="5384" y="806"/>
                  <a:pt x="5378" y="806"/>
                </a:cubicBezTo>
                <a:cubicBezTo>
                  <a:pt x="5378" y="806"/>
                  <a:pt x="5378" y="812"/>
                  <a:pt x="5372" y="806"/>
                </a:cubicBezTo>
                <a:cubicBezTo>
                  <a:pt x="5366" y="806"/>
                  <a:pt x="5366" y="806"/>
                  <a:pt x="5360" y="800"/>
                </a:cubicBezTo>
                <a:cubicBezTo>
                  <a:pt x="5354" y="800"/>
                  <a:pt x="5354" y="800"/>
                  <a:pt x="5348" y="800"/>
                </a:cubicBezTo>
                <a:cubicBezTo>
                  <a:pt x="5342" y="800"/>
                  <a:pt x="5342" y="800"/>
                  <a:pt x="5342" y="800"/>
                </a:cubicBezTo>
                <a:cubicBezTo>
                  <a:pt x="5336" y="800"/>
                  <a:pt x="5336" y="806"/>
                  <a:pt x="5336" y="806"/>
                </a:cubicBezTo>
                <a:cubicBezTo>
                  <a:pt x="5336" y="812"/>
                  <a:pt x="5330" y="812"/>
                  <a:pt x="5330" y="818"/>
                </a:cubicBezTo>
                <a:cubicBezTo>
                  <a:pt x="5301" y="818"/>
                  <a:pt x="5301" y="818"/>
                  <a:pt x="5301" y="818"/>
                </a:cubicBezTo>
                <a:cubicBezTo>
                  <a:pt x="5295" y="818"/>
                  <a:pt x="5295" y="818"/>
                  <a:pt x="5295" y="824"/>
                </a:cubicBezTo>
                <a:cubicBezTo>
                  <a:pt x="5289" y="824"/>
                  <a:pt x="5289" y="824"/>
                  <a:pt x="5289" y="830"/>
                </a:cubicBezTo>
                <a:cubicBezTo>
                  <a:pt x="5289" y="836"/>
                  <a:pt x="5295" y="842"/>
                  <a:pt x="5301" y="848"/>
                </a:cubicBezTo>
                <a:cubicBezTo>
                  <a:pt x="5301" y="848"/>
                  <a:pt x="5306" y="848"/>
                  <a:pt x="5306" y="854"/>
                </a:cubicBezTo>
                <a:cubicBezTo>
                  <a:pt x="5312" y="854"/>
                  <a:pt x="5312" y="854"/>
                  <a:pt x="5312" y="854"/>
                </a:cubicBezTo>
                <a:cubicBezTo>
                  <a:pt x="5324" y="860"/>
                  <a:pt x="5324" y="854"/>
                  <a:pt x="5330" y="854"/>
                </a:cubicBezTo>
                <a:cubicBezTo>
                  <a:pt x="5342" y="860"/>
                  <a:pt x="5342" y="860"/>
                  <a:pt x="5348" y="866"/>
                </a:cubicBezTo>
                <a:cubicBezTo>
                  <a:pt x="5354" y="866"/>
                  <a:pt x="5360" y="866"/>
                  <a:pt x="5366" y="872"/>
                </a:cubicBezTo>
                <a:cubicBezTo>
                  <a:pt x="5372" y="872"/>
                  <a:pt x="5372" y="872"/>
                  <a:pt x="5378" y="872"/>
                </a:cubicBezTo>
                <a:cubicBezTo>
                  <a:pt x="5384" y="877"/>
                  <a:pt x="5390" y="877"/>
                  <a:pt x="5395" y="884"/>
                </a:cubicBezTo>
                <a:cubicBezTo>
                  <a:pt x="5401" y="884"/>
                  <a:pt x="5401" y="884"/>
                  <a:pt x="5401" y="884"/>
                </a:cubicBezTo>
                <a:cubicBezTo>
                  <a:pt x="5395" y="884"/>
                  <a:pt x="5390" y="884"/>
                  <a:pt x="5384" y="884"/>
                </a:cubicBezTo>
                <a:cubicBezTo>
                  <a:pt x="5384" y="889"/>
                  <a:pt x="5378" y="889"/>
                  <a:pt x="5378" y="889"/>
                </a:cubicBezTo>
                <a:lnTo>
                  <a:pt x="5378" y="895"/>
                </a:lnTo>
                <a:cubicBezTo>
                  <a:pt x="5378" y="895"/>
                  <a:pt x="5378" y="901"/>
                  <a:pt x="5384" y="901"/>
                </a:cubicBezTo>
                <a:cubicBezTo>
                  <a:pt x="5384" y="901"/>
                  <a:pt x="5384" y="901"/>
                  <a:pt x="5390" y="901"/>
                </a:cubicBezTo>
                <a:cubicBezTo>
                  <a:pt x="5390" y="907"/>
                  <a:pt x="5395" y="907"/>
                  <a:pt x="5401" y="907"/>
                </a:cubicBezTo>
                <a:lnTo>
                  <a:pt x="5401" y="913"/>
                </a:lnTo>
                <a:cubicBezTo>
                  <a:pt x="5407" y="913"/>
                  <a:pt x="5407" y="919"/>
                  <a:pt x="5407" y="919"/>
                </a:cubicBezTo>
                <a:cubicBezTo>
                  <a:pt x="5407" y="919"/>
                  <a:pt x="5407" y="925"/>
                  <a:pt x="5413" y="925"/>
                </a:cubicBezTo>
                <a:cubicBezTo>
                  <a:pt x="5413" y="925"/>
                  <a:pt x="5413" y="925"/>
                  <a:pt x="5419" y="925"/>
                </a:cubicBezTo>
                <a:cubicBezTo>
                  <a:pt x="5419" y="931"/>
                  <a:pt x="5419" y="931"/>
                  <a:pt x="5425" y="931"/>
                </a:cubicBezTo>
                <a:cubicBezTo>
                  <a:pt x="5425" y="931"/>
                  <a:pt x="5425" y="931"/>
                  <a:pt x="5431" y="931"/>
                </a:cubicBezTo>
                <a:cubicBezTo>
                  <a:pt x="5431" y="937"/>
                  <a:pt x="5431" y="937"/>
                  <a:pt x="5437" y="937"/>
                </a:cubicBezTo>
                <a:cubicBezTo>
                  <a:pt x="5443" y="937"/>
                  <a:pt x="5443" y="937"/>
                  <a:pt x="5449" y="943"/>
                </a:cubicBezTo>
                <a:lnTo>
                  <a:pt x="5455" y="943"/>
                </a:lnTo>
                <a:cubicBezTo>
                  <a:pt x="5461" y="949"/>
                  <a:pt x="5461" y="949"/>
                  <a:pt x="5461" y="949"/>
                </a:cubicBezTo>
                <a:cubicBezTo>
                  <a:pt x="5467" y="955"/>
                  <a:pt x="5467" y="955"/>
                  <a:pt x="5472" y="955"/>
                </a:cubicBezTo>
                <a:cubicBezTo>
                  <a:pt x="5479" y="955"/>
                  <a:pt x="5484" y="955"/>
                  <a:pt x="5490" y="955"/>
                </a:cubicBezTo>
                <a:lnTo>
                  <a:pt x="5490" y="955"/>
                </a:lnTo>
                <a:cubicBezTo>
                  <a:pt x="5496" y="955"/>
                  <a:pt x="5496" y="955"/>
                  <a:pt x="5496" y="955"/>
                </a:cubicBezTo>
                <a:cubicBezTo>
                  <a:pt x="5502" y="955"/>
                  <a:pt x="5502" y="955"/>
                  <a:pt x="5502" y="955"/>
                </a:cubicBezTo>
                <a:cubicBezTo>
                  <a:pt x="5502" y="949"/>
                  <a:pt x="5502" y="949"/>
                  <a:pt x="5502" y="949"/>
                </a:cubicBezTo>
                <a:cubicBezTo>
                  <a:pt x="5502" y="943"/>
                  <a:pt x="5496" y="943"/>
                  <a:pt x="5496" y="937"/>
                </a:cubicBezTo>
                <a:cubicBezTo>
                  <a:pt x="5496" y="937"/>
                  <a:pt x="5490" y="937"/>
                  <a:pt x="5490" y="931"/>
                </a:cubicBezTo>
                <a:cubicBezTo>
                  <a:pt x="5490" y="931"/>
                  <a:pt x="5490" y="925"/>
                  <a:pt x="5496" y="925"/>
                </a:cubicBezTo>
                <a:lnTo>
                  <a:pt x="5496" y="925"/>
                </a:lnTo>
                <a:cubicBezTo>
                  <a:pt x="5502" y="925"/>
                  <a:pt x="5508" y="925"/>
                  <a:pt x="5514" y="925"/>
                </a:cubicBezTo>
                <a:cubicBezTo>
                  <a:pt x="5520" y="925"/>
                  <a:pt x="5526" y="925"/>
                  <a:pt x="5532" y="925"/>
                </a:cubicBezTo>
                <a:cubicBezTo>
                  <a:pt x="5538" y="925"/>
                  <a:pt x="5544" y="925"/>
                  <a:pt x="5550" y="931"/>
                </a:cubicBezTo>
                <a:cubicBezTo>
                  <a:pt x="5550" y="931"/>
                  <a:pt x="5550" y="931"/>
                  <a:pt x="5556" y="931"/>
                </a:cubicBezTo>
                <a:cubicBezTo>
                  <a:pt x="5556" y="931"/>
                  <a:pt x="5556" y="931"/>
                  <a:pt x="5561" y="931"/>
                </a:cubicBezTo>
                <a:cubicBezTo>
                  <a:pt x="5561" y="931"/>
                  <a:pt x="5561" y="937"/>
                  <a:pt x="5567" y="937"/>
                </a:cubicBezTo>
                <a:cubicBezTo>
                  <a:pt x="5567" y="937"/>
                  <a:pt x="5567" y="937"/>
                  <a:pt x="5573" y="937"/>
                </a:cubicBezTo>
                <a:cubicBezTo>
                  <a:pt x="5573" y="925"/>
                  <a:pt x="5573" y="925"/>
                  <a:pt x="5573" y="925"/>
                </a:cubicBezTo>
                <a:cubicBezTo>
                  <a:pt x="5597" y="925"/>
                  <a:pt x="5597" y="925"/>
                  <a:pt x="5597" y="925"/>
                </a:cubicBezTo>
                <a:cubicBezTo>
                  <a:pt x="5597" y="925"/>
                  <a:pt x="5597" y="925"/>
                  <a:pt x="5603" y="925"/>
                </a:cubicBezTo>
                <a:cubicBezTo>
                  <a:pt x="5603" y="931"/>
                  <a:pt x="5603" y="931"/>
                  <a:pt x="5609" y="931"/>
                </a:cubicBezTo>
                <a:cubicBezTo>
                  <a:pt x="5615" y="931"/>
                  <a:pt x="5615" y="931"/>
                  <a:pt x="5621" y="931"/>
                </a:cubicBezTo>
                <a:cubicBezTo>
                  <a:pt x="5627" y="931"/>
                  <a:pt x="5633" y="937"/>
                  <a:pt x="5638" y="931"/>
                </a:cubicBezTo>
                <a:cubicBezTo>
                  <a:pt x="5638" y="931"/>
                  <a:pt x="5638" y="925"/>
                  <a:pt x="5645" y="925"/>
                </a:cubicBezTo>
                <a:cubicBezTo>
                  <a:pt x="5645" y="925"/>
                  <a:pt x="5645" y="925"/>
                  <a:pt x="5650" y="925"/>
                </a:cubicBezTo>
                <a:lnTo>
                  <a:pt x="5650" y="919"/>
                </a:lnTo>
                <a:cubicBezTo>
                  <a:pt x="5656" y="919"/>
                  <a:pt x="5656" y="919"/>
                  <a:pt x="5656" y="919"/>
                </a:cubicBezTo>
                <a:cubicBezTo>
                  <a:pt x="5662" y="919"/>
                  <a:pt x="5668" y="919"/>
                  <a:pt x="5668" y="919"/>
                </a:cubicBezTo>
                <a:cubicBezTo>
                  <a:pt x="5674" y="919"/>
                  <a:pt x="5674" y="913"/>
                  <a:pt x="5674" y="913"/>
                </a:cubicBezTo>
                <a:lnTo>
                  <a:pt x="5680" y="907"/>
                </a:lnTo>
                <a:cubicBezTo>
                  <a:pt x="5686" y="907"/>
                  <a:pt x="5686" y="901"/>
                  <a:pt x="5686" y="901"/>
                </a:cubicBezTo>
                <a:cubicBezTo>
                  <a:pt x="5692" y="901"/>
                  <a:pt x="5698" y="907"/>
                  <a:pt x="5704" y="907"/>
                </a:cubicBezTo>
                <a:cubicBezTo>
                  <a:pt x="5710" y="907"/>
                  <a:pt x="5710" y="913"/>
                  <a:pt x="5716" y="913"/>
                </a:cubicBezTo>
                <a:cubicBezTo>
                  <a:pt x="5716" y="919"/>
                  <a:pt x="5716" y="919"/>
                  <a:pt x="5722" y="919"/>
                </a:cubicBezTo>
                <a:cubicBezTo>
                  <a:pt x="5739" y="919"/>
                  <a:pt x="5739" y="919"/>
                  <a:pt x="5739" y="919"/>
                </a:cubicBezTo>
                <a:cubicBezTo>
                  <a:pt x="5745" y="919"/>
                  <a:pt x="5751" y="919"/>
                  <a:pt x="5757" y="919"/>
                </a:cubicBezTo>
                <a:cubicBezTo>
                  <a:pt x="5757" y="919"/>
                  <a:pt x="5757" y="919"/>
                  <a:pt x="5763" y="919"/>
                </a:cubicBezTo>
                <a:cubicBezTo>
                  <a:pt x="5763" y="919"/>
                  <a:pt x="5763" y="925"/>
                  <a:pt x="5769" y="925"/>
                </a:cubicBezTo>
                <a:cubicBezTo>
                  <a:pt x="5775" y="925"/>
                  <a:pt x="5781" y="925"/>
                  <a:pt x="5787" y="931"/>
                </a:cubicBezTo>
                <a:cubicBezTo>
                  <a:pt x="5787" y="931"/>
                  <a:pt x="5787" y="937"/>
                  <a:pt x="5793" y="937"/>
                </a:cubicBezTo>
                <a:cubicBezTo>
                  <a:pt x="5793" y="937"/>
                  <a:pt x="5799" y="937"/>
                  <a:pt x="5799" y="943"/>
                </a:cubicBezTo>
                <a:lnTo>
                  <a:pt x="5804" y="943"/>
                </a:lnTo>
                <a:cubicBezTo>
                  <a:pt x="5846" y="943"/>
                  <a:pt x="5846" y="943"/>
                  <a:pt x="5846" y="943"/>
                </a:cubicBezTo>
                <a:cubicBezTo>
                  <a:pt x="5846" y="943"/>
                  <a:pt x="5846" y="943"/>
                  <a:pt x="5852" y="943"/>
                </a:cubicBezTo>
                <a:cubicBezTo>
                  <a:pt x="5852" y="943"/>
                  <a:pt x="5852" y="943"/>
                  <a:pt x="5858" y="943"/>
                </a:cubicBezTo>
                <a:cubicBezTo>
                  <a:pt x="5864" y="949"/>
                  <a:pt x="5864" y="949"/>
                  <a:pt x="5876" y="955"/>
                </a:cubicBezTo>
                <a:cubicBezTo>
                  <a:pt x="5876" y="955"/>
                  <a:pt x="5876" y="961"/>
                  <a:pt x="5882" y="961"/>
                </a:cubicBezTo>
                <a:cubicBezTo>
                  <a:pt x="5888" y="961"/>
                  <a:pt x="5888" y="961"/>
                  <a:pt x="5893" y="961"/>
                </a:cubicBezTo>
                <a:cubicBezTo>
                  <a:pt x="5899" y="961"/>
                  <a:pt x="5899" y="961"/>
                  <a:pt x="5899" y="961"/>
                </a:cubicBezTo>
                <a:cubicBezTo>
                  <a:pt x="5905" y="961"/>
                  <a:pt x="5905" y="961"/>
                  <a:pt x="5905" y="961"/>
                </a:cubicBezTo>
                <a:cubicBezTo>
                  <a:pt x="5911" y="961"/>
                  <a:pt x="5911" y="966"/>
                  <a:pt x="5911" y="966"/>
                </a:cubicBezTo>
                <a:cubicBezTo>
                  <a:pt x="5917" y="972"/>
                  <a:pt x="5917" y="972"/>
                  <a:pt x="5923" y="978"/>
                </a:cubicBezTo>
                <a:cubicBezTo>
                  <a:pt x="5923" y="978"/>
                  <a:pt x="5929" y="978"/>
                  <a:pt x="5929" y="984"/>
                </a:cubicBezTo>
                <a:cubicBezTo>
                  <a:pt x="5935" y="984"/>
                  <a:pt x="5935" y="984"/>
                  <a:pt x="5941" y="984"/>
                </a:cubicBezTo>
                <a:cubicBezTo>
                  <a:pt x="5947" y="984"/>
                  <a:pt x="5947" y="984"/>
                  <a:pt x="5947" y="984"/>
                </a:cubicBezTo>
                <a:cubicBezTo>
                  <a:pt x="5953" y="984"/>
                  <a:pt x="5953" y="984"/>
                  <a:pt x="5959" y="984"/>
                </a:cubicBezTo>
                <a:cubicBezTo>
                  <a:pt x="5959" y="984"/>
                  <a:pt x="5959" y="990"/>
                  <a:pt x="5965" y="990"/>
                </a:cubicBezTo>
                <a:cubicBezTo>
                  <a:pt x="5965" y="996"/>
                  <a:pt x="5970" y="996"/>
                  <a:pt x="5970" y="1002"/>
                </a:cubicBezTo>
                <a:cubicBezTo>
                  <a:pt x="5970" y="1038"/>
                  <a:pt x="5970" y="1038"/>
                  <a:pt x="5970" y="1038"/>
                </a:cubicBezTo>
                <a:cubicBezTo>
                  <a:pt x="5970" y="1044"/>
                  <a:pt x="5977" y="1050"/>
                  <a:pt x="5977" y="1050"/>
                </a:cubicBezTo>
                <a:cubicBezTo>
                  <a:pt x="5982" y="1055"/>
                  <a:pt x="5982" y="1055"/>
                  <a:pt x="5982" y="1055"/>
                </a:cubicBezTo>
                <a:cubicBezTo>
                  <a:pt x="5982" y="1061"/>
                  <a:pt x="5988" y="1061"/>
                  <a:pt x="5988" y="1061"/>
                </a:cubicBezTo>
                <a:cubicBezTo>
                  <a:pt x="5988" y="1061"/>
                  <a:pt x="5994" y="1061"/>
                  <a:pt x="5994" y="1067"/>
                </a:cubicBezTo>
                <a:cubicBezTo>
                  <a:pt x="5994" y="1067"/>
                  <a:pt x="6000" y="1061"/>
                  <a:pt x="6000" y="1067"/>
                </a:cubicBezTo>
                <a:cubicBezTo>
                  <a:pt x="6006" y="1067"/>
                  <a:pt x="6006" y="1067"/>
                  <a:pt x="6012" y="1067"/>
                </a:cubicBezTo>
                <a:cubicBezTo>
                  <a:pt x="6012" y="1067"/>
                  <a:pt x="6012" y="1073"/>
                  <a:pt x="6018" y="1073"/>
                </a:cubicBezTo>
                <a:lnTo>
                  <a:pt x="6024" y="1073"/>
                </a:lnTo>
                <a:cubicBezTo>
                  <a:pt x="6024" y="1079"/>
                  <a:pt x="6024" y="1079"/>
                  <a:pt x="6030" y="1079"/>
                </a:cubicBezTo>
                <a:cubicBezTo>
                  <a:pt x="6030" y="1085"/>
                  <a:pt x="6030" y="1091"/>
                  <a:pt x="6036" y="1091"/>
                </a:cubicBezTo>
                <a:cubicBezTo>
                  <a:pt x="6036" y="1097"/>
                  <a:pt x="6036" y="1097"/>
                  <a:pt x="6036" y="1097"/>
                </a:cubicBezTo>
                <a:cubicBezTo>
                  <a:pt x="6036" y="1103"/>
                  <a:pt x="6036" y="1103"/>
                  <a:pt x="6042" y="1103"/>
                </a:cubicBezTo>
                <a:cubicBezTo>
                  <a:pt x="6042" y="1109"/>
                  <a:pt x="6048" y="1109"/>
                  <a:pt x="6048" y="1115"/>
                </a:cubicBezTo>
                <a:cubicBezTo>
                  <a:pt x="6054" y="1115"/>
                  <a:pt x="6054" y="1121"/>
                  <a:pt x="6054" y="1121"/>
                </a:cubicBezTo>
                <a:cubicBezTo>
                  <a:pt x="6059" y="1121"/>
                  <a:pt x="6059" y="1127"/>
                  <a:pt x="6059" y="1127"/>
                </a:cubicBezTo>
                <a:cubicBezTo>
                  <a:pt x="6059" y="1132"/>
                  <a:pt x="6065" y="1132"/>
                  <a:pt x="6065" y="1132"/>
                </a:cubicBezTo>
                <a:cubicBezTo>
                  <a:pt x="6065" y="1138"/>
                  <a:pt x="6071" y="1138"/>
                  <a:pt x="6071" y="1138"/>
                </a:cubicBezTo>
                <a:cubicBezTo>
                  <a:pt x="6071" y="1144"/>
                  <a:pt x="6071" y="1144"/>
                  <a:pt x="6077" y="1150"/>
                </a:cubicBezTo>
                <a:cubicBezTo>
                  <a:pt x="6077" y="1156"/>
                  <a:pt x="6077" y="1156"/>
                  <a:pt x="6077" y="1162"/>
                </a:cubicBezTo>
                <a:cubicBezTo>
                  <a:pt x="6083" y="1162"/>
                  <a:pt x="6083" y="1168"/>
                  <a:pt x="6083" y="1168"/>
                </a:cubicBezTo>
                <a:cubicBezTo>
                  <a:pt x="6083" y="1174"/>
                  <a:pt x="6089" y="1180"/>
                  <a:pt x="6095" y="1186"/>
                </a:cubicBezTo>
                <a:cubicBezTo>
                  <a:pt x="6095" y="1186"/>
                  <a:pt x="6095" y="1186"/>
                  <a:pt x="6101" y="1192"/>
                </a:cubicBezTo>
                <a:cubicBezTo>
                  <a:pt x="6101" y="1192"/>
                  <a:pt x="6107" y="1198"/>
                  <a:pt x="6113" y="1198"/>
                </a:cubicBezTo>
                <a:lnTo>
                  <a:pt x="6113" y="1204"/>
                </a:lnTo>
                <a:cubicBezTo>
                  <a:pt x="6113" y="1210"/>
                  <a:pt x="6113" y="1210"/>
                  <a:pt x="6113" y="1210"/>
                </a:cubicBezTo>
                <a:cubicBezTo>
                  <a:pt x="6113" y="1215"/>
                  <a:pt x="6113" y="1215"/>
                  <a:pt x="6113" y="1221"/>
                </a:cubicBezTo>
                <a:cubicBezTo>
                  <a:pt x="6113" y="1221"/>
                  <a:pt x="6107" y="1221"/>
                  <a:pt x="6107" y="1227"/>
                </a:cubicBezTo>
                <a:cubicBezTo>
                  <a:pt x="6107" y="1233"/>
                  <a:pt x="6113" y="1233"/>
                  <a:pt x="6113" y="1233"/>
                </a:cubicBezTo>
                <a:cubicBezTo>
                  <a:pt x="6119" y="1245"/>
                  <a:pt x="6125" y="1245"/>
                  <a:pt x="6125" y="1251"/>
                </a:cubicBezTo>
                <a:cubicBezTo>
                  <a:pt x="6125" y="1281"/>
                  <a:pt x="6125" y="1281"/>
                  <a:pt x="6125" y="1281"/>
                </a:cubicBezTo>
                <a:cubicBezTo>
                  <a:pt x="6125" y="1287"/>
                  <a:pt x="6119" y="1287"/>
                  <a:pt x="6119" y="1293"/>
                </a:cubicBezTo>
                <a:lnTo>
                  <a:pt x="6113" y="1299"/>
                </a:lnTo>
                <a:cubicBezTo>
                  <a:pt x="6113" y="1304"/>
                  <a:pt x="6113" y="1304"/>
                  <a:pt x="6113" y="1310"/>
                </a:cubicBezTo>
                <a:cubicBezTo>
                  <a:pt x="6143" y="1310"/>
                  <a:pt x="6143" y="1310"/>
                  <a:pt x="6143" y="1310"/>
                </a:cubicBezTo>
                <a:cubicBezTo>
                  <a:pt x="6143" y="1334"/>
                  <a:pt x="6143" y="1334"/>
                  <a:pt x="6143" y="1334"/>
                </a:cubicBezTo>
                <a:cubicBezTo>
                  <a:pt x="6136" y="1334"/>
                  <a:pt x="6131" y="1334"/>
                  <a:pt x="6125" y="1334"/>
                </a:cubicBezTo>
                <a:cubicBezTo>
                  <a:pt x="6125" y="1334"/>
                  <a:pt x="6119" y="1340"/>
                  <a:pt x="6113" y="1340"/>
                </a:cubicBezTo>
                <a:lnTo>
                  <a:pt x="6113" y="1346"/>
                </a:lnTo>
                <a:cubicBezTo>
                  <a:pt x="6113" y="1358"/>
                  <a:pt x="6119" y="1358"/>
                  <a:pt x="6119" y="1370"/>
                </a:cubicBezTo>
                <a:cubicBezTo>
                  <a:pt x="6119" y="1376"/>
                  <a:pt x="6119" y="1382"/>
                  <a:pt x="6119" y="1387"/>
                </a:cubicBezTo>
                <a:cubicBezTo>
                  <a:pt x="6095" y="1387"/>
                  <a:pt x="6095" y="1387"/>
                  <a:pt x="6095" y="1387"/>
                </a:cubicBezTo>
                <a:cubicBezTo>
                  <a:pt x="6095" y="1411"/>
                  <a:pt x="6095" y="1411"/>
                  <a:pt x="6095" y="1411"/>
                </a:cubicBezTo>
                <a:cubicBezTo>
                  <a:pt x="6101" y="1411"/>
                  <a:pt x="6101" y="1423"/>
                  <a:pt x="6107" y="1423"/>
                </a:cubicBezTo>
                <a:cubicBezTo>
                  <a:pt x="6113" y="1429"/>
                  <a:pt x="6119" y="1429"/>
                  <a:pt x="6125" y="1429"/>
                </a:cubicBezTo>
                <a:cubicBezTo>
                  <a:pt x="6136" y="1429"/>
                  <a:pt x="6136" y="1429"/>
                  <a:pt x="6136" y="1429"/>
                </a:cubicBezTo>
                <a:cubicBezTo>
                  <a:pt x="6143" y="1429"/>
                  <a:pt x="6148" y="1429"/>
                  <a:pt x="6148" y="1429"/>
                </a:cubicBezTo>
                <a:cubicBezTo>
                  <a:pt x="6154" y="1435"/>
                  <a:pt x="6154" y="1435"/>
                  <a:pt x="6160" y="1435"/>
                </a:cubicBezTo>
                <a:cubicBezTo>
                  <a:pt x="6220" y="1435"/>
                  <a:pt x="6220" y="1435"/>
                  <a:pt x="6220" y="1435"/>
                </a:cubicBezTo>
                <a:cubicBezTo>
                  <a:pt x="6220" y="1429"/>
                  <a:pt x="6220" y="1423"/>
                  <a:pt x="6220" y="1417"/>
                </a:cubicBezTo>
                <a:lnTo>
                  <a:pt x="6225" y="1411"/>
                </a:lnTo>
                <a:cubicBezTo>
                  <a:pt x="6231" y="1411"/>
                  <a:pt x="6237" y="1411"/>
                  <a:pt x="6249" y="1411"/>
                </a:cubicBezTo>
                <a:cubicBezTo>
                  <a:pt x="6249" y="1411"/>
                  <a:pt x="6255" y="1411"/>
                  <a:pt x="6261" y="1411"/>
                </a:cubicBezTo>
                <a:lnTo>
                  <a:pt x="6267" y="1411"/>
                </a:lnTo>
                <a:cubicBezTo>
                  <a:pt x="6273" y="1417"/>
                  <a:pt x="6273" y="1417"/>
                  <a:pt x="6273" y="1423"/>
                </a:cubicBezTo>
                <a:cubicBezTo>
                  <a:pt x="6273" y="1429"/>
                  <a:pt x="6273" y="1435"/>
                  <a:pt x="6273" y="1435"/>
                </a:cubicBezTo>
                <a:cubicBezTo>
                  <a:pt x="6273" y="1441"/>
                  <a:pt x="6279" y="1447"/>
                  <a:pt x="6279" y="1447"/>
                </a:cubicBezTo>
                <a:cubicBezTo>
                  <a:pt x="6285" y="1453"/>
                  <a:pt x="6285" y="1459"/>
                  <a:pt x="6291" y="1459"/>
                </a:cubicBezTo>
                <a:cubicBezTo>
                  <a:pt x="6297" y="1465"/>
                  <a:pt x="6297" y="1470"/>
                  <a:pt x="6303" y="1470"/>
                </a:cubicBezTo>
                <a:cubicBezTo>
                  <a:pt x="6309" y="1470"/>
                  <a:pt x="6314" y="1470"/>
                  <a:pt x="6314" y="1470"/>
                </a:cubicBezTo>
                <a:cubicBezTo>
                  <a:pt x="6320" y="1470"/>
                  <a:pt x="6326" y="1470"/>
                  <a:pt x="6326" y="1470"/>
                </a:cubicBezTo>
                <a:cubicBezTo>
                  <a:pt x="6332" y="1470"/>
                  <a:pt x="6332" y="1470"/>
                  <a:pt x="6338" y="1476"/>
                </a:cubicBezTo>
                <a:cubicBezTo>
                  <a:pt x="6344" y="1476"/>
                  <a:pt x="6344" y="1476"/>
                  <a:pt x="6350" y="1482"/>
                </a:cubicBezTo>
                <a:cubicBezTo>
                  <a:pt x="6356" y="1482"/>
                  <a:pt x="6356" y="1488"/>
                  <a:pt x="6356" y="1494"/>
                </a:cubicBezTo>
                <a:cubicBezTo>
                  <a:pt x="6362" y="1494"/>
                  <a:pt x="6368" y="1494"/>
                  <a:pt x="6368" y="1500"/>
                </a:cubicBezTo>
                <a:cubicBezTo>
                  <a:pt x="6374" y="1500"/>
                  <a:pt x="6374" y="1506"/>
                  <a:pt x="6374" y="1512"/>
                </a:cubicBezTo>
                <a:cubicBezTo>
                  <a:pt x="6368" y="1524"/>
                  <a:pt x="6368" y="1524"/>
                  <a:pt x="6368" y="1524"/>
                </a:cubicBezTo>
                <a:cubicBezTo>
                  <a:pt x="6350" y="1524"/>
                  <a:pt x="6350" y="1524"/>
                  <a:pt x="6350" y="1524"/>
                </a:cubicBezTo>
                <a:cubicBezTo>
                  <a:pt x="6344" y="1524"/>
                  <a:pt x="6338" y="1518"/>
                  <a:pt x="6332" y="1518"/>
                </a:cubicBezTo>
                <a:cubicBezTo>
                  <a:pt x="6309" y="1518"/>
                  <a:pt x="6309" y="1518"/>
                  <a:pt x="6309" y="1518"/>
                </a:cubicBezTo>
                <a:cubicBezTo>
                  <a:pt x="6297" y="1518"/>
                  <a:pt x="6285" y="1524"/>
                  <a:pt x="6273" y="1518"/>
                </a:cubicBezTo>
                <a:cubicBezTo>
                  <a:pt x="6273" y="1518"/>
                  <a:pt x="6267" y="1512"/>
                  <a:pt x="6261" y="1512"/>
                </a:cubicBezTo>
                <a:cubicBezTo>
                  <a:pt x="6261" y="1512"/>
                  <a:pt x="6267" y="1500"/>
                  <a:pt x="6261" y="1500"/>
                </a:cubicBezTo>
                <a:cubicBezTo>
                  <a:pt x="6255" y="1500"/>
                  <a:pt x="6255" y="1500"/>
                  <a:pt x="6249" y="1500"/>
                </a:cubicBezTo>
                <a:cubicBezTo>
                  <a:pt x="6243" y="1500"/>
                  <a:pt x="6237" y="1500"/>
                  <a:pt x="6225" y="1494"/>
                </a:cubicBezTo>
                <a:cubicBezTo>
                  <a:pt x="6220" y="1494"/>
                  <a:pt x="6214" y="1494"/>
                  <a:pt x="6202" y="1494"/>
                </a:cubicBezTo>
                <a:cubicBezTo>
                  <a:pt x="6190" y="1494"/>
                  <a:pt x="6178" y="1500"/>
                  <a:pt x="6166" y="1500"/>
                </a:cubicBezTo>
                <a:cubicBezTo>
                  <a:pt x="6172" y="1512"/>
                  <a:pt x="6172" y="1518"/>
                  <a:pt x="6178" y="1524"/>
                </a:cubicBezTo>
                <a:cubicBezTo>
                  <a:pt x="6178" y="1530"/>
                  <a:pt x="6184" y="1530"/>
                  <a:pt x="6190" y="1536"/>
                </a:cubicBezTo>
                <a:cubicBezTo>
                  <a:pt x="6190" y="1536"/>
                  <a:pt x="6196" y="1542"/>
                  <a:pt x="6196" y="1548"/>
                </a:cubicBezTo>
                <a:cubicBezTo>
                  <a:pt x="6196" y="1554"/>
                  <a:pt x="6190" y="1554"/>
                  <a:pt x="6190" y="1559"/>
                </a:cubicBezTo>
                <a:cubicBezTo>
                  <a:pt x="6184" y="1559"/>
                  <a:pt x="6178" y="1559"/>
                  <a:pt x="6172" y="1559"/>
                </a:cubicBezTo>
                <a:cubicBezTo>
                  <a:pt x="6166" y="1559"/>
                  <a:pt x="6160" y="1565"/>
                  <a:pt x="6160" y="1571"/>
                </a:cubicBezTo>
                <a:cubicBezTo>
                  <a:pt x="6154" y="1571"/>
                  <a:pt x="6148" y="1577"/>
                  <a:pt x="6148" y="1583"/>
                </a:cubicBezTo>
                <a:cubicBezTo>
                  <a:pt x="6148" y="1595"/>
                  <a:pt x="6148" y="1601"/>
                  <a:pt x="6154" y="1601"/>
                </a:cubicBezTo>
                <a:cubicBezTo>
                  <a:pt x="6166" y="1613"/>
                  <a:pt x="6172" y="1601"/>
                  <a:pt x="6190" y="1607"/>
                </a:cubicBezTo>
                <a:cubicBezTo>
                  <a:pt x="6196" y="1607"/>
                  <a:pt x="6202" y="1613"/>
                  <a:pt x="6208" y="1619"/>
                </a:cubicBezTo>
                <a:cubicBezTo>
                  <a:pt x="6225" y="1625"/>
                  <a:pt x="6225" y="1642"/>
                  <a:pt x="6243" y="1642"/>
                </a:cubicBezTo>
                <a:cubicBezTo>
                  <a:pt x="6249" y="1642"/>
                  <a:pt x="6249" y="1636"/>
                  <a:pt x="6255" y="1631"/>
                </a:cubicBezTo>
                <a:cubicBezTo>
                  <a:pt x="6261" y="1625"/>
                  <a:pt x="6261" y="1613"/>
                  <a:pt x="6273" y="1613"/>
                </a:cubicBezTo>
                <a:cubicBezTo>
                  <a:pt x="6291" y="1613"/>
                  <a:pt x="6297" y="1613"/>
                  <a:pt x="6309" y="1613"/>
                </a:cubicBezTo>
                <a:cubicBezTo>
                  <a:pt x="6309" y="1571"/>
                  <a:pt x="6309" y="1571"/>
                  <a:pt x="6309" y="1571"/>
                </a:cubicBezTo>
                <a:cubicBezTo>
                  <a:pt x="6297" y="1571"/>
                  <a:pt x="6291" y="1577"/>
                  <a:pt x="6279" y="1571"/>
                </a:cubicBezTo>
                <a:cubicBezTo>
                  <a:pt x="6273" y="1571"/>
                  <a:pt x="6273" y="1571"/>
                  <a:pt x="6267" y="1571"/>
                </a:cubicBezTo>
                <a:cubicBezTo>
                  <a:pt x="6261" y="1571"/>
                  <a:pt x="6267" y="1559"/>
                  <a:pt x="6261" y="1559"/>
                </a:cubicBezTo>
                <a:cubicBezTo>
                  <a:pt x="6255" y="1559"/>
                  <a:pt x="6255" y="1559"/>
                  <a:pt x="6249" y="1559"/>
                </a:cubicBezTo>
                <a:cubicBezTo>
                  <a:pt x="6249" y="1559"/>
                  <a:pt x="6243" y="1559"/>
                  <a:pt x="6237" y="1559"/>
                </a:cubicBezTo>
                <a:cubicBezTo>
                  <a:pt x="6243" y="1548"/>
                  <a:pt x="6243" y="1548"/>
                  <a:pt x="6243" y="1548"/>
                </a:cubicBezTo>
                <a:cubicBezTo>
                  <a:pt x="6267" y="1548"/>
                  <a:pt x="6267" y="1548"/>
                  <a:pt x="6267" y="1548"/>
                </a:cubicBezTo>
                <a:cubicBezTo>
                  <a:pt x="6273" y="1548"/>
                  <a:pt x="6273" y="1548"/>
                  <a:pt x="6279" y="1548"/>
                </a:cubicBezTo>
                <a:cubicBezTo>
                  <a:pt x="6285" y="1554"/>
                  <a:pt x="6285" y="1554"/>
                  <a:pt x="6291" y="1559"/>
                </a:cubicBezTo>
                <a:cubicBezTo>
                  <a:pt x="6297" y="1559"/>
                  <a:pt x="6297" y="1559"/>
                  <a:pt x="6303" y="1565"/>
                </a:cubicBezTo>
                <a:cubicBezTo>
                  <a:pt x="6303" y="1565"/>
                  <a:pt x="6309" y="1565"/>
                  <a:pt x="6314" y="1565"/>
                </a:cubicBezTo>
                <a:cubicBezTo>
                  <a:pt x="6320" y="1565"/>
                  <a:pt x="6320" y="1565"/>
                  <a:pt x="6326" y="1565"/>
                </a:cubicBezTo>
                <a:cubicBezTo>
                  <a:pt x="6350" y="1565"/>
                  <a:pt x="6350" y="1565"/>
                  <a:pt x="6350" y="1565"/>
                </a:cubicBezTo>
                <a:cubicBezTo>
                  <a:pt x="6356" y="1565"/>
                  <a:pt x="6368" y="1565"/>
                  <a:pt x="6374" y="1571"/>
                </a:cubicBezTo>
                <a:cubicBezTo>
                  <a:pt x="6380" y="1571"/>
                  <a:pt x="6386" y="1577"/>
                  <a:pt x="6386" y="1583"/>
                </a:cubicBezTo>
                <a:cubicBezTo>
                  <a:pt x="6386" y="1589"/>
                  <a:pt x="6386" y="1589"/>
                  <a:pt x="6386" y="1589"/>
                </a:cubicBezTo>
                <a:cubicBezTo>
                  <a:pt x="6386" y="1595"/>
                  <a:pt x="6374" y="1595"/>
                  <a:pt x="6374" y="1601"/>
                </a:cubicBezTo>
                <a:cubicBezTo>
                  <a:pt x="6368" y="1601"/>
                  <a:pt x="6374" y="1607"/>
                  <a:pt x="6374" y="1613"/>
                </a:cubicBezTo>
                <a:cubicBezTo>
                  <a:pt x="6368" y="1619"/>
                  <a:pt x="6362" y="1619"/>
                  <a:pt x="6362" y="1625"/>
                </a:cubicBezTo>
                <a:cubicBezTo>
                  <a:pt x="6362" y="1631"/>
                  <a:pt x="6362" y="1631"/>
                  <a:pt x="6362" y="1631"/>
                </a:cubicBezTo>
                <a:cubicBezTo>
                  <a:pt x="6362" y="1636"/>
                  <a:pt x="6368" y="1636"/>
                  <a:pt x="6368" y="1642"/>
                </a:cubicBezTo>
                <a:cubicBezTo>
                  <a:pt x="6374" y="1642"/>
                  <a:pt x="6380" y="1648"/>
                  <a:pt x="6380" y="1648"/>
                </a:cubicBezTo>
                <a:cubicBezTo>
                  <a:pt x="6386" y="1654"/>
                  <a:pt x="6386" y="1660"/>
                  <a:pt x="6386" y="1666"/>
                </a:cubicBezTo>
                <a:cubicBezTo>
                  <a:pt x="6386" y="1696"/>
                  <a:pt x="6386" y="1696"/>
                  <a:pt x="6386" y="1696"/>
                </a:cubicBezTo>
                <a:cubicBezTo>
                  <a:pt x="6356" y="1696"/>
                  <a:pt x="6356" y="1696"/>
                  <a:pt x="6356" y="1696"/>
                </a:cubicBezTo>
                <a:cubicBezTo>
                  <a:pt x="6350" y="1696"/>
                  <a:pt x="6350" y="1690"/>
                  <a:pt x="6344" y="1696"/>
                </a:cubicBezTo>
                <a:cubicBezTo>
                  <a:pt x="6338" y="1696"/>
                  <a:pt x="6338" y="1702"/>
                  <a:pt x="6332" y="1702"/>
                </a:cubicBezTo>
                <a:cubicBezTo>
                  <a:pt x="6326" y="1708"/>
                  <a:pt x="6326" y="1714"/>
                  <a:pt x="6326" y="1714"/>
                </a:cubicBezTo>
                <a:cubicBezTo>
                  <a:pt x="6320" y="1714"/>
                  <a:pt x="6314" y="1714"/>
                  <a:pt x="6309" y="1714"/>
                </a:cubicBezTo>
                <a:cubicBezTo>
                  <a:pt x="6297" y="1714"/>
                  <a:pt x="6297" y="1714"/>
                  <a:pt x="6297" y="1714"/>
                </a:cubicBezTo>
                <a:cubicBezTo>
                  <a:pt x="6291" y="1714"/>
                  <a:pt x="6291" y="1708"/>
                  <a:pt x="6285" y="1708"/>
                </a:cubicBezTo>
                <a:cubicBezTo>
                  <a:pt x="6285" y="1708"/>
                  <a:pt x="6279" y="1714"/>
                  <a:pt x="6273" y="1714"/>
                </a:cubicBezTo>
                <a:cubicBezTo>
                  <a:pt x="6273" y="1767"/>
                  <a:pt x="6273" y="1767"/>
                  <a:pt x="6273" y="1767"/>
                </a:cubicBezTo>
                <a:cubicBezTo>
                  <a:pt x="6267" y="1767"/>
                  <a:pt x="6261" y="1767"/>
                  <a:pt x="6261" y="1767"/>
                </a:cubicBezTo>
                <a:cubicBezTo>
                  <a:pt x="6255" y="1761"/>
                  <a:pt x="6249" y="1761"/>
                  <a:pt x="6243" y="1761"/>
                </a:cubicBezTo>
                <a:cubicBezTo>
                  <a:pt x="6237" y="1761"/>
                  <a:pt x="6243" y="1767"/>
                  <a:pt x="6237" y="1773"/>
                </a:cubicBezTo>
                <a:cubicBezTo>
                  <a:pt x="6231" y="1773"/>
                  <a:pt x="6225" y="1773"/>
                  <a:pt x="6225" y="1779"/>
                </a:cubicBezTo>
                <a:cubicBezTo>
                  <a:pt x="6220" y="1779"/>
                  <a:pt x="6214" y="1779"/>
                  <a:pt x="6214" y="1779"/>
                </a:cubicBezTo>
                <a:cubicBezTo>
                  <a:pt x="6208" y="1779"/>
                  <a:pt x="6202" y="1779"/>
                  <a:pt x="6202" y="1785"/>
                </a:cubicBezTo>
                <a:cubicBezTo>
                  <a:pt x="6196" y="1785"/>
                  <a:pt x="6196" y="1797"/>
                  <a:pt x="6196" y="1802"/>
                </a:cubicBezTo>
                <a:cubicBezTo>
                  <a:pt x="6196" y="1809"/>
                  <a:pt x="6196" y="1809"/>
                  <a:pt x="6196" y="1809"/>
                </a:cubicBezTo>
                <a:cubicBezTo>
                  <a:pt x="6196" y="1814"/>
                  <a:pt x="6202" y="1820"/>
                  <a:pt x="6202" y="1820"/>
                </a:cubicBezTo>
                <a:cubicBezTo>
                  <a:pt x="6208" y="1826"/>
                  <a:pt x="6208" y="1832"/>
                  <a:pt x="6214" y="1838"/>
                </a:cubicBezTo>
                <a:cubicBezTo>
                  <a:pt x="6214" y="1838"/>
                  <a:pt x="6220" y="1838"/>
                  <a:pt x="6225" y="1838"/>
                </a:cubicBezTo>
                <a:cubicBezTo>
                  <a:pt x="6225" y="1844"/>
                  <a:pt x="6231" y="1844"/>
                  <a:pt x="6237" y="1844"/>
                </a:cubicBezTo>
                <a:cubicBezTo>
                  <a:pt x="6243" y="1844"/>
                  <a:pt x="6243" y="1850"/>
                  <a:pt x="6249" y="1850"/>
                </a:cubicBezTo>
                <a:cubicBezTo>
                  <a:pt x="6249" y="1856"/>
                  <a:pt x="6255" y="1856"/>
                  <a:pt x="6261" y="1856"/>
                </a:cubicBezTo>
                <a:cubicBezTo>
                  <a:pt x="6261" y="1862"/>
                  <a:pt x="6261" y="1874"/>
                  <a:pt x="6261" y="1880"/>
                </a:cubicBezTo>
                <a:cubicBezTo>
                  <a:pt x="6255" y="1880"/>
                  <a:pt x="6249" y="1880"/>
                  <a:pt x="6243" y="1886"/>
                </a:cubicBezTo>
                <a:cubicBezTo>
                  <a:pt x="6237" y="1886"/>
                  <a:pt x="6231" y="1897"/>
                  <a:pt x="6231" y="1903"/>
                </a:cubicBezTo>
                <a:cubicBezTo>
                  <a:pt x="6231" y="1915"/>
                  <a:pt x="6243" y="1921"/>
                  <a:pt x="6249" y="1933"/>
                </a:cubicBezTo>
                <a:cubicBezTo>
                  <a:pt x="6249" y="1939"/>
                  <a:pt x="6255" y="1945"/>
                  <a:pt x="6261" y="1957"/>
                </a:cubicBezTo>
                <a:lnTo>
                  <a:pt x="6261" y="1963"/>
                </a:lnTo>
                <a:cubicBezTo>
                  <a:pt x="6267" y="1968"/>
                  <a:pt x="6273" y="1968"/>
                  <a:pt x="6279" y="1968"/>
                </a:cubicBezTo>
                <a:cubicBezTo>
                  <a:pt x="6285" y="1968"/>
                  <a:pt x="6291" y="1968"/>
                  <a:pt x="6297" y="1963"/>
                </a:cubicBezTo>
                <a:cubicBezTo>
                  <a:pt x="6303" y="1963"/>
                  <a:pt x="6303" y="1957"/>
                  <a:pt x="6309" y="1957"/>
                </a:cubicBezTo>
                <a:cubicBezTo>
                  <a:pt x="6309" y="1951"/>
                  <a:pt x="6314" y="1957"/>
                  <a:pt x="6320" y="1957"/>
                </a:cubicBezTo>
                <a:cubicBezTo>
                  <a:pt x="6332" y="1957"/>
                  <a:pt x="6332" y="1957"/>
                  <a:pt x="6332" y="1957"/>
                </a:cubicBezTo>
                <a:cubicBezTo>
                  <a:pt x="6332" y="1957"/>
                  <a:pt x="6338" y="1957"/>
                  <a:pt x="6344" y="1957"/>
                </a:cubicBezTo>
                <a:cubicBezTo>
                  <a:pt x="6344" y="1963"/>
                  <a:pt x="6344" y="1968"/>
                  <a:pt x="6344" y="1968"/>
                </a:cubicBezTo>
                <a:cubicBezTo>
                  <a:pt x="6338" y="1975"/>
                  <a:pt x="6344" y="1980"/>
                  <a:pt x="6338" y="1980"/>
                </a:cubicBezTo>
                <a:cubicBezTo>
                  <a:pt x="6338" y="1986"/>
                  <a:pt x="6332" y="1980"/>
                  <a:pt x="6326" y="1980"/>
                </a:cubicBezTo>
                <a:cubicBezTo>
                  <a:pt x="6326" y="1986"/>
                  <a:pt x="6320" y="1986"/>
                  <a:pt x="6314" y="1986"/>
                </a:cubicBezTo>
                <a:cubicBezTo>
                  <a:pt x="6314" y="1992"/>
                  <a:pt x="6314" y="1998"/>
                  <a:pt x="6314" y="1998"/>
                </a:cubicBezTo>
                <a:cubicBezTo>
                  <a:pt x="6314" y="2004"/>
                  <a:pt x="6309" y="2004"/>
                  <a:pt x="6309" y="2010"/>
                </a:cubicBezTo>
                <a:cubicBezTo>
                  <a:pt x="6309" y="2016"/>
                  <a:pt x="6297" y="2016"/>
                  <a:pt x="6297" y="2028"/>
                </a:cubicBezTo>
                <a:cubicBezTo>
                  <a:pt x="6297" y="2034"/>
                  <a:pt x="6303" y="2034"/>
                  <a:pt x="6303" y="2040"/>
                </a:cubicBezTo>
                <a:cubicBezTo>
                  <a:pt x="6303" y="2052"/>
                  <a:pt x="6303" y="2057"/>
                  <a:pt x="6309" y="2063"/>
                </a:cubicBezTo>
                <a:cubicBezTo>
                  <a:pt x="6314" y="2069"/>
                  <a:pt x="6314" y="2075"/>
                  <a:pt x="6320" y="2075"/>
                </a:cubicBezTo>
                <a:cubicBezTo>
                  <a:pt x="6320" y="2081"/>
                  <a:pt x="6326" y="2075"/>
                  <a:pt x="6332" y="2075"/>
                </a:cubicBezTo>
                <a:cubicBezTo>
                  <a:pt x="6332" y="2075"/>
                  <a:pt x="6338" y="2075"/>
                  <a:pt x="6344" y="2075"/>
                </a:cubicBezTo>
                <a:lnTo>
                  <a:pt x="6350" y="2069"/>
                </a:lnTo>
                <a:cubicBezTo>
                  <a:pt x="6356" y="2063"/>
                  <a:pt x="6356" y="2057"/>
                  <a:pt x="6362" y="2057"/>
                </a:cubicBezTo>
                <a:cubicBezTo>
                  <a:pt x="6362" y="2052"/>
                  <a:pt x="6362" y="2046"/>
                  <a:pt x="6368" y="2046"/>
                </a:cubicBezTo>
                <a:cubicBezTo>
                  <a:pt x="6368" y="2046"/>
                  <a:pt x="6374" y="2040"/>
                  <a:pt x="6380" y="2040"/>
                </a:cubicBezTo>
                <a:cubicBezTo>
                  <a:pt x="6386" y="2040"/>
                  <a:pt x="6391" y="2046"/>
                  <a:pt x="6397" y="2046"/>
                </a:cubicBezTo>
                <a:cubicBezTo>
                  <a:pt x="6397" y="2093"/>
                  <a:pt x="6397" y="2093"/>
                  <a:pt x="6397" y="2093"/>
                </a:cubicBezTo>
                <a:cubicBezTo>
                  <a:pt x="6391" y="2093"/>
                  <a:pt x="6391" y="2099"/>
                  <a:pt x="6386" y="2105"/>
                </a:cubicBezTo>
                <a:cubicBezTo>
                  <a:pt x="6386" y="2105"/>
                  <a:pt x="6380" y="2105"/>
                  <a:pt x="6374" y="2105"/>
                </a:cubicBezTo>
                <a:cubicBezTo>
                  <a:pt x="6374" y="2105"/>
                  <a:pt x="6368" y="2111"/>
                  <a:pt x="6362" y="2111"/>
                </a:cubicBezTo>
                <a:cubicBezTo>
                  <a:pt x="6362" y="2117"/>
                  <a:pt x="6356" y="2117"/>
                  <a:pt x="6350" y="2123"/>
                </a:cubicBezTo>
                <a:cubicBezTo>
                  <a:pt x="6350" y="2129"/>
                  <a:pt x="6350" y="2134"/>
                  <a:pt x="6350" y="2141"/>
                </a:cubicBezTo>
                <a:cubicBezTo>
                  <a:pt x="6350" y="2146"/>
                  <a:pt x="6350" y="2152"/>
                  <a:pt x="6356" y="2158"/>
                </a:cubicBezTo>
                <a:cubicBezTo>
                  <a:pt x="6356" y="2158"/>
                  <a:pt x="6362" y="2164"/>
                  <a:pt x="6368" y="2164"/>
                </a:cubicBezTo>
                <a:cubicBezTo>
                  <a:pt x="6374" y="2170"/>
                  <a:pt x="6374" y="2170"/>
                  <a:pt x="6380" y="2176"/>
                </a:cubicBezTo>
                <a:cubicBezTo>
                  <a:pt x="6386" y="2188"/>
                  <a:pt x="6391" y="2200"/>
                  <a:pt x="6403" y="2212"/>
                </a:cubicBezTo>
                <a:cubicBezTo>
                  <a:pt x="6409" y="2212"/>
                  <a:pt x="6415" y="2218"/>
                  <a:pt x="6415" y="2218"/>
                </a:cubicBezTo>
                <a:cubicBezTo>
                  <a:pt x="6415" y="2223"/>
                  <a:pt x="6421" y="2223"/>
                  <a:pt x="6421" y="2229"/>
                </a:cubicBezTo>
                <a:cubicBezTo>
                  <a:pt x="6421" y="2235"/>
                  <a:pt x="6421" y="2241"/>
                  <a:pt x="6421" y="2241"/>
                </a:cubicBezTo>
                <a:cubicBezTo>
                  <a:pt x="6421" y="2253"/>
                  <a:pt x="6433" y="2259"/>
                  <a:pt x="6433" y="2265"/>
                </a:cubicBezTo>
                <a:cubicBezTo>
                  <a:pt x="6439" y="2271"/>
                  <a:pt x="6439" y="2283"/>
                  <a:pt x="6439" y="2289"/>
                </a:cubicBezTo>
                <a:cubicBezTo>
                  <a:pt x="6445" y="2300"/>
                  <a:pt x="6457" y="2300"/>
                  <a:pt x="6463" y="2307"/>
                </a:cubicBezTo>
                <a:cubicBezTo>
                  <a:pt x="6469" y="2312"/>
                  <a:pt x="6475" y="2312"/>
                  <a:pt x="6475" y="2312"/>
                </a:cubicBezTo>
                <a:cubicBezTo>
                  <a:pt x="6480" y="2318"/>
                  <a:pt x="6480" y="2318"/>
                  <a:pt x="6486" y="2324"/>
                </a:cubicBezTo>
                <a:cubicBezTo>
                  <a:pt x="6486" y="2330"/>
                  <a:pt x="6480" y="2342"/>
                  <a:pt x="6486" y="2348"/>
                </a:cubicBezTo>
                <a:cubicBezTo>
                  <a:pt x="6486" y="2354"/>
                  <a:pt x="6486" y="2354"/>
                  <a:pt x="6492" y="2360"/>
                </a:cubicBezTo>
                <a:cubicBezTo>
                  <a:pt x="6504" y="2366"/>
                  <a:pt x="6516" y="2366"/>
                  <a:pt x="6528" y="2372"/>
                </a:cubicBezTo>
                <a:cubicBezTo>
                  <a:pt x="6540" y="2372"/>
                  <a:pt x="6540" y="2384"/>
                  <a:pt x="6552" y="2389"/>
                </a:cubicBezTo>
                <a:cubicBezTo>
                  <a:pt x="6552" y="2389"/>
                  <a:pt x="6552" y="2395"/>
                  <a:pt x="6558" y="2401"/>
                </a:cubicBezTo>
                <a:cubicBezTo>
                  <a:pt x="6563" y="2401"/>
                  <a:pt x="6563" y="2401"/>
                  <a:pt x="6569" y="2401"/>
                </a:cubicBezTo>
                <a:cubicBezTo>
                  <a:pt x="6581" y="2401"/>
                  <a:pt x="6581" y="2401"/>
                  <a:pt x="6581" y="2401"/>
                </a:cubicBezTo>
                <a:cubicBezTo>
                  <a:pt x="6587" y="2401"/>
                  <a:pt x="6587" y="2395"/>
                  <a:pt x="6593" y="2395"/>
                </a:cubicBezTo>
                <a:cubicBezTo>
                  <a:pt x="6599" y="2389"/>
                  <a:pt x="6605" y="2389"/>
                  <a:pt x="6611" y="2389"/>
                </a:cubicBezTo>
                <a:cubicBezTo>
                  <a:pt x="6617" y="2389"/>
                  <a:pt x="6617" y="2389"/>
                  <a:pt x="6617" y="2389"/>
                </a:cubicBezTo>
                <a:cubicBezTo>
                  <a:pt x="6617" y="2389"/>
                  <a:pt x="6623" y="2395"/>
                  <a:pt x="6629" y="2395"/>
                </a:cubicBezTo>
                <a:cubicBezTo>
                  <a:pt x="6629" y="2395"/>
                  <a:pt x="6635" y="2389"/>
                  <a:pt x="6641" y="2395"/>
                </a:cubicBezTo>
                <a:cubicBezTo>
                  <a:pt x="6641" y="2395"/>
                  <a:pt x="6641" y="2401"/>
                  <a:pt x="6641" y="2407"/>
                </a:cubicBezTo>
                <a:cubicBezTo>
                  <a:pt x="6641" y="2407"/>
                  <a:pt x="6641" y="2413"/>
                  <a:pt x="6646" y="2419"/>
                </a:cubicBezTo>
                <a:cubicBezTo>
                  <a:pt x="6646" y="2425"/>
                  <a:pt x="6652" y="2425"/>
                  <a:pt x="6658" y="2425"/>
                </a:cubicBezTo>
                <a:cubicBezTo>
                  <a:pt x="6664" y="2431"/>
                  <a:pt x="6664" y="2431"/>
                  <a:pt x="6670" y="2431"/>
                </a:cubicBezTo>
                <a:cubicBezTo>
                  <a:pt x="6682" y="2437"/>
                  <a:pt x="6688" y="2431"/>
                  <a:pt x="6694" y="2431"/>
                </a:cubicBezTo>
                <a:cubicBezTo>
                  <a:pt x="6700" y="2437"/>
                  <a:pt x="6706" y="2437"/>
                  <a:pt x="6706" y="2443"/>
                </a:cubicBezTo>
                <a:cubicBezTo>
                  <a:pt x="6706" y="2449"/>
                  <a:pt x="6706" y="2455"/>
                  <a:pt x="6712" y="2455"/>
                </a:cubicBezTo>
                <a:cubicBezTo>
                  <a:pt x="6712" y="2461"/>
                  <a:pt x="6718" y="2466"/>
                  <a:pt x="6724" y="2466"/>
                </a:cubicBezTo>
                <a:cubicBezTo>
                  <a:pt x="6729" y="2466"/>
                  <a:pt x="6735" y="2466"/>
                  <a:pt x="6741" y="2466"/>
                </a:cubicBezTo>
                <a:cubicBezTo>
                  <a:pt x="6753" y="2466"/>
                  <a:pt x="6759" y="2473"/>
                  <a:pt x="6765" y="2466"/>
                </a:cubicBezTo>
                <a:cubicBezTo>
                  <a:pt x="6771" y="2466"/>
                  <a:pt x="6771" y="2461"/>
                  <a:pt x="6777" y="2461"/>
                </a:cubicBezTo>
                <a:cubicBezTo>
                  <a:pt x="6783" y="2455"/>
                  <a:pt x="6783" y="2455"/>
                  <a:pt x="6789" y="2455"/>
                </a:cubicBezTo>
                <a:cubicBezTo>
                  <a:pt x="6795" y="2449"/>
                  <a:pt x="6801" y="2449"/>
                  <a:pt x="6801" y="2443"/>
                </a:cubicBezTo>
                <a:cubicBezTo>
                  <a:pt x="6801" y="2443"/>
                  <a:pt x="6801" y="2437"/>
                  <a:pt x="6801" y="2431"/>
                </a:cubicBezTo>
                <a:cubicBezTo>
                  <a:pt x="6801" y="2419"/>
                  <a:pt x="6801" y="2419"/>
                  <a:pt x="6801" y="2419"/>
                </a:cubicBezTo>
                <a:cubicBezTo>
                  <a:pt x="6801" y="2401"/>
                  <a:pt x="6801" y="2389"/>
                  <a:pt x="6807" y="2378"/>
                </a:cubicBezTo>
                <a:cubicBezTo>
                  <a:pt x="6813" y="2366"/>
                  <a:pt x="6824" y="2366"/>
                  <a:pt x="6830" y="2354"/>
                </a:cubicBezTo>
                <a:cubicBezTo>
                  <a:pt x="6830" y="2354"/>
                  <a:pt x="6830" y="2348"/>
                  <a:pt x="6836" y="2342"/>
                </a:cubicBezTo>
                <a:cubicBezTo>
                  <a:pt x="6836" y="2342"/>
                  <a:pt x="6842" y="2336"/>
                  <a:pt x="6842" y="2330"/>
                </a:cubicBezTo>
                <a:cubicBezTo>
                  <a:pt x="6842" y="2324"/>
                  <a:pt x="6836" y="2318"/>
                  <a:pt x="6836" y="2312"/>
                </a:cubicBezTo>
                <a:cubicBezTo>
                  <a:pt x="6836" y="2307"/>
                  <a:pt x="6836" y="2307"/>
                  <a:pt x="6836" y="2300"/>
                </a:cubicBezTo>
                <a:cubicBezTo>
                  <a:pt x="6836" y="2295"/>
                  <a:pt x="6836" y="2295"/>
                  <a:pt x="6836" y="2289"/>
                </a:cubicBezTo>
                <a:cubicBezTo>
                  <a:pt x="6836" y="2277"/>
                  <a:pt x="6836" y="2271"/>
                  <a:pt x="6836" y="2265"/>
                </a:cubicBezTo>
                <a:cubicBezTo>
                  <a:pt x="6830" y="2259"/>
                  <a:pt x="6824" y="2259"/>
                  <a:pt x="6824" y="2259"/>
                </a:cubicBezTo>
                <a:cubicBezTo>
                  <a:pt x="6824" y="2253"/>
                  <a:pt x="6818" y="2247"/>
                  <a:pt x="6818" y="2247"/>
                </a:cubicBezTo>
                <a:cubicBezTo>
                  <a:pt x="6818" y="2241"/>
                  <a:pt x="6813" y="2235"/>
                  <a:pt x="6813" y="2235"/>
                </a:cubicBezTo>
                <a:cubicBezTo>
                  <a:pt x="6813" y="2223"/>
                  <a:pt x="6830" y="2218"/>
                  <a:pt x="6842" y="2218"/>
                </a:cubicBezTo>
                <a:cubicBezTo>
                  <a:pt x="6854" y="2218"/>
                  <a:pt x="6854" y="2218"/>
                  <a:pt x="6854" y="2218"/>
                </a:cubicBezTo>
                <a:cubicBezTo>
                  <a:pt x="6860" y="2218"/>
                  <a:pt x="6860" y="2218"/>
                  <a:pt x="6866" y="2218"/>
                </a:cubicBezTo>
                <a:cubicBezTo>
                  <a:pt x="6878" y="2218"/>
                  <a:pt x="6884" y="2218"/>
                  <a:pt x="6890" y="2218"/>
                </a:cubicBezTo>
                <a:cubicBezTo>
                  <a:pt x="6890" y="2206"/>
                  <a:pt x="6890" y="2206"/>
                  <a:pt x="6890" y="2194"/>
                </a:cubicBezTo>
                <a:lnTo>
                  <a:pt x="6890" y="2188"/>
                </a:lnTo>
                <a:cubicBezTo>
                  <a:pt x="6890" y="2182"/>
                  <a:pt x="6895" y="2176"/>
                  <a:pt x="6895" y="2176"/>
                </a:cubicBezTo>
                <a:cubicBezTo>
                  <a:pt x="6901" y="2170"/>
                  <a:pt x="6901" y="2170"/>
                  <a:pt x="6907" y="2164"/>
                </a:cubicBezTo>
                <a:cubicBezTo>
                  <a:pt x="6913" y="2164"/>
                  <a:pt x="6919" y="2164"/>
                  <a:pt x="6919" y="2164"/>
                </a:cubicBezTo>
                <a:cubicBezTo>
                  <a:pt x="6925" y="2164"/>
                  <a:pt x="6925" y="2158"/>
                  <a:pt x="6931" y="2158"/>
                </a:cubicBezTo>
                <a:cubicBezTo>
                  <a:pt x="6931" y="2099"/>
                  <a:pt x="6931" y="2099"/>
                  <a:pt x="6931" y="2099"/>
                </a:cubicBezTo>
                <a:cubicBezTo>
                  <a:pt x="6937" y="2093"/>
                  <a:pt x="6943" y="2093"/>
                  <a:pt x="6943" y="2087"/>
                </a:cubicBezTo>
                <a:cubicBezTo>
                  <a:pt x="6943" y="2081"/>
                  <a:pt x="6943" y="2075"/>
                  <a:pt x="6943" y="2069"/>
                </a:cubicBezTo>
                <a:cubicBezTo>
                  <a:pt x="6937" y="2063"/>
                  <a:pt x="6937" y="2063"/>
                  <a:pt x="6937" y="2057"/>
                </a:cubicBezTo>
                <a:cubicBezTo>
                  <a:pt x="6931" y="2052"/>
                  <a:pt x="6937" y="2052"/>
                  <a:pt x="6931" y="2046"/>
                </a:cubicBezTo>
                <a:cubicBezTo>
                  <a:pt x="6931" y="2040"/>
                  <a:pt x="6919" y="2046"/>
                  <a:pt x="6919" y="2040"/>
                </a:cubicBezTo>
                <a:cubicBezTo>
                  <a:pt x="6919" y="2034"/>
                  <a:pt x="6919" y="2028"/>
                  <a:pt x="6925" y="2022"/>
                </a:cubicBezTo>
                <a:cubicBezTo>
                  <a:pt x="6931" y="2022"/>
                  <a:pt x="6937" y="2022"/>
                  <a:pt x="6937" y="2022"/>
                </a:cubicBezTo>
                <a:cubicBezTo>
                  <a:pt x="6943" y="2022"/>
                  <a:pt x="6955" y="2022"/>
                  <a:pt x="6961" y="2022"/>
                </a:cubicBezTo>
                <a:cubicBezTo>
                  <a:pt x="6967" y="2016"/>
                  <a:pt x="6967" y="2016"/>
                  <a:pt x="6973" y="2016"/>
                </a:cubicBezTo>
                <a:cubicBezTo>
                  <a:pt x="6979" y="2010"/>
                  <a:pt x="6979" y="2010"/>
                  <a:pt x="6984" y="2004"/>
                </a:cubicBezTo>
                <a:cubicBezTo>
                  <a:pt x="6984" y="2004"/>
                  <a:pt x="6984" y="1998"/>
                  <a:pt x="6984" y="1992"/>
                </a:cubicBezTo>
                <a:cubicBezTo>
                  <a:pt x="6984" y="1992"/>
                  <a:pt x="6984" y="1986"/>
                  <a:pt x="6984" y="1980"/>
                </a:cubicBezTo>
                <a:cubicBezTo>
                  <a:pt x="6984" y="1980"/>
                  <a:pt x="6984" y="1975"/>
                  <a:pt x="6984" y="1968"/>
                </a:cubicBezTo>
                <a:cubicBezTo>
                  <a:pt x="7056" y="1968"/>
                  <a:pt x="7056" y="1968"/>
                  <a:pt x="7056" y="1968"/>
                </a:cubicBezTo>
                <a:cubicBezTo>
                  <a:pt x="7056" y="1957"/>
                  <a:pt x="7056" y="1951"/>
                  <a:pt x="7056" y="1939"/>
                </a:cubicBezTo>
                <a:cubicBezTo>
                  <a:pt x="7056" y="1933"/>
                  <a:pt x="7056" y="1933"/>
                  <a:pt x="7056" y="1927"/>
                </a:cubicBezTo>
                <a:cubicBezTo>
                  <a:pt x="7097" y="1927"/>
                  <a:pt x="7097" y="1927"/>
                  <a:pt x="7097" y="1927"/>
                </a:cubicBezTo>
                <a:cubicBezTo>
                  <a:pt x="7097" y="1939"/>
                  <a:pt x="7091" y="1951"/>
                  <a:pt x="7097" y="1963"/>
                </a:cubicBezTo>
                <a:cubicBezTo>
                  <a:pt x="7097" y="1968"/>
                  <a:pt x="7097" y="1968"/>
                  <a:pt x="7097" y="1975"/>
                </a:cubicBezTo>
                <a:cubicBezTo>
                  <a:pt x="7103" y="1975"/>
                  <a:pt x="7109" y="1975"/>
                  <a:pt x="7121" y="1975"/>
                </a:cubicBezTo>
                <a:cubicBezTo>
                  <a:pt x="7127" y="1975"/>
                  <a:pt x="7127" y="1975"/>
                  <a:pt x="7133" y="1975"/>
                </a:cubicBezTo>
                <a:cubicBezTo>
                  <a:pt x="7145" y="1975"/>
                  <a:pt x="7150" y="1963"/>
                  <a:pt x="7162" y="1957"/>
                </a:cubicBezTo>
                <a:cubicBezTo>
                  <a:pt x="7168" y="1951"/>
                  <a:pt x="7168" y="1945"/>
                  <a:pt x="7174" y="1945"/>
                </a:cubicBezTo>
                <a:cubicBezTo>
                  <a:pt x="7180" y="1939"/>
                  <a:pt x="7180" y="1933"/>
                  <a:pt x="7186" y="1933"/>
                </a:cubicBezTo>
                <a:cubicBezTo>
                  <a:pt x="7192" y="1927"/>
                  <a:pt x="7192" y="1927"/>
                  <a:pt x="7198" y="1927"/>
                </a:cubicBezTo>
                <a:cubicBezTo>
                  <a:pt x="7210" y="1927"/>
                  <a:pt x="7210" y="1927"/>
                  <a:pt x="7210" y="1927"/>
                </a:cubicBezTo>
                <a:cubicBezTo>
                  <a:pt x="7216" y="1927"/>
                  <a:pt x="7222" y="1927"/>
                  <a:pt x="7234" y="1927"/>
                </a:cubicBezTo>
                <a:cubicBezTo>
                  <a:pt x="7234" y="1927"/>
                  <a:pt x="7239" y="1921"/>
                  <a:pt x="7245" y="1921"/>
                </a:cubicBezTo>
                <a:cubicBezTo>
                  <a:pt x="7245" y="1915"/>
                  <a:pt x="7251" y="1921"/>
                  <a:pt x="7257" y="1915"/>
                </a:cubicBezTo>
                <a:cubicBezTo>
                  <a:pt x="7257" y="1915"/>
                  <a:pt x="7251" y="1909"/>
                  <a:pt x="7257" y="1903"/>
                </a:cubicBezTo>
                <a:cubicBezTo>
                  <a:pt x="7263" y="1891"/>
                  <a:pt x="7263" y="1891"/>
                  <a:pt x="7263" y="1891"/>
                </a:cubicBezTo>
                <a:lnTo>
                  <a:pt x="7269" y="1886"/>
                </a:lnTo>
                <a:cubicBezTo>
                  <a:pt x="7275" y="1880"/>
                  <a:pt x="7281" y="1880"/>
                  <a:pt x="7281" y="1880"/>
                </a:cubicBezTo>
                <a:cubicBezTo>
                  <a:pt x="7287" y="1874"/>
                  <a:pt x="7293" y="1874"/>
                  <a:pt x="7293" y="1874"/>
                </a:cubicBezTo>
                <a:cubicBezTo>
                  <a:pt x="7299" y="1868"/>
                  <a:pt x="7299" y="1862"/>
                  <a:pt x="7299" y="1862"/>
                </a:cubicBezTo>
                <a:cubicBezTo>
                  <a:pt x="7305" y="1856"/>
                  <a:pt x="7305" y="1850"/>
                  <a:pt x="7311" y="1850"/>
                </a:cubicBezTo>
                <a:cubicBezTo>
                  <a:pt x="7311" y="1844"/>
                  <a:pt x="7316" y="1850"/>
                  <a:pt x="7322" y="1844"/>
                </a:cubicBezTo>
                <a:cubicBezTo>
                  <a:pt x="7328" y="1838"/>
                  <a:pt x="7328" y="1832"/>
                  <a:pt x="7334" y="1820"/>
                </a:cubicBezTo>
                <a:cubicBezTo>
                  <a:pt x="7334" y="1820"/>
                  <a:pt x="7334" y="1814"/>
                  <a:pt x="7340" y="1809"/>
                </a:cubicBezTo>
                <a:cubicBezTo>
                  <a:pt x="7340" y="1809"/>
                  <a:pt x="7346" y="1809"/>
                  <a:pt x="7352" y="1809"/>
                </a:cubicBezTo>
                <a:cubicBezTo>
                  <a:pt x="7358" y="1809"/>
                  <a:pt x="7358" y="1809"/>
                  <a:pt x="7364" y="1802"/>
                </a:cubicBezTo>
                <a:cubicBezTo>
                  <a:pt x="7364" y="1802"/>
                  <a:pt x="7364" y="1797"/>
                  <a:pt x="7364" y="1791"/>
                </a:cubicBezTo>
                <a:cubicBezTo>
                  <a:pt x="7364" y="1785"/>
                  <a:pt x="7370" y="1785"/>
                  <a:pt x="7370" y="1779"/>
                </a:cubicBezTo>
                <a:cubicBezTo>
                  <a:pt x="7376" y="1779"/>
                  <a:pt x="7382" y="1779"/>
                  <a:pt x="7382" y="1779"/>
                </a:cubicBezTo>
                <a:cubicBezTo>
                  <a:pt x="7388" y="1773"/>
                  <a:pt x="7393" y="1773"/>
                  <a:pt x="7393" y="1767"/>
                </a:cubicBezTo>
                <a:cubicBezTo>
                  <a:pt x="7400" y="1755"/>
                  <a:pt x="7393" y="1743"/>
                  <a:pt x="7393" y="1731"/>
                </a:cubicBezTo>
                <a:close/>
                <a:moveTo>
                  <a:pt x="4281" y="848"/>
                </a:moveTo>
                <a:lnTo>
                  <a:pt x="4281" y="848"/>
                </a:lnTo>
                <a:cubicBezTo>
                  <a:pt x="4322" y="889"/>
                  <a:pt x="4322" y="889"/>
                  <a:pt x="4322" y="889"/>
                </a:cubicBezTo>
                <a:cubicBezTo>
                  <a:pt x="4370" y="907"/>
                  <a:pt x="4370" y="907"/>
                  <a:pt x="4370" y="907"/>
                </a:cubicBezTo>
                <a:cubicBezTo>
                  <a:pt x="4423" y="889"/>
                  <a:pt x="4423" y="889"/>
                  <a:pt x="4423" y="889"/>
                </a:cubicBezTo>
                <a:cubicBezTo>
                  <a:pt x="4423" y="889"/>
                  <a:pt x="4423" y="877"/>
                  <a:pt x="4447" y="889"/>
                </a:cubicBezTo>
                <a:cubicBezTo>
                  <a:pt x="4470" y="895"/>
                  <a:pt x="4482" y="901"/>
                  <a:pt x="4494" y="901"/>
                </a:cubicBezTo>
                <a:cubicBezTo>
                  <a:pt x="4512" y="901"/>
                  <a:pt x="4536" y="913"/>
                  <a:pt x="4536" y="901"/>
                </a:cubicBezTo>
                <a:cubicBezTo>
                  <a:pt x="4542" y="889"/>
                  <a:pt x="4571" y="877"/>
                  <a:pt x="4571" y="877"/>
                </a:cubicBezTo>
                <a:cubicBezTo>
                  <a:pt x="4571" y="877"/>
                  <a:pt x="4595" y="895"/>
                  <a:pt x="4607" y="895"/>
                </a:cubicBezTo>
                <a:cubicBezTo>
                  <a:pt x="4619" y="895"/>
                  <a:pt x="4642" y="901"/>
                  <a:pt x="4648" y="895"/>
                </a:cubicBezTo>
                <a:cubicBezTo>
                  <a:pt x="4660" y="889"/>
                  <a:pt x="4654" y="889"/>
                  <a:pt x="4672" y="889"/>
                </a:cubicBezTo>
                <a:cubicBezTo>
                  <a:pt x="4720" y="889"/>
                  <a:pt x="4720" y="889"/>
                  <a:pt x="4720" y="889"/>
                </a:cubicBezTo>
                <a:cubicBezTo>
                  <a:pt x="4725" y="901"/>
                  <a:pt x="4702" y="919"/>
                  <a:pt x="4714" y="925"/>
                </a:cubicBezTo>
                <a:cubicBezTo>
                  <a:pt x="4755" y="931"/>
                  <a:pt x="4773" y="919"/>
                  <a:pt x="4773" y="919"/>
                </a:cubicBezTo>
                <a:cubicBezTo>
                  <a:pt x="4808" y="919"/>
                  <a:pt x="4808" y="919"/>
                  <a:pt x="4808" y="919"/>
                </a:cubicBezTo>
                <a:cubicBezTo>
                  <a:pt x="4856" y="901"/>
                  <a:pt x="4856" y="901"/>
                  <a:pt x="4856" y="901"/>
                </a:cubicBezTo>
                <a:cubicBezTo>
                  <a:pt x="4856" y="901"/>
                  <a:pt x="4856" y="889"/>
                  <a:pt x="4880" y="889"/>
                </a:cubicBezTo>
                <a:cubicBezTo>
                  <a:pt x="4897" y="889"/>
                  <a:pt x="4909" y="860"/>
                  <a:pt x="4909" y="860"/>
                </a:cubicBezTo>
                <a:cubicBezTo>
                  <a:pt x="4897" y="824"/>
                  <a:pt x="4897" y="824"/>
                  <a:pt x="4897" y="824"/>
                </a:cubicBezTo>
                <a:cubicBezTo>
                  <a:pt x="4856" y="848"/>
                  <a:pt x="4856" y="848"/>
                  <a:pt x="4856" y="848"/>
                </a:cubicBezTo>
                <a:cubicBezTo>
                  <a:pt x="4838" y="800"/>
                  <a:pt x="4838" y="800"/>
                  <a:pt x="4838" y="800"/>
                </a:cubicBezTo>
                <a:cubicBezTo>
                  <a:pt x="4886" y="795"/>
                  <a:pt x="4886" y="795"/>
                  <a:pt x="4886" y="795"/>
                </a:cubicBezTo>
                <a:cubicBezTo>
                  <a:pt x="4903" y="753"/>
                  <a:pt x="4903" y="753"/>
                  <a:pt x="4903" y="753"/>
                </a:cubicBezTo>
                <a:cubicBezTo>
                  <a:pt x="4886" y="718"/>
                  <a:pt x="4886" y="718"/>
                  <a:pt x="4886" y="718"/>
                </a:cubicBezTo>
                <a:cubicBezTo>
                  <a:pt x="4921" y="718"/>
                  <a:pt x="4921" y="718"/>
                  <a:pt x="4921" y="718"/>
                </a:cubicBezTo>
                <a:cubicBezTo>
                  <a:pt x="4980" y="723"/>
                  <a:pt x="4980" y="723"/>
                  <a:pt x="4980" y="723"/>
                </a:cubicBezTo>
                <a:cubicBezTo>
                  <a:pt x="4980" y="723"/>
                  <a:pt x="4998" y="723"/>
                  <a:pt x="5010" y="718"/>
                </a:cubicBezTo>
                <a:cubicBezTo>
                  <a:pt x="5016" y="706"/>
                  <a:pt x="5010" y="676"/>
                  <a:pt x="5010" y="676"/>
                </a:cubicBezTo>
                <a:cubicBezTo>
                  <a:pt x="5010" y="676"/>
                  <a:pt x="4957" y="646"/>
                  <a:pt x="4986" y="646"/>
                </a:cubicBezTo>
                <a:cubicBezTo>
                  <a:pt x="5034" y="646"/>
                  <a:pt x="5034" y="646"/>
                  <a:pt x="5034" y="646"/>
                </a:cubicBezTo>
                <a:cubicBezTo>
                  <a:pt x="5052" y="646"/>
                  <a:pt x="5063" y="652"/>
                  <a:pt x="5063" y="640"/>
                </a:cubicBezTo>
                <a:cubicBezTo>
                  <a:pt x="5063" y="623"/>
                  <a:pt x="5040" y="599"/>
                  <a:pt x="5040" y="599"/>
                </a:cubicBezTo>
                <a:cubicBezTo>
                  <a:pt x="5040" y="599"/>
                  <a:pt x="5010" y="599"/>
                  <a:pt x="4992" y="587"/>
                </a:cubicBezTo>
                <a:cubicBezTo>
                  <a:pt x="4980" y="575"/>
                  <a:pt x="4951" y="581"/>
                  <a:pt x="4951" y="581"/>
                </a:cubicBezTo>
                <a:cubicBezTo>
                  <a:pt x="4909" y="599"/>
                  <a:pt x="4909" y="599"/>
                  <a:pt x="4909" y="599"/>
                </a:cubicBezTo>
                <a:cubicBezTo>
                  <a:pt x="4880" y="617"/>
                  <a:pt x="4880" y="617"/>
                  <a:pt x="4880" y="617"/>
                </a:cubicBezTo>
                <a:cubicBezTo>
                  <a:pt x="4874" y="587"/>
                  <a:pt x="4874" y="587"/>
                  <a:pt x="4874" y="587"/>
                </a:cubicBezTo>
                <a:cubicBezTo>
                  <a:pt x="4915" y="575"/>
                  <a:pt x="4915" y="575"/>
                  <a:pt x="4915" y="575"/>
                </a:cubicBezTo>
                <a:cubicBezTo>
                  <a:pt x="4915" y="575"/>
                  <a:pt x="4909" y="563"/>
                  <a:pt x="4921" y="557"/>
                </a:cubicBezTo>
                <a:cubicBezTo>
                  <a:pt x="4933" y="557"/>
                  <a:pt x="4957" y="540"/>
                  <a:pt x="4957" y="540"/>
                </a:cubicBezTo>
                <a:cubicBezTo>
                  <a:pt x="4998" y="540"/>
                  <a:pt x="4998" y="540"/>
                  <a:pt x="4998" y="540"/>
                </a:cubicBezTo>
                <a:cubicBezTo>
                  <a:pt x="5016" y="563"/>
                  <a:pt x="5016" y="563"/>
                  <a:pt x="5016" y="563"/>
                </a:cubicBezTo>
                <a:cubicBezTo>
                  <a:pt x="5075" y="569"/>
                  <a:pt x="5075" y="569"/>
                  <a:pt x="5075" y="569"/>
                </a:cubicBezTo>
                <a:cubicBezTo>
                  <a:pt x="5075" y="569"/>
                  <a:pt x="5099" y="575"/>
                  <a:pt x="5111" y="563"/>
                </a:cubicBezTo>
                <a:cubicBezTo>
                  <a:pt x="5123" y="552"/>
                  <a:pt x="5152" y="534"/>
                  <a:pt x="5152" y="534"/>
                </a:cubicBezTo>
                <a:cubicBezTo>
                  <a:pt x="5105" y="498"/>
                  <a:pt x="5105" y="498"/>
                  <a:pt x="5105" y="498"/>
                </a:cubicBezTo>
                <a:cubicBezTo>
                  <a:pt x="5158" y="492"/>
                  <a:pt x="5158" y="492"/>
                  <a:pt x="5158" y="492"/>
                </a:cubicBezTo>
                <a:cubicBezTo>
                  <a:pt x="5182" y="522"/>
                  <a:pt x="5182" y="522"/>
                  <a:pt x="5182" y="522"/>
                </a:cubicBezTo>
                <a:cubicBezTo>
                  <a:pt x="5229" y="516"/>
                  <a:pt x="5229" y="516"/>
                  <a:pt x="5229" y="516"/>
                </a:cubicBezTo>
                <a:cubicBezTo>
                  <a:pt x="5283" y="498"/>
                  <a:pt x="5283" y="498"/>
                  <a:pt x="5283" y="498"/>
                </a:cubicBezTo>
                <a:cubicBezTo>
                  <a:pt x="5259" y="463"/>
                  <a:pt x="5259" y="463"/>
                  <a:pt x="5259" y="463"/>
                </a:cubicBezTo>
                <a:cubicBezTo>
                  <a:pt x="5224" y="445"/>
                  <a:pt x="5224" y="445"/>
                  <a:pt x="5224" y="445"/>
                </a:cubicBezTo>
                <a:cubicBezTo>
                  <a:pt x="5289" y="445"/>
                  <a:pt x="5289" y="445"/>
                  <a:pt x="5289" y="445"/>
                </a:cubicBezTo>
                <a:cubicBezTo>
                  <a:pt x="5330" y="445"/>
                  <a:pt x="5330" y="445"/>
                  <a:pt x="5330" y="445"/>
                </a:cubicBezTo>
                <a:cubicBezTo>
                  <a:pt x="5348" y="421"/>
                  <a:pt x="5348" y="421"/>
                  <a:pt x="5348" y="421"/>
                </a:cubicBezTo>
                <a:cubicBezTo>
                  <a:pt x="5401" y="409"/>
                  <a:pt x="5401" y="409"/>
                  <a:pt x="5401" y="409"/>
                </a:cubicBezTo>
                <a:cubicBezTo>
                  <a:pt x="5449" y="374"/>
                  <a:pt x="5449" y="374"/>
                  <a:pt x="5449" y="374"/>
                </a:cubicBezTo>
                <a:cubicBezTo>
                  <a:pt x="5449" y="374"/>
                  <a:pt x="5496" y="356"/>
                  <a:pt x="5508" y="356"/>
                </a:cubicBezTo>
                <a:cubicBezTo>
                  <a:pt x="5526" y="350"/>
                  <a:pt x="5561" y="320"/>
                  <a:pt x="5561" y="320"/>
                </a:cubicBezTo>
                <a:cubicBezTo>
                  <a:pt x="5615" y="314"/>
                  <a:pt x="5615" y="314"/>
                  <a:pt x="5615" y="314"/>
                </a:cubicBezTo>
                <a:cubicBezTo>
                  <a:pt x="5645" y="297"/>
                  <a:pt x="5645" y="297"/>
                  <a:pt x="5645" y="297"/>
                </a:cubicBezTo>
                <a:cubicBezTo>
                  <a:pt x="5621" y="267"/>
                  <a:pt x="5621" y="267"/>
                  <a:pt x="5621" y="267"/>
                </a:cubicBezTo>
                <a:cubicBezTo>
                  <a:pt x="5621" y="267"/>
                  <a:pt x="5591" y="285"/>
                  <a:pt x="5579" y="285"/>
                </a:cubicBezTo>
                <a:cubicBezTo>
                  <a:pt x="5573" y="285"/>
                  <a:pt x="5532" y="308"/>
                  <a:pt x="5520" y="297"/>
                </a:cubicBezTo>
                <a:cubicBezTo>
                  <a:pt x="5508" y="291"/>
                  <a:pt x="5520" y="285"/>
                  <a:pt x="5496" y="285"/>
                </a:cubicBezTo>
                <a:cubicBezTo>
                  <a:pt x="5472" y="285"/>
                  <a:pt x="5425" y="291"/>
                  <a:pt x="5425" y="291"/>
                </a:cubicBezTo>
                <a:cubicBezTo>
                  <a:pt x="5437" y="261"/>
                  <a:pt x="5437" y="261"/>
                  <a:pt x="5437" y="261"/>
                </a:cubicBezTo>
                <a:cubicBezTo>
                  <a:pt x="5490" y="255"/>
                  <a:pt x="5490" y="255"/>
                  <a:pt x="5490" y="255"/>
                </a:cubicBezTo>
                <a:cubicBezTo>
                  <a:pt x="5556" y="255"/>
                  <a:pt x="5556" y="255"/>
                  <a:pt x="5556" y="255"/>
                </a:cubicBezTo>
                <a:cubicBezTo>
                  <a:pt x="5615" y="255"/>
                  <a:pt x="5615" y="255"/>
                  <a:pt x="5615" y="255"/>
                </a:cubicBezTo>
                <a:cubicBezTo>
                  <a:pt x="5615" y="255"/>
                  <a:pt x="5650" y="237"/>
                  <a:pt x="5674" y="237"/>
                </a:cubicBezTo>
                <a:cubicBezTo>
                  <a:pt x="5698" y="237"/>
                  <a:pt x="5733" y="220"/>
                  <a:pt x="5733" y="220"/>
                </a:cubicBezTo>
                <a:cubicBezTo>
                  <a:pt x="5799" y="220"/>
                  <a:pt x="5799" y="220"/>
                  <a:pt x="5799" y="220"/>
                </a:cubicBezTo>
                <a:cubicBezTo>
                  <a:pt x="5799" y="220"/>
                  <a:pt x="5804" y="196"/>
                  <a:pt x="5811" y="184"/>
                </a:cubicBezTo>
                <a:cubicBezTo>
                  <a:pt x="5822" y="166"/>
                  <a:pt x="5804" y="148"/>
                  <a:pt x="5804" y="148"/>
                </a:cubicBezTo>
                <a:cubicBezTo>
                  <a:pt x="5751" y="160"/>
                  <a:pt x="5751" y="160"/>
                  <a:pt x="5751" y="160"/>
                </a:cubicBezTo>
                <a:cubicBezTo>
                  <a:pt x="5710" y="154"/>
                  <a:pt x="5710" y="154"/>
                  <a:pt x="5710" y="154"/>
                </a:cubicBezTo>
                <a:cubicBezTo>
                  <a:pt x="5698" y="125"/>
                  <a:pt x="5698" y="125"/>
                  <a:pt x="5698" y="125"/>
                </a:cubicBezTo>
                <a:cubicBezTo>
                  <a:pt x="5645" y="95"/>
                  <a:pt x="5645" y="95"/>
                  <a:pt x="5645" y="95"/>
                </a:cubicBezTo>
                <a:cubicBezTo>
                  <a:pt x="5597" y="107"/>
                  <a:pt x="5597" y="107"/>
                  <a:pt x="5597" y="107"/>
                </a:cubicBezTo>
                <a:cubicBezTo>
                  <a:pt x="5538" y="107"/>
                  <a:pt x="5538" y="107"/>
                  <a:pt x="5538" y="107"/>
                </a:cubicBezTo>
                <a:cubicBezTo>
                  <a:pt x="5472" y="125"/>
                  <a:pt x="5472" y="125"/>
                  <a:pt x="5472" y="125"/>
                </a:cubicBezTo>
                <a:cubicBezTo>
                  <a:pt x="5479" y="101"/>
                  <a:pt x="5479" y="101"/>
                  <a:pt x="5479" y="101"/>
                </a:cubicBezTo>
                <a:cubicBezTo>
                  <a:pt x="5425" y="95"/>
                  <a:pt x="5425" y="95"/>
                  <a:pt x="5425" y="95"/>
                </a:cubicBezTo>
                <a:cubicBezTo>
                  <a:pt x="5425" y="95"/>
                  <a:pt x="5390" y="107"/>
                  <a:pt x="5384" y="101"/>
                </a:cubicBezTo>
                <a:cubicBezTo>
                  <a:pt x="5378" y="89"/>
                  <a:pt x="5372" y="77"/>
                  <a:pt x="5372" y="77"/>
                </a:cubicBezTo>
                <a:cubicBezTo>
                  <a:pt x="5330" y="77"/>
                  <a:pt x="5330" y="77"/>
                  <a:pt x="5330" y="77"/>
                </a:cubicBezTo>
                <a:cubicBezTo>
                  <a:pt x="5301" y="59"/>
                  <a:pt x="5271" y="59"/>
                  <a:pt x="5271" y="59"/>
                </a:cubicBezTo>
                <a:cubicBezTo>
                  <a:pt x="5271" y="59"/>
                  <a:pt x="5271" y="107"/>
                  <a:pt x="5265" y="101"/>
                </a:cubicBezTo>
                <a:cubicBezTo>
                  <a:pt x="5253" y="101"/>
                  <a:pt x="5241" y="113"/>
                  <a:pt x="5229" y="101"/>
                </a:cubicBezTo>
                <a:cubicBezTo>
                  <a:pt x="5218" y="83"/>
                  <a:pt x="5224" y="77"/>
                  <a:pt x="5206" y="77"/>
                </a:cubicBezTo>
                <a:cubicBezTo>
                  <a:pt x="5188" y="77"/>
                  <a:pt x="5182" y="77"/>
                  <a:pt x="5170" y="77"/>
                </a:cubicBezTo>
                <a:cubicBezTo>
                  <a:pt x="5158" y="77"/>
                  <a:pt x="5158" y="107"/>
                  <a:pt x="5158" y="107"/>
                </a:cubicBezTo>
                <a:cubicBezTo>
                  <a:pt x="5140" y="125"/>
                  <a:pt x="5105" y="107"/>
                  <a:pt x="5105" y="107"/>
                </a:cubicBezTo>
                <a:cubicBezTo>
                  <a:pt x="5075" y="77"/>
                  <a:pt x="5052" y="77"/>
                  <a:pt x="5052" y="77"/>
                </a:cubicBezTo>
                <a:cubicBezTo>
                  <a:pt x="4998" y="71"/>
                  <a:pt x="4998" y="71"/>
                  <a:pt x="4998" y="71"/>
                </a:cubicBezTo>
                <a:cubicBezTo>
                  <a:pt x="4998" y="71"/>
                  <a:pt x="4957" y="59"/>
                  <a:pt x="4957" y="71"/>
                </a:cubicBezTo>
                <a:cubicBezTo>
                  <a:pt x="4945" y="101"/>
                  <a:pt x="4957" y="125"/>
                  <a:pt x="4957" y="125"/>
                </a:cubicBezTo>
                <a:cubicBezTo>
                  <a:pt x="4933" y="125"/>
                  <a:pt x="4933" y="125"/>
                  <a:pt x="4933" y="125"/>
                </a:cubicBezTo>
                <a:cubicBezTo>
                  <a:pt x="4897" y="107"/>
                  <a:pt x="4897" y="107"/>
                  <a:pt x="4897" y="107"/>
                </a:cubicBezTo>
                <a:cubicBezTo>
                  <a:pt x="4897" y="107"/>
                  <a:pt x="4891" y="95"/>
                  <a:pt x="4874" y="95"/>
                </a:cubicBezTo>
                <a:cubicBezTo>
                  <a:pt x="4820" y="95"/>
                  <a:pt x="4820" y="95"/>
                  <a:pt x="4820" y="95"/>
                </a:cubicBezTo>
                <a:cubicBezTo>
                  <a:pt x="4820" y="119"/>
                  <a:pt x="4820" y="119"/>
                  <a:pt x="4820" y="119"/>
                </a:cubicBezTo>
                <a:cubicBezTo>
                  <a:pt x="4773" y="119"/>
                  <a:pt x="4773" y="119"/>
                  <a:pt x="4773" y="119"/>
                </a:cubicBezTo>
                <a:cubicBezTo>
                  <a:pt x="4749" y="107"/>
                  <a:pt x="4702" y="113"/>
                  <a:pt x="4702" y="113"/>
                </a:cubicBezTo>
                <a:cubicBezTo>
                  <a:pt x="4684" y="131"/>
                  <a:pt x="4648" y="136"/>
                  <a:pt x="4648" y="136"/>
                </a:cubicBezTo>
                <a:cubicBezTo>
                  <a:pt x="4619" y="172"/>
                  <a:pt x="4619" y="172"/>
                  <a:pt x="4619" y="172"/>
                </a:cubicBezTo>
                <a:cubicBezTo>
                  <a:pt x="4684" y="172"/>
                  <a:pt x="4684" y="172"/>
                  <a:pt x="4684" y="172"/>
                </a:cubicBezTo>
                <a:cubicBezTo>
                  <a:pt x="4702" y="184"/>
                  <a:pt x="4767" y="202"/>
                  <a:pt x="4767" y="202"/>
                </a:cubicBezTo>
                <a:cubicBezTo>
                  <a:pt x="4767" y="202"/>
                  <a:pt x="4785" y="190"/>
                  <a:pt x="4791" y="202"/>
                </a:cubicBezTo>
                <a:cubicBezTo>
                  <a:pt x="4797" y="220"/>
                  <a:pt x="4802" y="237"/>
                  <a:pt x="4802" y="237"/>
                </a:cubicBezTo>
                <a:cubicBezTo>
                  <a:pt x="4802" y="237"/>
                  <a:pt x="4761" y="243"/>
                  <a:pt x="4749" y="231"/>
                </a:cubicBezTo>
                <a:cubicBezTo>
                  <a:pt x="4737" y="220"/>
                  <a:pt x="4725" y="208"/>
                  <a:pt x="4708" y="208"/>
                </a:cubicBezTo>
                <a:cubicBezTo>
                  <a:pt x="4648" y="208"/>
                  <a:pt x="4648" y="208"/>
                  <a:pt x="4648" y="208"/>
                </a:cubicBezTo>
                <a:cubicBezTo>
                  <a:pt x="4648" y="208"/>
                  <a:pt x="4613" y="202"/>
                  <a:pt x="4601" y="190"/>
                </a:cubicBezTo>
                <a:cubicBezTo>
                  <a:pt x="4595" y="184"/>
                  <a:pt x="4589" y="160"/>
                  <a:pt x="4571" y="160"/>
                </a:cubicBezTo>
                <a:cubicBezTo>
                  <a:pt x="4559" y="166"/>
                  <a:pt x="4530" y="166"/>
                  <a:pt x="4530" y="166"/>
                </a:cubicBezTo>
                <a:cubicBezTo>
                  <a:pt x="4494" y="148"/>
                  <a:pt x="4494" y="148"/>
                  <a:pt x="4494" y="148"/>
                </a:cubicBezTo>
                <a:cubicBezTo>
                  <a:pt x="4494" y="148"/>
                  <a:pt x="4482" y="142"/>
                  <a:pt x="4470" y="148"/>
                </a:cubicBezTo>
                <a:cubicBezTo>
                  <a:pt x="4441" y="154"/>
                  <a:pt x="4441" y="154"/>
                  <a:pt x="4441" y="154"/>
                </a:cubicBezTo>
                <a:cubicBezTo>
                  <a:pt x="4435" y="178"/>
                  <a:pt x="4435" y="178"/>
                  <a:pt x="4435" y="178"/>
                </a:cubicBezTo>
                <a:cubicBezTo>
                  <a:pt x="4435" y="178"/>
                  <a:pt x="4447" y="208"/>
                  <a:pt x="4435" y="208"/>
                </a:cubicBezTo>
                <a:cubicBezTo>
                  <a:pt x="4393" y="208"/>
                  <a:pt x="4393" y="208"/>
                  <a:pt x="4393" y="208"/>
                </a:cubicBezTo>
                <a:cubicBezTo>
                  <a:pt x="4346" y="196"/>
                  <a:pt x="4346" y="196"/>
                  <a:pt x="4346" y="196"/>
                </a:cubicBezTo>
                <a:cubicBezTo>
                  <a:pt x="4322" y="196"/>
                  <a:pt x="4322" y="196"/>
                  <a:pt x="4322" y="196"/>
                </a:cubicBezTo>
                <a:cubicBezTo>
                  <a:pt x="4293" y="220"/>
                  <a:pt x="4293" y="220"/>
                  <a:pt x="4293" y="220"/>
                </a:cubicBezTo>
                <a:cubicBezTo>
                  <a:pt x="4293" y="220"/>
                  <a:pt x="4281" y="231"/>
                  <a:pt x="4269" y="231"/>
                </a:cubicBezTo>
                <a:cubicBezTo>
                  <a:pt x="4239" y="231"/>
                  <a:pt x="4239" y="231"/>
                  <a:pt x="4239" y="231"/>
                </a:cubicBezTo>
                <a:cubicBezTo>
                  <a:pt x="4210" y="231"/>
                  <a:pt x="4210" y="231"/>
                  <a:pt x="4210" y="231"/>
                </a:cubicBezTo>
                <a:cubicBezTo>
                  <a:pt x="4204" y="255"/>
                  <a:pt x="4204" y="255"/>
                  <a:pt x="4204" y="255"/>
                </a:cubicBezTo>
                <a:cubicBezTo>
                  <a:pt x="4144" y="249"/>
                  <a:pt x="4144" y="249"/>
                  <a:pt x="4144" y="249"/>
                </a:cubicBezTo>
                <a:cubicBezTo>
                  <a:pt x="4144" y="273"/>
                  <a:pt x="4144" y="273"/>
                  <a:pt x="4144" y="273"/>
                </a:cubicBezTo>
                <a:cubicBezTo>
                  <a:pt x="4180" y="279"/>
                  <a:pt x="4180" y="279"/>
                  <a:pt x="4180" y="279"/>
                </a:cubicBezTo>
                <a:cubicBezTo>
                  <a:pt x="4198" y="285"/>
                  <a:pt x="4198" y="285"/>
                  <a:pt x="4198" y="285"/>
                </a:cubicBezTo>
                <a:cubicBezTo>
                  <a:pt x="4198" y="320"/>
                  <a:pt x="4198" y="320"/>
                  <a:pt x="4198" y="320"/>
                </a:cubicBezTo>
                <a:cubicBezTo>
                  <a:pt x="4245" y="332"/>
                  <a:pt x="4245" y="332"/>
                  <a:pt x="4245" y="332"/>
                </a:cubicBezTo>
                <a:cubicBezTo>
                  <a:pt x="4245" y="332"/>
                  <a:pt x="4257" y="362"/>
                  <a:pt x="4269" y="362"/>
                </a:cubicBezTo>
                <a:cubicBezTo>
                  <a:pt x="4281" y="362"/>
                  <a:pt x="4316" y="362"/>
                  <a:pt x="4316" y="362"/>
                </a:cubicBezTo>
                <a:cubicBezTo>
                  <a:pt x="4316" y="362"/>
                  <a:pt x="4340" y="374"/>
                  <a:pt x="4358" y="379"/>
                </a:cubicBezTo>
                <a:cubicBezTo>
                  <a:pt x="4381" y="386"/>
                  <a:pt x="4411" y="386"/>
                  <a:pt x="4411" y="386"/>
                </a:cubicBezTo>
                <a:cubicBezTo>
                  <a:pt x="4435" y="350"/>
                  <a:pt x="4435" y="350"/>
                  <a:pt x="4435" y="350"/>
                </a:cubicBezTo>
                <a:cubicBezTo>
                  <a:pt x="4453" y="332"/>
                  <a:pt x="4453" y="332"/>
                  <a:pt x="4453" y="332"/>
                </a:cubicBezTo>
                <a:cubicBezTo>
                  <a:pt x="4512" y="326"/>
                  <a:pt x="4512" y="326"/>
                  <a:pt x="4512" y="326"/>
                </a:cubicBezTo>
                <a:cubicBezTo>
                  <a:pt x="4476" y="350"/>
                  <a:pt x="4476" y="350"/>
                  <a:pt x="4476" y="350"/>
                </a:cubicBezTo>
                <a:cubicBezTo>
                  <a:pt x="4447" y="386"/>
                  <a:pt x="4447" y="386"/>
                  <a:pt x="4447" y="386"/>
                </a:cubicBezTo>
                <a:cubicBezTo>
                  <a:pt x="4453" y="415"/>
                  <a:pt x="4453" y="415"/>
                  <a:pt x="4453" y="415"/>
                </a:cubicBezTo>
                <a:cubicBezTo>
                  <a:pt x="4536" y="415"/>
                  <a:pt x="4536" y="415"/>
                  <a:pt x="4536" y="415"/>
                </a:cubicBezTo>
                <a:cubicBezTo>
                  <a:pt x="4536" y="415"/>
                  <a:pt x="4601" y="433"/>
                  <a:pt x="4607" y="415"/>
                </a:cubicBezTo>
                <a:cubicBezTo>
                  <a:pt x="4613" y="397"/>
                  <a:pt x="4631" y="379"/>
                  <a:pt x="4631" y="379"/>
                </a:cubicBezTo>
                <a:cubicBezTo>
                  <a:pt x="4684" y="386"/>
                  <a:pt x="4684" y="386"/>
                  <a:pt x="4684" y="386"/>
                </a:cubicBezTo>
                <a:cubicBezTo>
                  <a:pt x="4755" y="386"/>
                  <a:pt x="4755" y="386"/>
                  <a:pt x="4755" y="386"/>
                </a:cubicBezTo>
                <a:cubicBezTo>
                  <a:pt x="4802" y="356"/>
                  <a:pt x="4802" y="356"/>
                  <a:pt x="4802" y="356"/>
                </a:cubicBezTo>
                <a:cubicBezTo>
                  <a:pt x="4826" y="332"/>
                  <a:pt x="4826" y="332"/>
                  <a:pt x="4826" y="332"/>
                </a:cubicBezTo>
                <a:cubicBezTo>
                  <a:pt x="4832" y="314"/>
                  <a:pt x="4832" y="314"/>
                  <a:pt x="4832" y="314"/>
                </a:cubicBezTo>
                <a:cubicBezTo>
                  <a:pt x="4832" y="314"/>
                  <a:pt x="4856" y="314"/>
                  <a:pt x="4874" y="314"/>
                </a:cubicBezTo>
                <a:cubicBezTo>
                  <a:pt x="4886" y="308"/>
                  <a:pt x="4921" y="291"/>
                  <a:pt x="4921" y="291"/>
                </a:cubicBezTo>
                <a:cubicBezTo>
                  <a:pt x="4969" y="297"/>
                  <a:pt x="4969" y="297"/>
                  <a:pt x="4969" y="297"/>
                </a:cubicBezTo>
                <a:cubicBezTo>
                  <a:pt x="4939" y="302"/>
                  <a:pt x="4939" y="302"/>
                  <a:pt x="4939" y="302"/>
                </a:cubicBezTo>
                <a:cubicBezTo>
                  <a:pt x="4891" y="326"/>
                  <a:pt x="4891" y="326"/>
                  <a:pt x="4891" y="326"/>
                </a:cubicBezTo>
                <a:cubicBezTo>
                  <a:pt x="4868" y="338"/>
                  <a:pt x="4844" y="356"/>
                  <a:pt x="4844" y="356"/>
                </a:cubicBezTo>
                <a:cubicBezTo>
                  <a:pt x="4909" y="350"/>
                  <a:pt x="4909" y="350"/>
                  <a:pt x="4909" y="350"/>
                </a:cubicBezTo>
                <a:cubicBezTo>
                  <a:pt x="4939" y="356"/>
                  <a:pt x="4939" y="356"/>
                  <a:pt x="4939" y="356"/>
                </a:cubicBezTo>
                <a:cubicBezTo>
                  <a:pt x="4963" y="362"/>
                  <a:pt x="4963" y="362"/>
                  <a:pt x="4963" y="362"/>
                </a:cubicBezTo>
                <a:cubicBezTo>
                  <a:pt x="4945" y="386"/>
                  <a:pt x="4945" y="386"/>
                  <a:pt x="4945" y="386"/>
                </a:cubicBezTo>
                <a:cubicBezTo>
                  <a:pt x="4880" y="386"/>
                  <a:pt x="4880" y="386"/>
                  <a:pt x="4880" y="386"/>
                </a:cubicBezTo>
                <a:cubicBezTo>
                  <a:pt x="4832" y="386"/>
                  <a:pt x="4832" y="386"/>
                  <a:pt x="4832" y="386"/>
                </a:cubicBezTo>
                <a:cubicBezTo>
                  <a:pt x="4802" y="397"/>
                  <a:pt x="4802" y="397"/>
                  <a:pt x="4802" y="397"/>
                </a:cubicBezTo>
                <a:cubicBezTo>
                  <a:pt x="4773" y="403"/>
                  <a:pt x="4773" y="403"/>
                  <a:pt x="4773" y="403"/>
                </a:cubicBezTo>
                <a:cubicBezTo>
                  <a:pt x="4749" y="415"/>
                  <a:pt x="4708" y="415"/>
                  <a:pt x="4708" y="415"/>
                </a:cubicBezTo>
                <a:cubicBezTo>
                  <a:pt x="4672" y="415"/>
                  <a:pt x="4672" y="415"/>
                  <a:pt x="4672" y="415"/>
                </a:cubicBezTo>
                <a:cubicBezTo>
                  <a:pt x="4636" y="421"/>
                  <a:pt x="4636" y="421"/>
                  <a:pt x="4636" y="421"/>
                </a:cubicBezTo>
                <a:cubicBezTo>
                  <a:pt x="4636" y="451"/>
                  <a:pt x="4636" y="451"/>
                  <a:pt x="4636" y="451"/>
                </a:cubicBezTo>
                <a:cubicBezTo>
                  <a:pt x="4672" y="457"/>
                  <a:pt x="4672" y="457"/>
                  <a:pt x="4672" y="457"/>
                </a:cubicBezTo>
                <a:cubicBezTo>
                  <a:pt x="4702" y="474"/>
                  <a:pt x="4702" y="474"/>
                  <a:pt x="4702" y="474"/>
                </a:cubicBezTo>
                <a:cubicBezTo>
                  <a:pt x="4714" y="504"/>
                  <a:pt x="4714" y="504"/>
                  <a:pt x="4714" y="504"/>
                </a:cubicBezTo>
                <a:cubicBezTo>
                  <a:pt x="4791" y="516"/>
                  <a:pt x="4791" y="516"/>
                  <a:pt x="4791" y="516"/>
                </a:cubicBezTo>
                <a:cubicBezTo>
                  <a:pt x="4755" y="522"/>
                  <a:pt x="4755" y="522"/>
                  <a:pt x="4755" y="522"/>
                </a:cubicBezTo>
                <a:cubicBezTo>
                  <a:pt x="4714" y="516"/>
                  <a:pt x="4714" y="516"/>
                  <a:pt x="4714" y="516"/>
                </a:cubicBezTo>
                <a:cubicBezTo>
                  <a:pt x="4714" y="516"/>
                  <a:pt x="4672" y="492"/>
                  <a:pt x="4654" y="486"/>
                </a:cubicBezTo>
                <a:cubicBezTo>
                  <a:pt x="4642" y="480"/>
                  <a:pt x="4595" y="445"/>
                  <a:pt x="4583" y="445"/>
                </a:cubicBezTo>
                <a:cubicBezTo>
                  <a:pt x="4571" y="445"/>
                  <a:pt x="4524" y="439"/>
                  <a:pt x="4524" y="439"/>
                </a:cubicBezTo>
                <a:cubicBezTo>
                  <a:pt x="4441" y="433"/>
                  <a:pt x="4441" y="433"/>
                  <a:pt x="4441" y="433"/>
                </a:cubicBezTo>
                <a:cubicBezTo>
                  <a:pt x="4435" y="463"/>
                  <a:pt x="4435" y="463"/>
                  <a:pt x="4435" y="463"/>
                </a:cubicBezTo>
                <a:cubicBezTo>
                  <a:pt x="4465" y="492"/>
                  <a:pt x="4465" y="492"/>
                  <a:pt x="4465" y="492"/>
                </a:cubicBezTo>
                <a:cubicBezTo>
                  <a:pt x="4506" y="522"/>
                  <a:pt x="4506" y="522"/>
                  <a:pt x="4506" y="522"/>
                </a:cubicBezTo>
                <a:cubicBezTo>
                  <a:pt x="4583" y="569"/>
                  <a:pt x="4583" y="569"/>
                  <a:pt x="4583" y="569"/>
                </a:cubicBezTo>
                <a:cubicBezTo>
                  <a:pt x="4631" y="587"/>
                  <a:pt x="4631" y="587"/>
                  <a:pt x="4631" y="587"/>
                </a:cubicBezTo>
                <a:cubicBezTo>
                  <a:pt x="4708" y="593"/>
                  <a:pt x="4708" y="593"/>
                  <a:pt x="4708" y="593"/>
                </a:cubicBezTo>
                <a:cubicBezTo>
                  <a:pt x="4708" y="593"/>
                  <a:pt x="4702" y="617"/>
                  <a:pt x="4690" y="617"/>
                </a:cubicBezTo>
                <a:cubicBezTo>
                  <a:pt x="4678" y="617"/>
                  <a:pt x="4660" y="611"/>
                  <a:pt x="4660" y="629"/>
                </a:cubicBezTo>
                <a:cubicBezTo>
                  <a:pt x="4660" y="658"/>
                  <a:pt x="4660" y="658"/>
                  <a:pt x="4660" y="658"/>
                </a:cubicBezTo>
                <a:cubicBezTo>
                  <a:pt x="4589" y="611"/>
                  <a:pt x="4589" y="611"/>
                  <a:pt x="4589" y="611"/>
                </a:cubicBezTo>
                <a:cubicBezTo>
                  <a:pt x="4542" y="605"/>
                  <a:pt x="4542" y="605"/>
                  <a:pt x="4542" y="605"/>
                </a:cubicBezTo>
                <a:cubicBezTo>
                  <a:pt x="4482" y="611"/>
                  <a:pt x="4482" y="611"/>
                  <a:pt x="4482" y="611"/>
                </a:cubicBezTo>
                <a:cubicBezTo>
                  <a:pt x="4435" y="617"/>
                  <a:pt x="4435" y="617"/>
                  <a:pt x="4435" y="617"/>
                </a:cubicBezTo>
                <a:cubicBezTo>
                  <a:pt x="4393" y="640"/>
                  <a:pt x="4393" y="640"/>
                  <a:pt x="4393" y="640"/>
                </a:cubicBezTo>
                <a:cubicBezTo>
                  <a:pt x="4393" y="670"/>
                  <a:pt x="4393" y="670"/>
                  <a:pt x="4393" y="670"/>
                </a:cubicBezTo>
                <a:cubicBezTo>
                  <a:pt x="4399" y="694"/>
                  <a:pt x="4399" y="694"/>
                  <a:pt x="4399" y="694"/>
                </a:cubicBezTo>
                <a:cubicBezTo>
                  <a:pt x="4441" y="700"/>
                  <a:pt x="4441" y="700"/>
                  <a:pt x="4441" y="700"/>
                </a:cubicBezTo>
                <a:cubicBezTo>
                  <a:pt x="4500" y="700"/>
                  <a:pt x="4500" y="700"/>
                  <a:pt x="4500" y="700"/>
                </a:cubicBezTo>
                <a:cubicBezTo>
                  <a:pt x="4554" y="694"/>
                  <a:pt x="4554" y="694"/>
                  <a:pt x="4554" y="694"/>
                </a:cubicBezTo>
                <a:cubicBezTo>
                  <a:pt x="4506" y="723"/>
                  <a:pt x="4506" y="723"/>
                  <a:pt x="4506" y="723"/>
                </a:cubicBezTo>
                <a:cubicBezTo>
                  <a:pt x="4518" y="753"/>
                  <a:pt x="4518" y="753"/>
                  <a:pt x="4518" y="753"/>
                </a:cubicBezTo>
                <a:cubicBezTo>
                  <a:pt x="4565" y="759"/>
                  <a:pt x="4565" y="759"/>
                  <a:pt x="4565" y="759"/>
                </a:cubicBezTo>
                <a:cubicBezTo>
                  <a:pt x="4565" y="759"/>
                  <a:pt x="4577" y="753"/>
                  <a:pt x="4595" y="747"/>
                </a:cubicBezTo>
                <a:cubicBezTo>
                  <a:pt x="4607" y="741"/>
                  <a:pt x="4654" y="711"/>
                  <a:pt x="4654" y="711"/>
                </a:cubicBezTo>
                <a:cubicBezTo>
                  <a:pt x="4636" y="747"/>
                  <a:pt x="4636" y="747"/>
                  <a:pt x="4636" y="747"/>
                </a:cubicBezTo>
                <a:cubicBezTo>
                  <a:pt x="4589" y="777"/>
                  <a:pt x="4589" y="777"/>
                  <a:pt x="4589" y="777"/>
                </a:cubicBezTo>
                <a:cubicBezTo>
                  <a:pt x="4542" y="783"/>
                  <a:pt x="4542" y="783"/>
                  <a:pt x="4542" y="783"/>
                </a:cubicBezTo>
                <a:cubicBezTo>
                  <a:pt x="4459" y="753"/>
                  <a:pt x="4459" y="753"/>
                  <a:pt x="4459" y="753"/>
                </a:cubicBezTo>
                <a:cubicBezTo>
                  <a:pt x="4459" y="753"/>
                  <a:pt x="4423" y="723"/>
                  <a:pt x="4399" y="723"/>
                </a:cubicBezTo>
                <a:cubicBezTo>
                  <a:pt x="4376" y="723"/>
                  <a:pt x="4334" y="729"/>
                  <a:pt x="4334" y="729"/>
                </a:cubicBezTo>
                <a:cubicBezTo>
                  <a:pt x="4346" y="759"/>
                  <a:pt x="4346" y="759"/>
                  <a:pt x="4346" y="759"/>
                </a:cubicBezTo>
                <a:cubicBezTo>
                  <a:pt x="4346" y="759"/>
                  <a:pt x="4370" y="806"/>
                  <a:pt x="4358" y="806"/>
                </a:cubicBezTo>
                <a:cubicBezTo>
                  <a:pt x="4346" y="806"/>
                  <a:pt x="4304" y="812"/>
                  <a:pt x="4304" y="812"/>
                </a:cubicBezTo>
                <a:lnTo>
                  <a:pt x="4281" y="848"/>
                </a:lnTo>
                <a:close/>
                <a:moveTo>
                  <a:pt x="4304" y="658"/>
                </a:moveTo>
                <a:lnTo>
                  <a:pt x="4304" y="658"/>
                </a:lnTo>
                <a:cubicBezTo>
                  <a:pt x="4334" y="658"/>
                  <a:pt x="4334" y="658"/>
                  <a:pt x="4334" y="658"/>
                </a:cubicBezTo>
                <a:cubicBezTo>
                  <a:pt x="4346" y="658"/>
                  <a:pt x="4340" y="634"/>
                  <a:pt x="4340" y="634"/>
                </a:cubicBezTo>
                <a:cubicBezTo>
                  <a:pt x="4340" y="599"/>
                  <a:pt x="4340" y="599"/>
                  <a:pt x="4340" y="599"/>
                </a:cubicBezTo>
                <a:cubicBezTo>
                  <a:pt x="4388" y="617"/>
                  <a:pt x="4388" y="617"/>
                  <a:pt x="4388" y="617"/>
                </a:cubicBezTo>
                <a:cubicBezTo>
                  <a:pt x="4388" y="617"/>
                  <a:pt x="4399" y="605"/>
                  <a:pt x="4399" y="593"/>
                </a:cubicBezTo>
                <a:cubicBezTo>
                  <a:pt x="4399" y="581"/>
                  <a:pt x="4435" y="593"/>
                  <a:pt x="4453" y="599"/>
                </a:cubicBezTo>
                <a:cubicBezTo>
                  <a:pt x="4465" y="605"/>
                  <a:pt x="4488" y="569"/>
                  <a:pt x="4488" y="569"/>
                </a:cubicBezTo>
                <a:cubicBezTo>
                  <a:pt x="4488" y="528"/>
                  <a:pt x="4488" y="528"/>
                  <a:pt x="4488" y="528"/>
                </a:cubicBezTo>
                <a:cubicBezTo>
                  <a:pt x="4429" y="510"/>
                  <a:pt x="4429" y="510"/>
                  <a:pt x="4429" y="510"/>
                </a:cubicBezTo>
                <a:cubicBezTo>
                  <a:pt x="4429" y="510"/>
                  <a:pt x="4417" y="510"/>
                  <a:pt x="4393" y="498"/>
                </a:cubicBezTo>
                <a:cubicBezTo>
                  <a:pt x="4376" y="474"/>
                  <a:pt x="4376" y="474"/>
                  <a:pt x="4376" y="474"/>
                </a:cubicBezTo>
                <a:cubicBezTo>
                  <a:pt x="4376" y="451"/>
                  <a:pt x="4376" y="451"/>
                  <a:pt x="4376" y="451"/>
                </a:cubicBezTo>
                <a:cubicBezTo>
                  <a:pt x="4340" y="427"/>
                  <a:pt x="4340" y="427"/>
                  <a:pt x="4340" y="427"/>
                </a:cubicBezTo>
                <a:cubicBezTo>
                  <a:pt x="4340" y="427"/>
                  <a:pt x="4328" y="451"/>
                  <a:pt x="4316" y="451"/>
                </a:cubicBezTo>
                <a:cubicBezTo>
                  <a:pt x="4304" y="445"/>
                  <a:pt x="4293" y="433"/>
                  <a:pt x="4293" y="421"/>
                </a:cubicBezTo>
                <a:cubicBezTo>
                  <a:pt x="4293" y="409"/>
                  <a:pt x="4275" y="403"/>
                  <a:pt x="4263" y="397"/>
                </a:cubicBezTo>
                <a:cubicBezTo>
                  <a:pt x="4257" y="391"/>
                  <a:pt x="4233" y="391"/>
                  <a:pt x="4204" y="379"/>
                </a:cubicBezTo>
                <a:cubicBezTo>
                  <a:pt x="4180" y="374"/>
                  <a:pt x="4174" y="350"/>
                  <a:pt x="4174" y="350"/>
                </a:cubicBezTo>
                <a:cubicBezTo>
                  <a:pt x="4144" y="326"/>
                  <a:pt x="4144" y="326"/>
                  <a:pt x="4144" y="326"/>
                </a:cubicBezTo>
                <a:cubicBezTo>
                  <a:pt x="4144" y="326"/>
                  <a:pt x="4109" y="297"/>
                  <a:pt x="4097" y="291"/>
                </a:cubicBezTo>
                <a:cubicBezTo>
                  <a:pt x="4085" y="291"/>
                  <a:pt x="4067" y="291"/>
                  <a:pt x="4067" y="291"/>
                </a:cubicBezTo>
                <a:cubicBezTo>
                  <a:pt x="4067" y="291"/>
                  <a:pt x="4008" y="297"/>
                  <a:pt x="4008" y="314"/>
                </a:cubicBezTo>
                <a:cubicBezTo>
                  <a:pt x="4049" y="314"/>
                  <a:pt x="4049" y="314"/>
                  <a:pt x="4049" y="314"/>
                </a:cubicBezTo>
                <a:cubicBezTo>
                  <a:pt x="4067" y="314"/>
                  <a:pt x="4061" y="320"/>
                  <a:pt x="4067" y="338"/>
                </a:cubicBezTo>
                <a:cubicBezTo>
                  <a:pt x="4067" y="350"/>
                  <a:pt x="4032" y="344"/>
                  <a:pt x="4032" y="344"/>
                </a:cubicBezTo>
                <a:cubicBezTo>
                  <a:pt x="3978" y="344"/>
                  <a:pt x="3978" y="344"/>
                  <a:pt x="3978" y="344"/>
                </a:cubicBezTo>
                <a:cubicBezTo>
                  <a:pt x="3955" y="350"/>
                  <a:pt x="3955" y="350"/>
                  <a:pt x="3955" y="350"/>
                </a:cubicBezTo>
                <a:cubicBezTo>
                  <a:pt x="3955" y="350"/>
                  <a:pt x="3978" y="368"/>
                  <a:pt x="3990" y="374"/>
                </a:cubicBezTo>
                <a:cubicBezTo>
                  <a:pt x="4008" y="379"/>
                  <a:pt x="3996" y="403"/>
                  <a:pt x="3996" y="403"/>
                </a:cubicBezTo>
                <a:cubicBezTo>
                  <a:pt x="3949" y="397"/>
                  <a:pt x="3949" y="397"/>
                  <a:pt x="3949" y="397"/>
                </a:cubicBezTo>
                <a:cubicBezTo>
                  <a:pt x="3919" y="403"/>
                  <a:pt x="3919" y="403"/>
                  <a:pt x="3919" y="403"/>
                </a:cubicBezTo>
                <a:cubicBezTo>
                  <a:pt x="3925" y="439"/>
                  <a:pt x="3925" y="439"/>
                  <a:pt x="3925" y="439"/>
                </a:cubicBezTo>
                <a:cubicBezTo>
                  <a:pt x="3895" y="457"/>
                  <a:pt x="3895" y="457"/>
                  <a:pt x="3895" y="457"/>
                </a:cubicBezTo>
                <a:cubicBezTo>
                  <a:pt x="3895" y="492"/>
                  <a:pt x="3895" y="492"/>
                  <a:pt x="3895" y="492"/>
                </a:cubicBezTo>
                <a:cubicBezTo>
                  <a:pt x="3937" y="492"/>
                  <a:pt x="3937" y="492"/>
                  <a:pt x="3937" y="492"/>
                </a:cubicBezTo>
                <a:cubicBezTo>
                  <a:pt x="3937" y="534"/>
                  <a:pt x="3937" y="534"/>
                  <a:pt x="3937" y="534"/>
                </a:cubicBezTo>
                <a:cubicBezTo>
                  <a:pt x="3978" y="557"/>
                  <a:pt x="3978" y="557"/>
                  <a:pt x="3978" y="557"/>
                </a:cubicBezTo>
                <a:cubicBezTo>
                  <a:pt x="4020" y="552"/>
                  <a:pt x="4020" y="552"/>
                  <a:pt x="4020" y="552"/>
                </a:cubicBezTo>
                <a:cubicBezTo>
                  <a:pt x="4061" y="540"/>
                  <a:pt x="4061" y="540"/>
                  <a:pt x="4061" y="540"/>
                </a:cubicBezTo>
                <a:cubicBezTo>
                  <a:pt x="4115" y="534"/>
                  <a:pt x="4115" y="534"/>
                  <a:pt x="4115" y="534"/>
                </a:cubicBezTo>
                <a:cubicBezTo>
                  <a:pt x="4138" y="563"/>
                  <a:pt x="4138" y="563"/>
                  <a:pt x="4138" y="563"/>
                </a:cubicBezTo>
                <a:cubicBezTo>
                  <a:pt x="4138" y="563"/>
                  <a:pt x="4103" y="575"/>
                  <a:pt x="4091" y="575"/>
                </a:cubicBezTo>
                <a:cubicBezTo>
                  <a:pt x="4044" y="575"/>
                  <a:pt x="4044" y="575"/>
                  <a:pt x="4044" y="575"/>
                </a:cubicBezTo>
                <a:cubicBezTo>
                  <a:pt x="4008" y="593"/>
                  <a:pt x="4008" y="593"/>
                  <a:pt x="4008" y="593"/>
                </a:cubicBezTo>
                <a:cubicBezTo>
                  <a:pt x="4056" y="623"/>
                  <a:pt x="4056" y="623"/>
                  <a:pt x="4056" y="623"/>
                </a:cubicBezTo>
                <a:cubicBezTo>
                  <a:pt x="4085" y="658"/>
                  <a:pt x="4085" y="658"/>
                  <a:pt x="4085" y="658"/>
                </a:cubicBezTo>
                <a:cubicBezTo>
                  <a:pt x="4168" y="676"/>
                  <a:pt x="4168" y="676"/>
                  <a:pt x="4168" y="676"/>
                </a:cubicBezTo>
                <a:cubicBezTo>
                  <a:pt x="4227" y="670"/>
                  <a:pt x="4227" y="670"/>
                  <a:pt x="4227" y="670"/>
                </a:cubicBezTo>
                <a:cubicBezTo>
                  <a:pt x="4287" y="682"/>
                  <a:pt x="4287" y="682"/>
                  <a:pt x="4287" y="682"/>
                </a:cubicBezTo>
                <a:lnTo>
                  <a:pt x="4304" y="658"/>
                </a:lnTo>
                <a:close/>
                <a:moveTo>
                  <a:pt x="4156" y="759"/>
                </a:moveTo>
                <a:lnTo>
                  <a:pt x="4156" y="759"/>
                </a:lnTo>
                <a:cubicBezTo>
                  <a:pt x="4133" y="800"/>
                  <a:pt x="4133" y="800"/>
                  <a:pt x="4133" y="800"/>
                </a:cubicBezTo>
                <a:cubicBezTo>
                  <a:pt x="4215" y="806"/>
                  <a:pt x="4215" y="806"/>
                  <a:pt x="4215" y="806"/>
                </a:cubicBezTo>
                <a:cubicBezTo>
                  <a:pt x="4263" y="789"/>
                  <a:pt x="4263" y="789"/>
                  <a:pt x="4263" y="789"/>
                </a:cubicBezTo>
                <a:cubicBezTo>
                  <a:pt x="4263" y="789"/>
                  <a:pt x="4233" y="753"/>
                  <a:pt x="4222" y="747"/>
                </a:cubicBezTo>
                <a:lnTo>
                  <a:pt x="4156" y="759"/>
                </a:lnTo>
                <a:close/>
                <a:moveTo>
                  <a:pt x="4204" y="1103"/>
                </a:moveTo>
                <a:lnTo>
                  <a:pt x="4204" y="1103"/>
                </a:lnTo>
                <a:cubicBezTo>
                  <a:pt x="4281" y="1097"/>
                  <a:pt x="4281" y="1097"/>
                  <a:pt x="4281" y="1097"/>
                </a:cubicBezTo>
                <a:cubicBezTo>
                  <a:pt x="4316" y="1073"/>
                  <a:pt x="4316" y="1073"/>
                  <a:pt x="4316" y="1073"/>
                </a:cubicBezTo>
                <a:cubicBezTo>
                  <a:pt x="4316" y="1073"/>
                  <a:pt x="4352" y="1103"/>
                  <a:pt x="4370" y="1109"/>
                </a:cubicBezTo>
                <a:cubicBezTo>
                  <a:pt x="4381" y="1121"/>
                  <a:pt x="4453" y="1115"/>
                  <a:pt x="4453" y="1115"/>
                </a:cubicBezTo>
                <a:cubicBezTo>
                  <a:pt x="4547" y="1115"/>
                  <a:pt x="4547" y="1115"/>
                  <a:pt x="4547" y="1115"/>
                </a:cubicBezTo>
                <a:cubicBezTo>
                  <a:pt x="4589" y="1103"/>
                  <a:pt x="4589" y="1103"/>
                  <a:pt x="4589" y="1103"/>
                </a:cubicBezTo>
                <a:cubicBezTo>
                  <a:pt x="4607" y="1085"/>
                  <a:pt x="4607" y="1085"/>
                  <a:pt x="4607" y="1085"/>
                </a:cubicBezTo>
                <a:cubicBezTo>
                  <a:pt x="4636" y="1109"/>
                  <a:pt x="4636" y="1109"/>
                  <a:pt x="4636" y="1109"/>
                </a:cubicBezTo>
                <a:cubicBezTo>
                  <a:pt x="4684" y="1103"/>
                  <a:pt x="4684" y="1103"/>
                  <a:pt x="4684" y="1103"/>
                </a:cubicBezTo>
                <a:cubicBezTo>
                  <a:pt x="4684" y="1103"/>
                  <a:pt x="4755" y="1097"/>
                  <a:pt x="4767" y="1097"/>
                </a:cubicBezTo>
                <a:cubicBezTo>
                  <a:pt x="4785" y="1097"/>
                  <a:pt x="4773" y="1073"/>
                  <a:pt x="4773" y="1061"/>
                </a:cubicBezTo>
                <a:cubicBezTo>
                  <a:pt x="4773" y="1050"/>
                  <a:pt x="4802" y="1044"/>
                  <a:pt x="4802" y="1044"/>
                </a:cubicBezTo>
                <a:cubicBezTo>
                  <a:pt x="4797" y="996"/>
                  <a:pt x="4797" y="996"/>
                  <a:pt x="4797" y="996"/>
                </a:cubicBezTo>
                <a:cubicBezTo>
                  <a:pt x="4725" y="978"/>
                  <a:pt x="4725" y="978"/>
                  <a:pt x="4725" y="978"/>
                </a:cubicBezTo>
                <a:cubicBezTo>
                  <a:pt x="4642" y="961"/>
                  <a:pt x="4642" y="961"/>
                  <a:pt x="4642" y="961"/>
                </a:cubicBezTo>
                <a:cubicBezTo>
                  <a:pt x="4583" y="978"/>
                  <a:pt x="4583" y="978"/>
                  <a:pt x="4583" y="978"/>
                </a:cubicBezTo>
                <a:cubicBezTo>
                  <a:pt x="4494" y="1002"/>
                  <a:pt x="4494" y="1002"/>
                  <a:pt x="4494" y="1002"/>
                </a:cubicBezTo>
                <a:cubicBezTo>
                  <a:pt x="4435" y="1008"/>
                  <a:pt x="4435" y="1008"/>
                  <a:pt x="4435" y="1008"/>
                </a:cubicBezTo>
                <a:cubicBezTo>
                  <a:pt x="4358" y="990"/>
                  <a:pt x="4358" y="990"/>
                  <a:pt x="4358" y="990"/>
                </a:cubicBezTo>
                <a:cubicBezTo>
                  <a:pt x="4293" y="996"/>
                  <a:pt x="4293" y="996"/>
                  <a:pt x="4293" y="996"/>
                </a:cubicBezTo>
                <a:cubicBezTo>
                  <a:pt x="4239" y="955"/>
                  <a:pt x="4239" y="955"/>
                  <a:pt x="4239" y="955"/>
                </a:cubicBezTo>
                <a:cubicBezTo>
                  <a:pt x="4233" y="907"/>
                  <a:pt x="4233" y="907"/>
                  <a:pt x="4233" y="907"/>
                </a:cubicBezTo>
                <a:cubicBezTo>
                  <a:pt x="4210" y="872"/>
                  <a:pt x="4210" y="872"/>
                  <a:pt x="4210" y="872"/>
                </a:cubicBezTo>
                <a:cubicBezTo>
                  <a:pt x="4138" y="872"/>
                  <a:pt x="4138" y="872"/>
                  <a:pt x="4138" y="872"/>
                </a:cubicBezTo>
                <a:cubicBezTo>
                  <a:pt x="4091" y="877"/>
                  <a:pt x="4091" y="877"/>
                  <a:pt x="4091" y="877"/>
                </a:cubicBezTo>
                <a:cubicBezTo>
                  <a:pt x="4091" y="877"/>
                  <a:pt x="4109" y="925"/>
                  <a:pt x="4109" y="937"/>
                </a:cubicBezTo>
                <a:cubicBezTo>
                  <a:pt x="4115" y="949"/>
                  <a:pt x="4144" y="990"/>
                  <a:pt x="4144" y="990"/>
                </a:cubicBezTo>
                <a:cubicBezTo>
                  <a:pt x="4115" y="1032"/>
                  <a:pt x="4115" y="1032"/>
                  <a:pt x="4115" y="1032"/>
                </a:cubicBezTo>
                <a:cubicBezTo>
                  <a:pt x="4150" y="1067"/>
                  <a:pt x="4150" y="1067"/>
                  <a:pt x="4150" y="1067"/>
                </a:cubicBezTo>
                <a:lnTo>
                  <a:pt x="4204" y="1103"/>
                </a:lnTo>
                <a:close/>
                <a:moveTo>
                  <a:pt x="3806" y="1115"/>
                </a:moveTo>
                <a:lnTo>
                  <a:pt x="3806" y="1115"/>
                </a:lnTo>
                <a:cubicBezTo>
                  <a:pt x="3848" y="1115"/>
                  <a:pt x="3848" y="1115"/>
                  <a:pt x="3848" y="1115"/>
                </a:cubicBezTo>
                <a:cubicBezTo>
                  <a:pt x="3830" y="1091"/>
                  <a:pt x="3830" y="1091"/>
                  <a:pt x="3830" y="1091"/>
                </a:cubicBezTo>
                <a:lnTo>
                  <a:pt x="3806" y="1115"/>
                </a:lnTo>
                <a:close/>
                <a:moveTo>
                  <a:pt x="3895" y="1044"/>
                </a:moveTo>
                <a:lnTo>
                  <a:pt x="3895" y="1044"/>
                </a:lnTo>
                <a:cubicBezTo>
                  <a:pt x="3937" y="1079"/>
                  <a:pt x="3937" y="1079"/>
                  <a:pt x="3937" y="1079"/>
                </a:cubicBezTo>
                <a:cubicBezTo>
                  <a:pt x="3978" y="1079"/>
                  <a:pt x="3978" y="1079"/>
                  <a:pt x="3978" y="1079"/>
                </a:cubicBezTo>
                <a:cubicBezTo>
                  <a:pt x="4020" y="1097"/>
                  <a:pt x="4020" y="1097"/>
                  <a:pt x="4020" y="1097"/>
                </a:cubicBezTo>
                <a:cubicBezTo>
                  <a:pt x="4049" y="1085"/>
                  <a:pt x="4049" y="1085"/>
                  <a:pt x="4049" y="1085"/>
                </a:cubicBezTo>
                <a:cubicBezTo>
                  <a:pt x="4061" y="1038"/>
                  <a:pt x="4061" y="1038"/>
                  <a:pt x="4061" y="1038"/>
                </a:cubicBezTo>
                <a:cubicBezTo>
                  <a:pt x="4026" y="1020"/>
                  <a:pt x="4026" y="1020"/>
                  <a:pt x="4026" y="1020"/>
                </a:cubicBezTo>
                <a:cubicBezTo>
                  <a:pt x="4002" y="984"/>
                  <a:pt x="4002" y="984"/>
                  <a:pt x="4002" y="984"/>
                </a:cubicBezTo>
                <a:cubicBezTo>
                  <a:pt x="3961" y="990"/>
                  <a:pt x="3961" y="990"/>
                  <a:pt x="3961" y="990"/>
                </a:cubicBezTo>
                <a:cubicBezTo>
                  <a:pt x="3907" y="1014"/>
                  <a:pt x="3907" y="1014"/>
                  <a:pt x="3907" y="1014"/>
                </a:cubicBezTo>
                <a:lnTo>
                  <a:pt x="3895" y="1044"/>
                </a:lnTo>
                <a:close/>
                <a:moveTo>
                  <a:pt x="4032" y="919"/>
                </a:moveTo>
                <a:lnTo>
                  <a:pt x="4032" y="919"/>
                </a:lnTo>
                <a:cubicBezTo>
                  <a:pt x="4067" y="889"/>
                  <a:pt x="4067" y="889"/>
                  <a:pt x="4067" y="889"/>
                </a:cubicBezTo>
                <a:cubicBezTo>
                  <a:pt x="4061" y="866"/>
                  <a:pt x="4061" y="866"/>
                  <a:pt x="4061" y="866"/>
                </a:cubicBezTo>
                <a:cubicBezTo>
                  <a:pt x="4026" y="830"/>
                  <a:pt x="4026" y="830"/>
                  <a:pt x="4026" y="830"/>
                </a:cubicBezTo>
                <a:cubicBezTo>
                  <a:pt x="3967" y="830"/>
                  <a:pt x="3967" y="830"/>
                  <a:pt x="3967" y="830"/>
                </a:cubicBezTo>
                <a:cubicBezTo>
                  <a:pt x="3937" y="818"/>
                  <a:pt x="3937" y="818"/>
                  <a:pt x="3937" y="818"/>
                </a:cubicBezTo>
                <a:cubicBezTo>
                  <a:pt x="3883" y="824"/>
                  <a:pt x="3883" y="824"/>
                  <a:pt x="3883" y="824"/>
                </a:cubicBezTo>
                <a:cubicBezTo>
                  <a:pt x="3878" y="866"/>
                  <a:pt x="3878" y="866"/>
                  <a:pt x="3878" y="866"/>
                </a:cubicBezTo>
                <a:cubicBezTo>
                  <a:pt x="3931" y="889"/>
                  <a:pt x="3931" y="889"/>
                  <a:pt x="3931" y="889"/>
                </a:cubicBezTo>
                <a:cubicBezTo>
                  <a:pt x="3978" y="919"/>
                  <a:pt x="3978" y="919"/>
                  <a:pt x="3978" y="919"/>
                </a:cubicBezTo>
                <a:lnTo>
                  <a:pt x="4032" y="919"/>
                </a:lnTo>
                <a:close/>
                <a:moveTo>
                  <a:pt x="3919" y="783"/>
                </a:moveTo>
                <a:lnTo>
                  <a:pt x="3919" y="783"/>
                </a:lnTo>
                <a:cubicBezTo>
                  <a:pt x="3984" y="783"/>
                  <a:pt x="3984" y="783"/>
                  <a:pt x="3984" y="783"/>
                </a:cubicBezTo>
                <a:cubicBezTo>
                  <a:pt x="4026" y="771"/>
                  <a:pt x="4026" y="771"/>
                  <a:pt x="4026" y="771"/>
                </a:cubicBezTo>
                <a:cubicBezTo>
                  <a:pt x="4067" y="765"/>
                  <a:pt x="4067" y="765"/>
                  <a:pt x="4067" y="765"/>
                </a:cubicBezTo>
                <a:cubicBezTo>
                  <a:pt x="4067" y="735"/>
                  <a:pt x="4067" y="735"/>
                  <a:pt x="4067" y="735"/>
                </a:cubicBezTo>
                <a:cubicBezTo>
                  <a:pt x="4008" y="735"/>
                  <a:pt x="4008" y="735"/>
                  <a:pt x="4008" y="735"/>
                </a:cubicBezTo>
                <a:cubicBezTo>
                  <a:pt x="3949" y="735"/>
                  <a:pt x="3949" y="735"/>
                  <a:pt x="3949" y="735"/>
                </a:cubicBezTo>
                <a:cubicBezTo>
                  <a:pt x="3919" y="759"/>
                  <a:pt x="3919" y="759"/>
                  <a:pt x="3919" y="759"/>
                </a:cubicBezTo>
                <a:lnTo>
                  <a:pt x="3919" y="783"/>
                </a:lnTo>
                <a:close/>
                <a:moveTo>
                  <a:pt x="3931" y="711"/>
                </a:moveTo>
                <a:lnTo>
                  <a:pt x="3931" y="711"/>
                </a:lnTo>
                <a:cubicBezTo>
                  <a:pt x="3972" y="706"/>
                  <a:pt x="3972" y="706"/>
                  <a:pt x="3972" y="706"/>
                </a:cubicBezTo>
                <a:cubicBezTo>
                  <a:pt x="3984" y="682"/>
                  <a:pt x="3984" y="682"/>
                  <a:pt x="3984" y="682"/>
                </a:cubicBezTo>
                <a:cubicBezTo>
                  <a:pt x="3937" y="646"/>
                  <a:pt x="3937" y="646"/>
                  <a:pt x="3937" y="646"/>
                </a:cubicBezTo>
                <a:cubicBezTo>
                  <a:pt x="3872" y="640"/>
                  <a:pt x="3872" y="640"/>
                  <a:pt x="3872" y="640"/>
                </a:cubicBezTo>
                <a:cubicBezTo>
                  <a:pt x="3812" y="605"/>
                  <a:pt x="3812" y="605"/>
                  <a:pt x="3812" y="605"/>
                </a:cubicBezTo>
                <a:cubicBezTo>
                  <a:pt x="3789" y="629"/>
                  <a:pt x="3789" y="629"/>
                  <a:pt x="3789" y="629"/>
                </a:cubicBezTo>
                <a:cubicBezTo>
                  <a:pt x="3812" y="658"/>
                  <a:pt x="3812" y="658"/>
                  <a:pt x="3812" y="658"/>
                </a:cubicBezTo>
                <a:cubicBezTo>
                  <a:pt x="3830" y="711"/>
                  <a:pt x="3830" y="711"/>
                  <a:pt x="3830" y="711"/>
                </a:cubicBezTo>
                <a:cubicBezTo>
                  <a:pt x="3878" y="718"/>
                  <a:pt x="3878" y="718"/>
                  <a:pt x="3878" y="718"/>
                </a:cubicBezTo>
                <a:lnTo>
                  <a:pt x="3931" y="711"/>
                </a:lnTo>
                <a:close/>
                <a:moveTo>
                  <a:pt x="3771" y="498"/>
                </a:moveTo>
                <a:lnTo>
                  <a:pt x="3771" y="498"/>
                </a:lnTo>
                <a:cubicBezTo>
                  <a:pt x="3753" y="457"/>
                  <a:pt x="3753" y="457"/>
                  <a:pt x="3753" y="457"/>
                </a:cubicBezTo>
                <a:cubicBezTo>
                  <a:pt x="3717" y="445"/>
                  <a:pt x="3717" y="445"/>
                  <a:pt x="3717" y="445"/>
                </a:cubicBezTo>
                <a:cubicBezTo>
                  <a:pt x="3682" y="445"/>
                  <a:pt x="3682" y="445"/>
                  <a:pt x="3682" y="445"/>
                </a:cubicBezTo>
                <a:cubicBezTo>
                  <a:pt x="3682" y="480"/>
                  <a:pt x="3682" y="480"/>
                  <a:pt x="3682" y="480"/>
                </a:cubicBezTo>
                <a:cubicBezTo>
                  <a:pt x="3723" y="480"/>
                  <a:pt x="3723" y="480"/>
                  <a:pt x="3723" y="480"/>
                </a:cubicBezTo>
                <a:cubicBezTo>
                  <a:pt x="3735" y="510"/>
                  <a:pt x="3735" y="510"/>
                  <a:pt x="3735" y="510"/>
                </a:cubicBezTo>
                <a:lnTo>
                  <a:pt x="3771" y="498"/>
                </a:lnTo>
                <a:close/>
                <a:moveTo>
                  <a:pt x="3729" y="741"/>
                </a:moveTo>
                <a:lnTo>
                  <a:pt x="3729" y="741"/>
                </a:lnTo>
                <a:cubicBezTo>
                  <a:pt x="3747" y="718"/>
                  <a:pt x="3747" y="718"/>
                  <a:pt x="3747" y="718"/>
                </a:cubicBezTo>
                <a:cubicBezTo>
                  <a:pt x="3735" y="682"/>
                  <a:pt x="3735" y="682"/>
                  <a:pt x="3735" y="682"/>
                </a:cubicBezTo>
                <a:cubicBezTo>
                  <a:pt x="3706" y="658"/>
                  <a:pt x="3706" y="658"/>
                  <a:pt x="3706" y="658"/>
                </a:cubicBezTo>
                <a:cubicBezTo>
                  <a:pt x="3694" y="629"/>
                  <a:pt x="3694" y="629"/>
                  <a:pt x="3694" y="629"/>
                </a:cubicBezTo>
                <a:cubicBezTo>
                  <a:pt x="3646" y="611"/>
                  <a:pt x="3646" y="611"/>
                  <a:pt x="3646" y="611"/>
                </a:cubicBezTo>
                <a:cubicBezTo>
                  <a:pt x="3617" y="587"/>
                  <a:pt x="3617" y="587"/>
                  <a:pt x="3617" y="587"/>
                </a:cubicBezTo>
                <a:cubicBezTo>
                  <a:pt x="3581" y="593"/>
                  <a:pt x="3581" y="593"/>
                  <a:pt x="3581" y="593"/>
                </a:cubicBezTo>
                <a:cubicBezTo>
                  <a:pt x="3551" y="569"/>
                  <a:pt x="3551" y="569"/>
                  <a:pt x="3551" y="569"/>
                </a:cubicBezTo>
                <a:cubicBezTo>
                  <a:pt x="3504" y="552"/>
                  <a:pt x="3504" y="552"/>
                  <a:pt x="3504" y="552"/>
                </a:cubicBezTo>
                <a:cubicBezTo>
                  <a:pt x="3474" y="557"/>
                  <a:pt x="3474" y="557"/>
                  <a:pt x="3474" y="557"/>
                </a:cubicBezTo>
                <a:cubicBezTo>
                  <a:pt x="3385" y="569"/>
                  <a:pt x="3385" y="569"/>
                  <a:pt x="3385" y="569"/>
                </a:cubicBezTo>
                <a:cubicBezTo>
                  <a:pt x="3409" y="599"/>
                  <a:pt x="3409" y="599"/>
                  <a:pt x="3409" y="599"/>
                </a:cubicBezTo>
                <a:cubicBezTo>
                  <a:pt x="3439" y="599"/>
                  <a:pt x="3439" y="599"/>
                  <a:pt x="3439" y="599"/>
                </a:cubicBezTo>
                <a:cubicBezTo>
                  <a:pt x="3468" y="611"/>
                  <a:pt x="3468" y="611"/>
                  <a:pt x="3468" y="611"/>
                </a:cubicBezTo>
                <a:cubicBezTo>
                  <a:pt x="3480" y="646"/>
                  <a:pt x="3480" y="646"/>
                  <a:pt x="3480" y="646"/>
                </a:cubicBezTo>
                <a:cubicBezTo>
                  <a:pt x="3427" y="646"/>
                  <a:pt x="3427" y="646"/>
                  <a:pt x="3427" y="646"/>
                </a:cubicBezTo>
                <a:cubicBezTo>
                  <a:pt x="3445" y="676"/>
                  <a:pt x="3445" y="676"/>
                  <a:pt x="3445" y="676"/>
                </a:cubicBezTo>
                <a:cubicBezTo>
                  <a:pt x="3480" y="676"/>
                  <a:pt x="3480" y="676"/>
                  <a:pt x="3480" y="676"/>
                </a:cubicBezTo>
                <a:cubicBezTo>
                  <a:pt x="3498" y="694"/>
                  <a:pt x="3498" y="694"/>
                  <a:pt x="3498" y="694"/>
                </a:cubicBezTo>
                <a:cubicBezTo>
                  <a:pt x="3534" y="682"/>
                  <a:pt x="3534" y="682"/>
                  <a:pt x="3534" y="682"/>
                </a:cubicBezTo>
                <a:cubicBezTo>
                  <a:pt x="3563" y="682"/>
                  <a:pt x="3563" y="682"/>
                  <a:pt x="3563" y="682"/>
                </a:cubicBezTo>
                <a:cubicBezTo>
                  <a:pt x="3629" y="688"/>
                  <a:pt x="3629" y="688"/>
                  <a:pt x="3629" y="688"/>
                </a:cubicBezTo>
                <a:cubicBezTo>
                  <a:pt x="3682" y="729"/>
                  <a:pt x="3682" y="729"/>
                  <a:pt x="3682" y="729"/>
                </a:cubicBezTo>
                <a:lnTo>
                  <a:pt x="3729" y="741"/>
                </a:lnTo>
                <a:close/>
                <a:moveTo>
                  <a:pt x="3623" y="747"/>
                </a:moveTo>
                <a:lnTo>
                  <a:pt x="3623" y="747"/>
                </a:lnTo>
                <a:cubicBezTo>
                  <a:pt x="3587" y="723"/>
                  <a:pt x="3587" y="723"/>
                  <a:pt x="3587" y="723"/>
                </a:cubicBezTo>
                <a:cubicBezTo>
                  <a:pt x="3534" y="723"/>
                  <a:pt x="3534" y="723"/>
                  <a:pt x="3534" y="723"/>
                </a:cubicBezTo>
                <a:cubicBezTo>
                  <a:pt x="3540" y="759"/>
                  <a:pt x="3540" y="759"/>
                  <a:pt x="3540" y="759"/>
                </a:cubicBezTo>
                <a:cubicBezTo>
                  <a:pt x="3587" y="759"/>
                  <a:pt x="3587" y="759"/>
                  <a:pt x="3587" y="759"/>
                </a:cubicBezTo>
                <a:lnTo>
                  <a:pt x="3623" y="747"/>
                </a:lnTo>
                <a:close/>
                <a:moveTo>
                  <a:pt x="3599" y="996"/>
                </a:moveTo>
                <a:lnTo>
                  <a:pt x="3599" y="996"/>
                </a:lnTo>
                <a:cubicBezTo>
                  <a:pt x="3635" y="984"/>
                  <a:pt x="3635" y="984"/>
                  <a:pt x="3635" y="984"/>
                </a:cubicBezTo>
                <a:cubicBezTo>
                  <a:pt x="3658" y="978"/>
                  <a:pt x="3658" y="978"/>
                  <a:pt x="3658" y="978"/>
                </a:cubicBezTo>
                <a:cubicBezTo>
                  <a:pt x="3682" y="1008"/>
                  <a:pt x="3682" y="1008"/>
                  <a:pt x="3682" y="1008"/>
                </a:cubicBezTo>
                <a:cubicBezTo>
                  <a:pt x="3706" y="1055"/>
                  <a:pt x="3706" y="1055"/>
                  <a:pt x="3706" y="1055"/>
                </a:cubicBezTo>
                <a:cubicBezTo>
                  <a:pt x="3729" y="1044"/>
                  <a:pt x="3729" y="1044"/>
                  <a:pt x="3729" y="1044"/>
                </a:cubicBezTo>
                <a:cubicBezTo>
                  <a:pt x="3783" y="1038"/>
                  <a:pt x="3783" y="1038"/>
                  <a:pt x="3783" y="1038"/>
                </a:cubicBezTo>
                <a:cubicBezTo>
                  <a:pt x="3812" y="1032"/>
                  <a:pt x="3812" y="1032"/>
                  <a:pt x="3812" y="1032"/>
                </a:cubicBezTo>
                <a:cubicBezTo>
                  <a:pt x="3818" y="1002"/>
                  <a:pt x="3818" y="1002"/>
                  <a:pt x="3818" y="1002"/>
                </a:cubicBezTo>
                <a:cubicBezTo>
                  <a:pt x="3818" y="955"/>
                  <a:pt x="3818" y="955"/>
                  <a:pt x="3818" y="955"/>
                </a:cubicBezTo>
                <a:cubicBezTo>
                  <a:pt x="3818" y="955"/>
                  <a:pt x="3824" y="943"/>
                  <a:pt x="3836" y="937"/>
                </a:cubicBezTo>
                <a:cubicBezTo>
                  <a:pt x="3848" y="925"/>
                  <a:pt x="3824" y="901"/>
                  <a:pt x="3824" y="901"/>
                </a:cubicBezTo>
                <a:cubicBezTo>
                  <a:pt x="3824" y="901"/>
                  <a:pt x="3795" y="877"/>
                  <a:pt x="3777" y="877"/>
                </a:cubicBezTo>
                <a:cubicBezTo>
                  <a:pt x="3765" y="877"/>
                  <a:pt x="3747" y="895"/>
                  <a:pt x="3747" y="895"/>
                </a:cubicBezTo>
                <a:cubicBezTo>
                  <a:pt x="3694" y="866"/>
                  <a:pt x="3694" y="866"/>
                  <a:pt x="3694" y="866"/>
                </a:cubicBezTo>
                <a:cubicBezTo>
                  <a:pt x="3646" y="866"/>
                  <a:pt x="3646" y="866"/>
                  <a:pt x="3646" y="866"/>
                </a:cubicBezTo>
                <a:cubicBezTo>
                  <a:pt x="3682" y="889"/>
                  <a:pt x="3682" y="889"/>
                  <a:pt x="3682" y="889"/>
                </a:cubicBezTo>
                <a:cubicBezTo>
                  <a:pt x="3682" y="889"/>
                  <a:pt x="3712" y="925"/>
                  <a:pt x="3723" y="943"/>
                </a:cubicBezTo>
                <a:cubicBezTo>
                  <a:pt x="3729" y="961"/>
                  <a:pt x="3688" y="949"/>
                  <a:pt x="3688" y="949"/>
                </a:cubicBezTo>
                <a:cubicBezTo>
                  <a:pt x="3629" y="889"/>
                  <a:pt x="3629" y="889"/>
                  <a:pt x="3629" y="889"/>
                </a:cubicBezTo>
                <a:cubicBezTo>
                  <a:pt x="3587" y="889"/>
                  <a:pt x="3587" y="889"/>
                  <a:pt x="3587" y="889"/>
                </a:cubicBezTo>
                <a:cubicBezTo>
                  <a:pt x="3587" y="925"/>
                  <a:pt x="3587" y="925"/>
                  <a:pt x="3587" y="925"/>
                </a:cubicBezTo>
                <a:cubicBezTo>
                  <a:pt x="3599" y="961"/>
                  <a:pt x="3599" y="961"/>
                  <a:pt x="3599" y="961"/>
                </a:cubicBezTo>
                <a:cubicBezTo>
                  <a:pt x="3551" y="931"/>
                  <a:pt x="3551" y="931"/>
                  <a:pt x="3551" y="931"/>
                </a:cubicBezTo>
                <a:cubicBezTo>
                  <a:pt x="3522" y="877"/>
                  <a:pt x="3522" y="877"/>
                  <a:pt x="3522" y="877"/>
                </a:cubicBezTo>
                <a:cubicBezTo>
                  <a:pt x="3451" y="848"/>
                  <a:pt x="3451" y="848"/>
                  <a:pt x="3451" y="848"/>
                </a:cubicBezTo>
                <a:cubicBezTo>
                  <a:pt x="3445" y="895"/>
                  <a:pt x="3445" y="895"/>
                  <a:pt x="3445" y="895"/>
                </a:cubicBezTo>
                <a:cubicBezTo>
                  <a:pt x="3468" y="925"/>
                  <a:pt x="3468" y="925"/>
                  <a:pt x="3468" y="925"/>
                </a:cubicBezTo>
                <a:cubicBezTo>
                  <a:pt x="3468" y="925"/>
                  <a:pt x="3528" y="966"/>
                  <a:pt x="3534" y="978"/>
                </a:cubicBezTo>
                <a:lnTo>
                  <a:pt x="3599" y="996"/>
                </a:lnTo>
                <a:close/>
                <a:moveTo>
                  <a:pt x="3433" y="1020"/>
                </a:moveTo>
                <a:lnTo>
                  <a:pt x="3433" y="1020"/>
                </a:lnTo>
                <a:cubicBezTo>
                  <a:pt x="3445" y="1050"/>
                  <a:pt x="3445" y="1050"/>
                  <a:pt x="3445" y="1050"/>
                </a:cubicBezTo>
                <a:cubicBezTo>
                  <a:pt x="3480" y="1050"/>
                  <a:pt x="3480" y="1050"/>
                  <a:pt x="3480" y="1050"/>
                </a:cubicBezTo>
                <a:cubicBezTo>
                  <a:pt x="3480" y="1050"/>
                  <a:pt x="3492" y="1032"/>
                  <a:pt x="3492" y="1026"/>
                </a:cubicBezTo>
                <a:cubicBezTo>
                  <a:pt x="3492" y="1014"/>
                  <a:pt x="3451" y="996"/>
                  <a:pt x="3451" y="1008"/>
                </a:cubicBezTo>
                <a:cubicBezTo>
                  <a:pt x="3457" y="1020"/>
                  <a:pt x="3433" y="1020"/>
                  <a:pt x="3433" y="1020"/>
                </a:cubicBezTo>
                <a:close/>
                <a:moveTo>
                  <a:pt x="3451" y="806"/>
                </a:moveTo>
                <a:lnTo>
                  <a:pt x="3451" y="806"/>
                </a:lnTo>
                <a:cubicBezTo>
                  <a:pt x="3415" y="759"/>
                  <a:pt x="3415" y="759"/>
                  <a:pt x="3415" y="759"/>
                </a:cubicBezTo>
                <a:cubicBezTo>
                  <a:pt x="3368" y="729"/>
                  <a:pt x="3368" y="729"/>
                  <a:pt x="3368" y="729"/>
                </a:cubicBezTo>
                <a:cubicBezTo>
                  <a:pt x="3368" y="729"/>
                  <a:pt x="3362" y="753"/>
                  <a:pt x="3374" y="771"/>
                </a:cubicBezTo>
                <a:cubicBezTo>
                  <a:pt x="3380" y="789"/>
                  <a:pt x="3421" y="818"/>
                  <a:pt x="3421" y="818"/>
                </a:cubicBezTo>
                <a:lnTo>
                  <a:pt x="3451" y="806"/>
                </a:lnTo>
                <a:close/>
                <a:moveTo>
                  <a:pt x="4939" y="1832"/>
                </a:moveTo>
                <a:lnTo>
                  <a:pt x="4939" y="1832"/>
                </a:lnTo>
                <a:cubicBezTo>
                  <a:pt x="4986" y="1838"/>
                  <a:pt x="4986" y="1838"/>
                  <a:pt x="4986" y="1838"/>
                </a:cubicBezTo>
                <a:cubicBezTo>
                  <a:pt x="5040" y="1826"/>
                  <a:pt x="5040" y="1826"/>
                  <a:pt x="5040" y="1826"/>
                </a:cubicBezTo>
                <a:cubicBezTo>
                  <a:pt x="5063" y="1785"/>
                  <a:pt x="5063" y="1785"/>
                  <a:pt x="5063" y="1785"/>
                </a:cubicBezTo>
                <a:cubicBezTo>
                  <a:pt x="5040" y="1743"/>
                  <a:pt x="5040" y="1743"/>
                  <a:pt x="5040" y="1743"/>
                </a:cubicBezTo>
                <a:cubicBezTo>
                  <a:pt x="5040" y="1743"/>
                  <a:pt x="4969" y="1743"/>
                  <a:pt x="4957" y="1743"/>
                </a:cubicBezTo>
                <a:cubicBezTo>
                  <a:pt x="4951" y="1743"/>
                  <a:pt x="4915" y="1797"/>
                  <a:pt x="4915" y="1797"/>
                </a:cubicBezTo>
                <a:lnTo>
                  <a:pt x="4939" y="1832"/>
                </a:lnTo>
                <a:close/>
                <a:moveTo>
                  <a:pt x="4020" y="1346"/>
                </a:moveTo>
                <a:lnTo>
                  <a:pt x="4020" y="1346"/>
                </a:lnTo>
                <a:cubicBezTo>
                  <a:pt x="4056" y="1322"/>
                  <a:pt x="4056" y="1322"/>
                  <a:pt x="4056" y="1322"/>
                </a:cubicBezTo>
                <a:cubicBezTo>
                  <a:pt x="4061" y="1281"/>
                  <a:pt x="4061" y="1281"/>
                  <a:pt x="4061" y="1281"/>
                </a:cubicBezTo>
                <a:cubicBezTo>
                  <a:pt x="4115" y="1293"/>
                  <a:pt x="4115" y="1293"/>
                  <a:pt x="4115" y="1293"/>
                </a:cubicBezTo>
                <a:cubicBezTo>
                  <a:pt x="4150" y="1269"/>
                  <a:pt x="4150" y="1269"/>
                  <a:pt x="4150" y="1269"/>
                </a:cubicBezTo>
                <a:cubicBezTo>
                  <a:pt x="4180" y="1221"/>
                  <a:pt x="4180" y="1221"/>
                  <a:pt x="4180" y="1221"/>
                </a:cubicBezTo>
                <a:cubicBezTo>
                  <a:pt x="4215" y="1186"/>
                  <a:pt x="4215" y="1186"/>
                  <a:pt x="4215" y="1186"/>
                </a:cubicBezTo>
                <a:cubicBezTo>
                  <a:pt x="4215" y="1186"/>
                  <a:pt x="4180" y="1162"/>
                  <a:pt x="4162" y="1162"/>
                </a:cubicBezTo>
                <a:cubicBezTo>
                  <a:pt x="4109" y="1162"/>
                  <a:pt x="4109" y="1162"/>
                  <a:pt x="4109" y="1162"/>
                </a:cubicBezTo>
                <a:cubicBezTo>
                  <a:pt x="4061" y="1144"/>
                  <a:pt x="4061" y="1144"/>
                  <a:pt x="4061" y="1144"/>
                </a:cubicBezTo>
                <a:cubicBezTo>
                  <a:pt x="4061" y="1144"/>
                  <a:pt x="3996" y="1144"/>
                  <a:pt x="3984" y="1144"/>
                </a:cubicBezTo>
                <a:cubicBezTo>
                  <a:pt x="3972" y="1144"/>
                  <a:pt x="3984" y="1168"/>
                  <a:pt x="3984" y="1186"/>
                </a:cubicBezTo>
                <a:cubicBezTo>
                  <a:pt x="3984" y="1198"/>
                  <a:pt x="3949" y="1210"/>
                  <a:pt x="3949" y="1210"/>
                </a:cubicBezTo>
                <a:cubicBezTo>
                  <a:pt x="3949" y="1281"/>
                  <a:pt x="3949" y="1281"/>
                  <a:pt x="3949" y="1281"/>
                </a:cubicBezTo>
                <a:cubicBezTo>
                  <a:pt x="3949" y="1281"/>
                  <a:pt x="3961" y="1346"/>
                  <a:pt x="3961" y="1358"/>
                </a:cubicBezTo>
                <a:lnTo>
                  <a:pt x="4020" y="1346"/>
                </a:lnTo>
                <a:close/>
                <a:moveTo>
                  <a:pt x="3765" y="1435"/>
                </a:moveTo>
                <a:lnTo>
                  <a:pt x="3765" y="1435"/>
                </a:lnTo>
                <a:cubicBezTo>
                  <a:pt x="3777" y="1435"/>
                  <a:pt x="3806" y="1405"/>
                  <a:pt x="3806" y="1405"/>
                </a:cubicBezTo>
                <a:cubicBezTo>
                  <a:pt x="3872" y="1399"/>
                  <a:pt x="3872" y="1399"/>
                  <a:pt x="3872" y="1399"/>
                </a:cubicBezTo>
                <a:cubicBezTo>
                  <a:pt x="3895" y="1352"/>
                  <a:pt x="3895" y="1352"/>
                  <a:pt x="3895" y="1352"/>
                </a:cubicBezTo>
                <a:cubicBezTo>
                  <a:pt x="3878" y="1316"/>
                  <a:pt x="3878" y="1316"/>
                  <a:pt x="3878" y="1316"/>
                </a:cubicBezTo>
                <a:cubicBezTo>
                  <a:pt x="3836" y="1281"/>
                  <a:pt x="3836" y="1281"/>
                  <a:pt x="3836" y="1281"/>
                </a:cubicBezTo>
                <a:cubicBezTo>
                  <a:pt x="3801" y="1263"/>
                  <a:pt x="3801" y="1263"/>
                  <a:pt x="3801" y="1263"/>
                </a:cubicBezTo>
                <a:cubicBezTo>
                  <a:pt x="3848" y="1239"/>
                  <a:pt x="3848" y="1239"/>
                  <a:pt x="3848" y="1239"/>
                </a:cubicBezTo>
                <a:cubicBezTo>
                  <a:pt x="3848" y="1239"/>
                  <a:pt x="3860" y="1227"/>
                  <a:pt x="3848" y="1210"/>
                </a:cubicBezTo>
                <a:cubicBezTo>
                  <a:pt x="3836" y="1198"/>
                  <a:pt x="3806" y="1174"/>
                  <a:pt x="3806" y="1174"/>
                </a:cubicBezTo>
                <a:cubicBezTo>
                  <a:pt x="3789" y="1150"/>
                  <a:pt x="3789" y="1150"/>
                  <a:pt x="3789" y="1150"/>
                </a:cubicBezTo>
                <a:cubicBezTo>
                  <a:pt x="3741" y="1156"/>
                  <a:pt x="3741" y="1156"/>
                  <a:pt x="3741" y="1156"/>
                </a:cubicBezTo>
                <a:cubicBezTo>
                  <a:pt x="3735" y="1186"/>
                  <a:pt x="3735" y="1186"/>
                  <a:pt x="3735" y="1186"/>
                </a:cubicBezTo>
                <a:cubicBezTo>
                  <a:pt x="3717" y="1186"/>
                  <a:pt x="3717" y="1186"/>
                  <a:pt x="3717" y="1186"/>
                </a:cubicBezTo>
                <a:cubicBezTo>
                  <a:pt x="3676" y="1174"/>
                  <a:pt x="3676" y="1174"/>
                  <a:pt x="3676" y="1174"/>
                </a:cubicBezTo>
                <a:cubicBezTo>
                  <a:pt x="3635" y="1186"/>
                  <a:pt x="3635" y="1186"/>
                  <a:pt x="3635" y="1186"/>
                </a:cubicBezTo>
                <a:cubicBezTo>
                  <a:pt x="3640" y="1215"/>
                  <a:pt x="3640" y="1215"/>
                  <a:pt x="3640" y="1215"/>
                </a:cubicBezTo>
                <a:cubicBezTo>
                  <a:pt x="3676" y="1251"/>
                  <a:pt x="3676" y="1251"/>
                  <a:pt x="3676" y="1251"/>
                </a:cubicBezTo>
                <a:cubicBezTo>
                  <a:pt x="3664" y="1287"/>
                  <a:pt x="3664" y="1287"/>
                  <a:pt x="3664" y="1287"/>
                </a:cubicBezTo>
                <a:cubicBezTo>
                  <a:pt x="3664" y="1287"/>
                  <a:pt x="3646" y="1304"/>
                  <a:pt x="3635" y="1299"/>
                </a:cubicBezTo>
                <a:cubicBezTo>
                  <a:pt x="3623" y="1293"/>
                  <a:pt x="3593" y="1269"/>
                  <a:pt x="3593" y="1269"/>
                </a:cubicBezTo>
                <a:cubicBezTo>
                  <a:pt x="3563" y="1269"/>
                  <a:pt x="3563" y="1269"/>
                  <a:pt x="3563" y="1269"/>
                </a:cubicBezTo>
                <a:cubicBezTo>
                  <a:pt x="3557" y="1304"/>
                  <a:pt x="3557" y="1304"/>
                  <a:pt x="3557" y="1304"/>
                </a:cubicBezTo>
                <a:cubicBezTo>
                  <a:pt x="3599" y="1328"/>
                  <a:pt x="3599" y="1328"/>
                  <a:pt x="3599" y="1328"/>
                </a:cubicBezTo>
                <a:cubicBezTo>
                  <a:pt x="3629" y="1346"/>
                  <a:pt x="3629" y="1346"/>
                  <a:pt x="3629" y="1346"/>
                </a:cubicBezTo>
                <a:cubicBezTo>
                  <a:pt x="3676" y="1358"/>
                  <a:pt x="3676" y="1358"/>
                  <a:pt x="3676" y="1358"/>
                </a:cubicBezTo>
                <a:cubicBezTo>
                  <a:pt x="3676" y="1358"/>
                  <a:pt x="3700" y="1393"/>
                  <a:pt x="3700" y="1405"/>
                </a:cubicBezTo>
                <a:cubicBezTo>
                  <a:pt x="3700" y="1417"/>
                  <a:pt x="3765" y="1435"/>
                  <a:pt x="3765" y="1435"/>
                </a:cubicBezTo>
                <a:close/>
                <a:moveTo>
                  <a:pt x="3445" y="1257"/>
                </a:moveTo>
                <a:lnTo>
                  <a:pt x="3445" y="1257"/>
                </a:lnTo>
                <a:cubicBezTo>
                  <a:pt x="3457" y="1215"/>
                  <a:pt x="3457" y="1215"/>
                  <a:pt x="3457" y="1215"/>
                </a:cubicBezTo>
                <a:cubicBezTo>
                  <a:pt x="3433" y="1192"/>
                  <a:pt x="3433" y="1192"/>
                  <a:pt x="3433" y="1192"/>
                </a:cubicBezTo>
                <a:cubicBezTo>
                  <a:pt x="3344" y="1180"/>
                  <a:pt x="3344" y="1180"/>
                  <a:pt x="3344" y="1180"/>
                </a:cubicBezTo>
                <a:cubicBezTo>
                  <a:pt x="3326" y="1204"/>
                  <a:pt x="3326" y="1204"/>
                  <a:pt x="3326" y="1204"/>
                </a:cubicBezTo>
                <a:cubicBezTo>
                  <a:pt x="3326" y="1204"/>
                  <a:pt x="3362" y="1233"/>
                  <a:pt x="3374" y="1239"/>
                </a:cubicBezTo>
                <a:cubicBezTo>
                  <a:pt x="3385" y="1239"/>
                  <a:pt x="3415" y="1281"/>
                  <a:pt x="3415" y="1281"/>
                </a:cubicBezTo>
                <a:lnTo>
                  <a:pt x="3445" y="1257"/>
                </a:lnTo>
                <a:close/>
                <a:moveTo>
                  <a:pt x="3261" y="1192"/>
                </a:moveTo>
                <a:lnTo>
                  <a:pt x="3261" y="1192"/>
                </a:lnTo>
                <a:cubicBezTo>
                  <a:pt x="3237" y="1210"/>
                  <a:pt x="3237" y="1210"/>
                  <a:pt x="3237" y="1210"/>
                </a:cubicBezTo>
                <a:cubicBezTo>
                  <a:pt x="3279" y="1215"/>
                  <a:pt x="3279" y="1215"/>
                  <a:pt x="3279" y="1215"/>
                </a:cubicBezTo>
                <a:cubicBezTo>
                  <a:pt x="3291" y="1186"/>
                  <a:pt x="3291" y="1186"/>
                  <a:pt x="3291" y="1186"/>
                </a:cubicBezTo>
                <a:lnTo>
                  <a:pt x="3261" y="1192"/>
                </a:lnTo>
                <a:close/>
                <a:moveTo>
                  <a:pt x="2982" y="670"/>
                </a:moveTo>
                <a:lnTo>
                  <a:pt x="2982" y="670"/>
                </a:lnTo>
                <a:cubicBezTo>
                  <a:pt x="3030" y="670"/>
                  <a:pt x="3030" y="670"/>
                  <a:pt x="3030" y="670"/>
                </a:cubicBezTo>
                <a:cubicBezTo>
                  <a:pt x="3101" y="670"/>
                  <a:pt x="3101" y="670"/>
                  <a:pt x="3101" y="670"/>
                </a:cubicBezTo>
                <a:cubicBezTo>
                  <a:pt x="3184" y="670"/>
                  <a:pt x="3184" y="670"/>
                  <a:pt x="3184" y="670"/>
                </a:cubicBezTo>
                <a:cubicBezTo>
                  <a:pt x="3184" y="670"/>
                  <a:pt x="3190" y="646"/>
                  <a:pt x="3172" y="640"/>
                </a:cubicBezTo>
                <a:cubicBezTo>
                  <a:pt x="3160" y="640"/>
                  <a:pt x="3119" y="623"/>
                  <a:pt x="3119" y="623"/>
                </a:cubicBezTo>
                <a:cubicBezTo>
                  <a:pt x="3065" y="629"/>
                  <a:pt x="3065" y="629"/>
                  <a:pt x="3065" y="629"/>
                </a:cubicBezTo>
                <a:cubicBezTo>
                  <a:pt x="3024" y="640"/>
                  <a:pt x="3024" y="640"/>
                  <a:pt x="3024" y="640"/>
                </a:cubicBezTo>
                <a:lnTo>
                  <a:pt x="2982" y="670"/>
                </a:lnTo>
                <a:close/>
                <a:moveTo>
                  <a:pt x="3036" y="800"/>
                </a:moveTo>
                <a:lnTo>
                  <a:pt x="3036" y="800"/>
                </a:lnTo>
                <a:cubicBezTo>
                  <a:pt x="3071" y="789"/>
                  <a:pt x="3071" y="789"/>
                  <a:pt x="3071" y="789"/>
                </a:cubicBezTo>
                <a:cubicBezTo>
                  <a:pt x="3131" y="783"/>
                  <a:pt x="3131" y="783"/>
                  <a:pt x="3131" y="783"/>
                </a:cubicBezTo>
                <a:cubicBezTo>
                  <a:pt x="3148" y="759"/>
                  <a:pt x="3148" y="759"/>
                  <a:pt x="3148" y="759"/>
                </a:cubicBezTo>
                <a:cubicBezTo>
                  <a:pt x="3119" y="735"/>
                  <a:pt x="3119" y="735"/>
                  <a:pt x="3119" y="735"/>
                </a:cubicBezTo>
                <a:cubicBezTo>
                  <a:pt x="3148" y="729"/>
                  <a:pt x="3148" y="729"/>
                  <a:pt x="3148" y="729"/>
                </a:cubicBezTo>
                <a:cubicBezTo>
                  <a:pt x="3166" y="706"/>
                  <a:pt x="3166" y="706"/>
                  <a:pt x="3166" y="706"/>
                </a:cubicBezTo>
                <a:cubicBezTo>
                  <a:pt x="3131" y="706"/>
                  <a:pt x="3131" y="706"/>
                  <a:pt x="3131" y="706"/>
                </a:cubicBezTo>
                <a:cubicBezTo>
                  <a:pt x="3059" y="706"/>
                  <a:pt x="3059" y="706"/>
                  <a:pt x="3059" y="706"/>
                </a:cubicBezTo>
                <a:cubicBezTo>
                  <a:pt x="3018" y="718"/>
                  <a:pt x="3018" y="718"/>
                  <a:pt x="3018" y="718"/>
                </a:cubicBezTo>
                <a:cubicBezTo>
                  <a:pt x="2976" y="741"/>
                  <a:pt x="2976" y="741"/>
                  <a:pt x="2976" y="741"/>
                </a:cubicBezTo>
                <a:cubicBezTo>
                  <a:pt x="3012" y="795"/>
                  <a:pt x="3012" y="795"/>
                  <a:pt x="3012" y="795"/>
                </a:cubicBezTo>
                <a:lnTo>
                  <a:pt x="3036" y="800"/>
                </a:lnTo>
                <a:close/>
                <a:moveTo>
                  <a:pt x="2941" y="747"/>
                </a:moveTo>
                <a:lnTo>
                  <a:pt x="2941" y="747"/>
                </a:lnTo>
                <a:cubicBezTo>
                  <a:pt x="2935" y="711"/>
                  <a:pt x="2935" y="711"/>
                  <a:pt x="2935" y="711"/>
                </a:cubicBezTo>
                <a:cubicBezTo>
                  <a:pt x="2887" y="694"/>
                  <a:pt x="2887" y="694"/>
                  <a:pt x="2887" y="694"/>
                </a:cubicBezTo>
                <a:cubicBezTo>
                  <a:pt x="2864" y="694"/>
                  <a:pt x="2864" y="694"/>
                  <a:pt x="2864" y="694"/>
                </a:cubicBezTo>
                <a:cubicBezTo>
                  <a:pt x="2876" y="723"/>
                  <a:pt x="2876" y="723"/>
                  <a:pt x="2876" y="723"/>
                </a:cubicBezTo>
                <a:cubicBezTo>
                  <a:pt x="2893" y="741"/>
                  <a:pt x="2893" y="741"/>
                  <a:pt x="2893" y="741"/>
                </a:cubicBezTo>
                <a:lnTo>
                  <a:pt x="2941" y="747"/>
                </a:lnTo>
                <a:close/>
                <a:moveTo>
                  <a:pt x="2881" y="889"/>
                </a:moveTo>
                <a:lnTo>
                  <a:pt x="2881" y="889"/>
                </a:lnTo>
                <a:cubicBezTo>
                  <a:pt x="2828" y="907"/>
                  <a:pt x="2828" y="907"/>
                  <a:pt x="2828" y="907"/>
                </a:cubicBezTo>
                <a:cubicBezTo>
                  <a:pt x="2799" y="949"/>
                  <a:pt x="2799" y="949"/>
                  <a:pt x="2799" y="949"/>
                </a:cubicBezTo>
                <a:cubicBezTo>
                  <a:pt x="2769" y="972"/>
                  <a:pt x="2769" y="972"/>
                  <a:pt x="2769" y="972"/>
                </a:cubicBezTo>
                <a:cubicBezTo>
                  <a:pt x="2739" y="1008"/>
                  <a:pt x="2739" y="1008"/>
                  <a:pt x="2739" y="1008"/>
                </a:cubicBezTo>
                <a:cubicBezTo>
                  <a:pt x="2745" y="1038"/>
                  <a:pt x="2745" y="1038"/>
                  <a:pt x="2745" y="1038"/>
                </a:cubicBezTo>
                <a:cubicBezTo>
                  <a:pt x="2804" y="1044"/>
                  <a:pt x="2804" y="1044"/>
                  <a:pt x="2804" y="1044"/>
                </a:cubicBezTo>
                <a:cubicBezTo>
                  <a:pt x="2864" y="1055"/>
                  <a:pt x="2864" y="1055"/>
                  <a:pt x="2864" y="1055"/>
                </a:cubicBezTo>
                <a:cubicBezTo>
                  <a:pt x="2911" y="1050"/>
                  <a:pt x="2911" y="1050"/>
                  <a:pt x="2911" y="1050"/>
                </a:cubicBezTo>
                <a:cubicBezTo>
                  <a:pt x="2953" y="1032"/>
                  <a:pt x="2953" y="1032"/>
                  <a:pt x="2953" y="1032"/>
                </a:cubicBezTo>
                <a:cubicBezTo>
                  <a:pt x="3030" y="1044"/>
                  <a:pt x="3030" y="1044"/>
                  <a:pt x="3030" y="1044"/>
                </a:cubicBezTo>
                <a:cubicBezTo>
                  <a:pt x="3077" y="1044"/>
                  <a:pt x="3077" y="1044"/>
                  <a:pt x="3077" y="1044"/>
                </a:cubicBezTo>
                <a:cubicBezTo>
                  <a:pt x="3059" y="1061"/>
                  <a:pt x="3018" y="1061"/>
                  <a:pt x="3018" y="1061"/>
                </a:cubicBezTo>
                <a:cubicBezTo>
                  <a:pt x="2965" y="1061"/>
                  <a:pt x="2965" y="1061"/>
                  <a:pt x="2965" y="1061"/>
                </a:cubicBezTo>
                <a:cubicBezTo>
                  <a:pt x="2929" y="1079"/>
                  <a:pt x="2929" y="1079"/>
                  <a:pt x="2929" y="1079"/>
                </a:cubicBezTo>
                <a:cubicBezTo>
                  <a:pt x="2935" y="1109"/>
                  <a:pt x="2935" y="1109"/>
                  <a:pt x="2935" y="1109"/>
                </a:cubicBezTo>
                <a:cubicBezTo>
                  <a:pt x="2965" y="1121"/>
                  <a:pt x="2965" y="1121"/>
                  <a:pt x="2965" y="1121"/>
                </a:cubicBezTo>
                <a:cubicBezTo>
                  <a:pt x="3036" y="1121"/>
                  <a:pt x="3036" y="1121"/>
                  <a:pt x="3036" y="1121"/>
                </a:cubicBezTo>
                <a:cubicBezTo>
                  <a:pt x="3107" y="1097"/>
                  <a:pt x="3107" y="1097"/>
                  <a:pt x="3107" y="1097"/>
                </a:cubicBezTo>
                <a:cubicBezTo>
                  <a:pt x="3154" y="1061"/>
                  <a:pt x="3154" y="1061"/>
                  <a:pt x="3154" y="1061"/>
                </a:cubicBezTo>
                <a:cubicBezTo>
                  <a:pt x="3208" y="1055"/>
                  <a:pt x="3208" y="1055"/>
                  <a:pt x="3208" y="1055"/>
                </a:cubicBezTo>
                <a:cubicBezTo>
                  <a:pt x="3273" y="1055"/>
                  <a:pt x="3273" y="1055"/>
                  <a:pt x="3273" y="1055"/>
                </a:cubicBezTo>
                <a:cubicBezTo>
                  <a:pt x="3344" y="1055"/>
                  <a:pt x="3344" y="1055"/>
                  <a:pt x="3344" y="1055"/>
                </a:cubicBezTo>
                <a:cubicBezTo>
                  <a:pt x="3368" y="1026"/>
                  <a:pt x="3368" y="1026"/>
                  <a:pt x="3368" y="1026"/>
                </a:cubicBezTo>
                <a:cubicBezTo>
                  <a:pt x="3385" y="961"/>
                  <a:pt x="3385" y="961"/>
                  <a:pt x="3385" y="961"/>
                </a:cubicBezTo>
                <a:cubicBezTo>
                  <a:pt x="3362" y="943"/>
                  <a:pt x="3362" y="943"/>
                  <a:pt x="3362" y="943"/>
                </a:cubicBezTo>
                <a:cubicBezTo>
                  <a:pt x="3332" y="943"/>
                  <a:pt x="3332" y="943"/>
                  <a:pt x="3332" y="943"/>
                </a:cubicBezTo>
                <a:cubicBezTo>
                  <a:pt x="3326" y="966"/>
                  <a:pt x="3326" y="966"/>
                  <a:pt x="3326" y="966"/>
                </a:cubicBezTo>
                <a:cubicBezTo>
                  <a:pt x="3285" y="955"/>
                  <a:pt x="3285" y="955"/>
                  <a:pt x="3285" y="955"/>
                </a:cubicBezTo>
                <a:cubicBezTo>
                  <a:pt x="3237" y="913"/>
                  <a:pt x="3237" y="913"/>
                  <a:pt x="3237" y="913"/>
                </a:cubicBezTo>
                <a:cubicBezTo>
                  <a:pt x="3237" y="884"/>
                  <a:pt x="3237" y="884"/>
                  <a:pt x="3237" y="884"/>
                </a:cubicBezTo>
                <a:cubicBezTo>
                  <a:pt x="3219" y="854"/>
                  <a:pt x="3219" y="854"/>
                  <a:pt x="3219" y="854"/>
                </a:cubicBezTo>
                <a:cubicBezTo>
                  <a:pt x="3178" y="854"/>
                  <a:pt x="3178" y="854"/>
                  <a:pt x="3178" y="854"/>
                </a:cubicBezTo>
                <a:cubicBezTo>
                  <a:pt x="3160" y="872"/>
                  <a:pt x="3160" y="872"/>
                  <a:pt x="3160" y="872"/>
                </a:cubicBezTo>
                <a:cubicBezTo>
                  <a:pt x="3131" y="877"/>
                  <a:pt x="3131" y="877"/>
                  <a:pt x="3131" y="877"/>
                </a:cubicBezTo>
                <a:cubicBezTo>
                  <a:pt x="3131" y="901"/>
                  <a:pt x="3131" y="901"/>
                  <a:pt x="3131" y="901"/>
                </a:cubicBezTo>
                <a:cubicBezTo>
                  <a:pt x="3166" y="925"/>
                  <a:pt x="3166" y="925"/>
                  <a:pt x="3166" y="925"/>
                </a:cubicBezTo>
                <a:cubicBezTo>
                  <a:pt x="3166" y="949"/>
                  <a:pt x="3160" y="966"/>
                  <a:pt x="3160" y="966"/>
                </a:cubicBezTo>
                <a:cubicBezTo>
                  <a:pt x="3202" y="972"/>
                  <a:pt x="3202" y="972"/>
                  <a:pt x="3202" y="972"/>
                </a:cubicBezTo>
                <a:cubicBezTo>
                  <a:pt x="3202" y="972"/>
                  <a:pt x="3213" y="996"/>
                  <a:pt x="3202" y="996"/>
                </a:cubicBezTo>
                <a:cubicBezTo>
                  <a:pt x="3190" y="1002"/>
                  <a:pt x="3166" y="1002"/>
                  <a:pt x="3166" y="1002"/>
                </a:cubicBezTo>
                <a:cubicBezTo>
                  <a:pt x="3107" y="1002"/>
                  <a:pt x="3107" y="1002"/>
                  <a:pt x="3107" y="1002"/>
                </a:cubicBezTo>
                <a:cubicBezTo>
                  <a:pt x="3071" y="978"/>
                  <a:pt x="3071" y="978"/>
                  <a:pt x="3071" y="978"/>
                </a:cubicBezTo>
                <a:cubicBezTo>
                  <a:pt x="3036" y="931"/>
                  <a:pt x="3036" y="931"/>
                  <a:pt x="3036" y="931"/>
                </a:cubicBezTo>
                <a:cubicBezTo>
                  <a:pt x="2988" y="913"/>
                  <a:pt x="2988" y="913"/>
                  <a:pt x="2988" y="913"/>
                </a:cubicBezTo>
                <a:cubicBezTo>
                  <a:pt x="2953" y="913"/>
                  <a:pt x="2953" y="913"/>
                  <a:pt x="2953" y="913"/>
                </a:cubicBezTo>
                <a:cubicBezTo>
                  <a:pt x="2911" y="895"/>
                  <a:pt x="2911" y="895"/>
                  <a:pt x="2911" y="895"/>
                </a:cubicBezTo>
                <a:lnTo>
                  <a:pt x="2881" y="889"/>
                </a:lnTo>
                <a:close/>
                <a:moveTo>
                  <a:pt x="2899" y="836"/>
                </a:moveTo>
                <a:lnTo>
                  <a:pt x="2899" y="836"/>
                </a:lnTo>
                <a:cubicBezTo>
                  <a:pt x="2905" y="860"/>
                  <a:pt x="2905" y="860"/>
                  <a:pt x="2905" y="860"/>
                </a:cubicBezTo>
                <a:cubicBezTo>
                  <a:pt x="2965" y="866"/>
                  <a:pt x="2965" y="866"/>
                  <a:pt x="2965" y="866"/>
                </a:cubicBezTo>
                <a:cubicBezTo>
                  <a:pt x="2965" y="836"/>
                  <a:pt x="2965" y="836"/>
                  <a:pt x="2965" y="836"/>
                </a:cubicBezTo>
                <a:cubicBezTo>
                  <a:pt x="2965" y="836"/>
                  <a:pt x="2899" y="848"/>
                  <a:pt x="2899" y="836"/>
                </a:cubicBezTo>
                <a:close/>
                <a:moveTo>
                  <a:pt x="2668" y="955"/>
                </a:moveTo>
                <a:lnTo>
                  <a:pt x="2668" y="955"/>
                </a:lnTo>
                <a:cubicBezTo>
                  <a:pt x="2644" y="990"/>
                  <a:pt x="2644" y="990"/>
                  <a:pt x="2644" y="990"/>
                </a:cubicBezTo>
                <a:cubicBezTo>
                  <a:pt x="2698" y="1002"/>
                  <a:pt x="2698" y="1002"/>
                  <a:pt x="2698" y="1002"/>
                </a:cubicBezTo>
                <a:cubicBezTo>
                  <a:pt x="2721" y="943"/>
                  <a:pt x="2721" y="943"/>
                  <a:pt x="2721" y="943"/>
                </a:cubicBezTo>
                <a:lnTo>
                  <a:pt x="2668" y="955"/>
                </a:lnTo>
                <a:close/>
                <a:moveTo>
                  <a:pt x="2763" y="884"/>
                </a:moveTo>
                <a:lnTo>
                  <a:pt x="2763" y="884"/>
                </a:lnTo>
                <a:cubicBezTo>
                  <a:pt x="2810" y="872"/>
                  <a:pt x="2810" y="872"/>
                  <a:pt x="2810" y="872"/>
                </a:cubicBezTo>
                <a:cubicBezTo>
                  <a:pt x="2822" y="812"/>
                  <a:pt x="2822" y="812"/>
                  <a:pt x="2822" y="812"/>
                </a:cubicBezTo>
                <a:cubicBezTo>
                  <a:pt x="2840" y="777"/>
                  <a:pt x="2840" y="777"/>
                  <a:pt x="2840" y="777"/>
                </a:cubicBezTo>
                <a:cubicBezTo>
                  <a:pt x="2781" y="765"/>
                  <a:pt x="2781" y="765"/>
                  <a:pt x="2781" y="765"/>
                </a:cubicBezTo>
                <a:cubicBezTo>
                  <a:pt x="2745" y="795"/>
                  <a:pt x="2745" y="795"/>
                  <a:pt x="2745" y="795"/>
                </a:cubicBezTo>
                <a:cubicBezTo>
                  <a:pt x="2680" y="795"/>
                  <a:pt x="2680" y="795"/>
                  <a:pt x="2680" y="795"/>
                </a:cubicBezTo>
                <a:cubicBezTo>
                  <a:pt x="2638" y="789"/>
                  <a:pt x="2638" y="789"/>
                  <a:pt x="2638" y="789"/>
                </a:cubicBezTo>
                <a:cubicBezTo>
                  <a:pt x="2638" y="789"/>
                  <a:pt x="2609" y="836"/>
                  <a:pt x="2597" y="848"/>
                </a:cubicBezTo>
                <a:cubicBezTo>
                  <a:pt x="2591" y="860"/>
                  <a:pt x="2555" y="889"/>
                  <a:pt x="2555" y="889"/>
                </a:cubicBezTo>
                <a:cubicBezTo>
                  <a:pt x="2502" y="889"/>
                  <a:pt x="2502" y="889"/>
                  <a:pt x="2502" y="889"/>
                </a:cubicBezTo>
                <a:cubicBezTo>
                  <a:pt x="2455" y="913"/>
                  <a:pt x="2455" y="913"/>
                  <a:pt x="2455" y="913"/>
                </a:cubicBezTo>
                <a:cubicBezTo>
                  <a:pt x="2478" y="949"/>
                  <a:pt x="2478" y="949"/>
                  <a:pt x="2478" y="949"/>
                </a:cubicBezTo>
                <a:cubicBezTo>
                  <a:pt x="2532" y="966"/>
                  <a:pt x="2532" y="966"/>
                  <a:pt x="2532" y="966"/>
                </a:cubicBezTo>
                <a:cubicBezTo>
                  <a:pt x="2555" y="937"/>
                  <a:pt x="2555" y="937"/>
                  <a:pt x="2555" y="937"/>
                </a:cubicBezTo>
                <a:cubicBezTo>
                  <a:pt x="2591" y="961"/>
                  <a:pt x="2591" y="961"/>
                  <a:pt x="2591" y="961"/>
                </a:cubicBezTo>
                <a:cubicBezTo>
                  <a:pt x="2621" y="943"/>
                  <a:pt x="2621" y="943"/>
                  <a:pt x="2621" y="943"/>
                </a:cubicBezTo>
                <a:cubicBezTo>
                  <a:pt x="2626" y="919"/>
                  <a:pt x="2626" y="919"/>
                  <a:pt x="2626" y="919"/>
                </a:cubicBezTo>
                <a:cubicBezTo>
                  <a:pt x="2662" y="919"/>
                  <a:pt x="2662" y="919"/>
                  <a:pt x="2662" y="919"/>
                </a:cubicBezTo>
                <a:cubicBezTo>
                  <a:pt x="2674" y="884"/>
                  <a:pt x="2674" y="884"/>
                  <a:pt x="2674" y="884"/>
                </a:cubicBezTo>
                <a:cubicBezTo>
                  <a:pt x="2710" y="860"/>
                  <a:pt x="2710" y="860"/>
                  <a:pt x="2710" y="860"/>
                </a:cubicBezTo>
                <a:cubicBezTo>
                  <a:pt x="2733" y="895"/>
                  <a:pt x="2733" y="895"/>
                  <a:pt x="2733" y="895"/>
                </a:cubicBezTo>
                <a:lnTo>
                  <a:pt x="2763" y="884"/>
                </a:lnTo>
                <a:close/>
                <a:moveTo>
                  <a:pt x="2799" y="1631"/>
                </a:moveTo>
                <a:lnTo>
                  <a:pt x="2799" y="1631"/>
                </a:lnTo>
                <a:cubicBezTo>
                  <a:pt x="2876" y="1636"/>
                  <a:pt x="2876" y="1636"/>
                  <a:pt x="2876" y="1636"/>
                </a:cubicBezTo>
                <a:cubicBezTo>
                  <a:pt x="2935" y="1636"/>
                  <a:pt x="2935" y="1636"/>
                  <a:pt x="2935" y="1636"/>
                </a:cubicBezTo>
                <a:cubicBezTo>
                  <a:pt x="2965" y="1690"/>
                  <a:pt x="2965" y="1690"/>
                  <a:pt x="2965" y="1690"/>
                </a:cubicBezTo>
                <a:cubicBezTo>
                  <a:pt x="3006" y="1714"/>
                  <a:pt x="3006" y="1714"/>
                  <a:pt x="3006" y="1714"/>
                </a:cubicBezTo>
                <a:cubicBezTo>
                  <a:pt x="3083" y="1714"/>
                  <a:pt x="3083" y="1714"/>
                  <a:pt x="3083" y="1714"/>
                </a:cubicBezTo>
                <a:cubicBezTo>
                  <a:pt x="3154" y="1708"/>
                  <a:pt x="3154" y="1708"/>
                  <a:pt x="3154" y="1708"/>
                </a:cubicBezTo>
                <a:cubicBezTo>
                  <a:pt x="3202" y="1684"/>
                  <a:pt x="3202" y="1684"/>
                  <a:pt x="3202" y="1684"/>
                </a:cubicBezTo>
                <a:cubicBezTo>
                  <a:pt x="3255" y="1666"/>
                  <a:pt x="3255" y="1666"/>
                  <a:pt x="3255" y="1666"/>
                </a:cubicBezTo>
                <a:cubicBezTo>
                  <a:pt x="3302" y="1642"/>
                  <a:pt x="3302" y="1642"/>
                  <a:pt x="3302" y="1642"/>
                </a:cubicBezTo>
                <a:cubicBezTo>
                  <a:pt x="3332" y="1625"/>
                  <a:pt x="3332" y="1625"/>
                  <a:pt x="3332" y="1625"/>
                </a:cubicBezTo>
                <a:cubicBezTo>
                  <a:pt x="3356" y="1642"/>
                  <a:pt x="3356" y="1642"/>
                  <a:pt x="3356" y="1642"/>
                </a:cubicBezTo>
                <a:cubicBezTo>
                  <a:pt x="3385" y="1636"/>
                  <a:pt x="3385" y="1636"/>
                  <a:pt x="3385" y="1636"/>
                </a:cubicBezTo>
                <a:cubicBezTo>
                  <a:pt x="3468" y="1678"/>
                  <a:pt x="3468" y="1678"/>
                  <a:pt x="3468" y="1678"/>
                </a:cubicBezTo>
                <a:cubicBezTo>
                  <a:pt x="3522" y="1678"/>
                  <a:pt x="3522" y="1678"/>
                  <a:pt x="3522" y="1678"/>
                </a:cubicBezTo>
                <a:cubicBezTo>
                  <a:pt x="3569" y="1672"/>
                  <a:pt x="3569" y="1672"/>
                  <a:pt x="3569" y="1672"/>
                </a:cubicBezTo>
                <a:cubicBezTo>
                  <a:pt x="3587" y="1636"/>
                  <a:pt x="3587" y="1636"/>
                  <a:pt x="3587" y="1636"/>
                </a:cubicBezTo>
                <a:cubicBezTo>
                  <a:pt x="3551" y="1607"/>
                  <a:pt x="3551" y="1607"/>
                  <a:pt x="3551" y="1607"/>
                </a:cubicBezTo>
                <a:cubicBezTo>
                  <a:pt x="3581" y="1601"/>
                  <a:pt x="3581" y="1601"/>
                  <a:pt x="3581" y="1601"/>
                </a:cubicBezTo>
                <a:cubicBezTo>
                  <a:pt x="3629" y="1595"/>
                  <a:pt x="3629" y="1595"/>
                  <a:pt x="3629" y="1595"/>
                </a:cubicBezTo>
                <a:cubicBezTo>
                  <a:pt x="3640" y="1571"/>
                  <a:pt x="3640" y="1571"/>
                  <a:pt x="3640" y="1571"/>
                </a:cubicBezTo>
                <a:cubicBezTo>
                  <a:pt x="3593" y="1542"/>
                  <a:pt x="3593" y="1542"/>
                  <a:pt x="3593" y="1542"/>
                </a:cubicBezTo>
                <a:cubicBezTo>
                  <a:pt x="3498" y="1506"/>
                  <a:pt x="3498" y="1506"/>
                  <a:pt x="3498" y="1506"/>
                </a:cubicBezTo>
                <a:cubicBezTo>
                  <a:pt x="3451" y="1459"/>
                  <a:pt x="3451" y="1459"/>
                  <a:pt x="3451" y="1459"/>
                </a:cubicBezTo>
                <a:cubicBezTo>
                  <a:pt x="3462" y="1411"/>
                  <a:pt x="3462" y="1411"/>
                  <a:pt x="3462" y="1411"/>
                </a:cubicBezTo>
                <a:cubicBezTo>
                  <a:pt x="3415" y="1382"/>
                  <a:pt x="3415" y="1382"/>
                  <a:pt x="3415" y="1382"/>
                </a:cubicBezTo>
                <a:cubicBezTo>
                  <a:pt x="3409" y="1316"/>
                  <a:pt x="3409" y="1316"/>
                  <a:pt x="3409" y="1316"/>
                </a:cubicBezTo>
                <a:cubicBezTo>
                  <a:pt x="3374" y="1269"/>
                  <a:pt x="3374" y="1269"/>
                  <a:pt x="3374" y="1269"/>
                </a:cubicBezTo>
                <a:cubicBezTo>
                  <a:pt x="3314" y="1245"/>
                  <a:pt x="3314" y="1245"/>
                  <a:pt x="3314" y="1245"/>
                </a:cubicBezTo>
                <a:cubicBezTo>
                  <a:pt x="3261" y="1245"/>
                  <a:pt x="3261" y="1245"/>
                  <a:pt x="3261" y="1245"/>
                </a:cubicBezTo>
                <a:cubicBezTo>
                  <a:pt x="3261" y="1293"/>
                  <a:pt x="3261" y="1293"/>
                  <a:pt x="3261" y="1293"/>
                </a:cubicBezTo>
                <a:cubicBezTo>
                  <a:pt x="3267" y="1328"/>
                  <a:pt x="3267" y="1328"/>
                  <a:pt x="3267" y="1328"/>
                </a:cubicBezTo>
                <a:cubicBezTo>
                  <a:pt x="3297" y="1376"/>
                  <a:pt x="3297" y="1376"/>
                  <a:pt x="3297" y="1376"/>
                </a:cubicBezTo>
                <a:cubicBezTo>
                  <a:pt x="3279" y="1393"/>
                  <a:pt x="3279" y="1393"/>
                  <a:pt x="3279" y="1393"/>
                </a:cubicBezTo>
                <a:cubicBezTo>
                  <a:pt x="3255" y="1393"/>
                  <a:pt x="3255" y="1393"/>
                  <a:pt x="3255" y="1393"/>
                </a:cubicBezTo>
                <a:cubicBezTo>
                  <a:pt x="3231" y="1370"/>
                  <a:pt x="3231" y="1370"/>
                  <a:pt x="3231" y="1370"/>
                </a:cubicBezTo>
                <a:cubicBezTo>
                  <a:pt x="3225" y="1340"/>
                  <a:pt x="3225" y="1340"/>
                  <a:pt x="3225" y="1340"/>
                </a:cubicBezTo>
                <a:cubicBezTo>
                  <a:pt x="3213" y="1310"/>
                  <a:pt x="3213" y="1310"/>
                  <a:pt x="3213" y="1310"/>
                </a:cubicBezTo>
                <a:cubicBezTo>
                  <a:pt x="3172" y="1263"/>
                  <a:pt x="3172" y="1263"/>
                  <a:pt x="3172" y="1263"/>
                </a:cubicBezTo>
                <a:cubicBezTo>
                  <a:pt x="3125" y="1263"/>
                  <a:pt x="3125" y="1263"/>
                  <a:pt x="3125" y="1263"/>
                </a:cubicBezTo>
                <a:cubicBezTo>
                  <a:pt x="3136" y="1293"/>
                  <a:pt x="3136" y="1293"/>
                  <a:pt x="3136" y="1293"/>
                </a:cubicBezTo>
                <a:cubicBezTo>
                  <a:pt x="3154" y="1316"/>
                  <a:pt x="3154" y="1316"/>
                  <a:pt x="3154" y="1316"/>
                </a:cubicBezTo>
                <a:cubicBezTo>
                  <a:pt x="3107" y="1316"/>
                  <a:pt x="3107" y="1316"/>
                  <a:pt x="3107" y="1316"/>
                </a:cubicBezTo>
                <a:cubicBezTo>
                  <a:pt x="3107" y="1340"/>
                  <a:pt x="3107" y="1340"/>
                  <a:pt x="3107" y="1340"/>
                </a:cubicBezTo>
                <a:cubicBezTo>
                  <a:pt x="3065" y="1346"/>
                  <a:pt x="3065" y="1346"/>
                  <a:pt x="3065" y="1346"/>
                </a:cubicBezTo>
                <a:cubicBezTo>
                  <a:pt x="3071" y="1322"/>
                  <a:pt x="3071" y="1322"/>
                  <a:pt x="3071" y="1322"/>
                </a:cubicBezTo>
                <a:cubicBezTo>
                  <a:pt x="3083" y="1287"/>
                  <a:pt x="3083" y="1287"/>
                  <a:pt x="3083" y="1287"/>
                </a:cubicBezTo>
                <a:cubicBezTo>
                  <a:pt x="3047" y="1287"/>
                  <a:pt x="3047" y="1287"/>
                  <a:pt x="3047" y="1287"/>
                </a:cubicBezTo>
                <a:cubicBezTo>
                  <a:pt x="3006" y="1269"/>
                  <a:pt x="3006" y="1269"/>
                  <a:pt x="3006" y="1269"/>
                </a:cubicBezTo>
                <a:cubicBezTo>
                  <a:pt x="2965" y="1275"/>
                  <a:pt x="2965" y="1275"/>
                  <a:pt x="2965" y="1275"/>
                </a:cubicBezTo>
                <a:cubicBezTo>
                  <a:pt x="2958" y="1304"/>
                  <a:pt x="2958" y="1304"/>
                  <a:pt x="2958" y="1304"/>
                </a:cubicBezTo>
                <a:cubicBezTo>
                  <a:pt x="2923" y="1299"/>
                  <a:pt x="2923" y="1299"/>
                  <a:pt x="2923" y="1299"/>
                </a:cubicBezTo>
                <a:cubicBezTo>
                  <a:pt x="2935" y="1281"/>
                  <a:pt x="2935" y="1281"/>
                  <a:pt x="2935" y="1281"/>
                </a:cubicBezTo>
                <a:cubicBezTo>
                  <a:pt x="2923" y="1239"/>
                  <a:pt x="2923" y="1239"/>
                  <a:pt x="2923" y="1239"/>
                </a:cubicBezTo>
                <a:cubicBezTo>
                  <a:pt x="2899" y="1233"/>
                  <a:pt x="2899" y="1233"/>
                  <a:pt x="2899" y="1233"/>
                </a:cubicBezTo>
                <a:cubicBezTo>
                  <a:pt x="2852" y="1233"/>
                  <a:pt x="2852" y="1233"/>
                  <a:pt x="2852" y="1233"/>
                </a:cubicBezTo>
                <a:cubicBezTo>
                  <a:pt x="2816" y="1263"/>
                  <a:pt x="2816" y="1263"/>
                  <a:pt x="2816" y="1263"/>
                </a:cubicBezTo>
                <a:cubicBezTo>
                  <a:pt x="2781" y="1275"/>
                  <a:pt x="2781" y="1275"/>
                  <a:pt x="2781" y="1275"/>
                </a:cubicBezTo>
                <a:cubicBezTo>
                  <a:pt x="2733" y="1287"/>
                  <a:pt x="2733" y="1287"/>
                  <a:pt x="2733" y="1287"/>
                </a:cubicBezTo>
                <a:cubicBezTo>
                  <a:pt x="2698" y="1310"/>
                  <a:pt x="2698" y="1310"/>
                  <a:pt x="2698" y="1310"/>
                </a:cubicBezTo>
                <a:cubicBezTo>
                  <a:pt x="2704" y="1352"/>
                  <a:pt x="2704" y="1352"/>
                  <a:pt x="2704" y="1352"/>
                </a:cubicBezTo>
                <a:cubicBezTo>
                  <a:pt x="2656" y="1382"/>
                  <a:pt x="2656" y="1382"/>
                  <a:pt x="2656" y="1382"/>
                </a:cubicBezTo>
                <a:cubicBezTo>
                  <a:pt x="2656" y="1405"/>
                  <a:pt x="2656" y="1405"/>
                  <a:pt x="2656" y="1405"/>
                </a:cubicBezTo>
                <a:cubicBezTo>
                  <a:pt x="2692" y="1405"/>
                  <a:pt x="2692" y="1405"/>
                  <a:pt x="2692" y="1405"/>
                </a:cubicBezTo>
                <a:cubicBezTo>
                  <a:pt x="2715" y="1423"/>
                  <a:pt x="2715" y="1423"/>
                  <a:pt x="2715" y="1423"/>
                </a:cubicBezTo>
                <a:cubicBezTo>
                  <a:pt x="2757" y="1411"/>
                  <a:pt x="2757" y="1411"/>
                  <a:pt x="2757" y="1411"/>
                </a:cubicBezTo>
                <a:cubicBezTo>
                  <a:pt x="2810" y="1405"/>
                  <a:pt x="2810" y="1405"/>
                  <a:pt x="2810" y="1405"/>
                </a:cubicBezTo>
                <a:cubicBezTo>
                  <a:pt x="2846" y="1429"/>
                  <a:pt x="2846" y="1429"/>
                  <a:pt x="2846" y="1429"/>
                </a:cubicBezTo>
                <a:cubicBezTo>
                  <a:pt x="2792" y="1447"/>
                  <a:pt x="2792" y="1447"/>
                  <a:pt x="2792" y="1447"/>
                </a:cubicBezTo>
                <a:cubicBezTo>
                  <a:pt x="2745" y="1459"/>
                  <a:pt x="2745" y="1459"/>
                  <a:pt x="2745" y="1459"/>
                </a:cubicBezTo>
                <a:cubicBezTo>
                  <a:pt x="2721" y="1482"/>
                  <a:pt x="2721" y="1482"/>
                  <a:pt x="2721" y="1482"/>
                </a:cubicBezTo>
                <a:cubicBezTo>
                  <a:pt x="2787" y="1506"/>
                  <a:pt x="2787" y="1506"/>
                  <a:pt x="2787" y="1506"/>
                </a:cubicBezTo>
                <a:cubicBezTo>
                  <a:pt x="2846" y="1506"/>
                  <a:pt x="2846" y="1506"/>
                  <a:pt x="2846" y="1506"/>
                </a:cubicBezTo>
                <a:cubicBezTo>
                  <a:pt x="2917" y="1500"/>
                  <a:pt x="2917" y="1500"/>
                  <a:pt x="2917" y="1500"/>
                </a:cubicBezTo>
                <a:cubicBezTo>
                  <a:pt x="2976" y="1500"/>
                  <a:pt x="2976" y="1500"/>
                  <a:pt x="2976" y="1500"/>
                </a:cubicBezTo>
                <a:cubicBezTo>
                  <a:pt x="2976" y="1500"/>
                  <a:pt x="3012" y="1518"/>
                  <a:pt x="3024" y="1518"/>
                </a:cubicBezTo>
                <a:cubicBezTo>
                  <a:pt x="3036" y="1524"/>
                  <a:pt x="3018" y="1548"/>
                  <a:pt x="3018" y="1548"/>
                </a:cubicBezTo>
                <a:cubicBezTo>
                  <a:pt x="2917" y="1548"/>
                  <a:pt x="2917" y="1548"/>
                  <a:pt x="2917" y="1548"/>
                </a:cubicBezTo>
                <a:cubicBezTo>
                  <a:pt x="2828" y="1548"/>
                  <a:pt x="2828" y="1548"/>
                  <a:pt x="2828" y="1548"/>
                </a:cubicBezTo>
                <a:cubicBezTo>
                  <a:pt x="2763" y="1571"/>
                  <a:pt x="2763" y="1571"/>
                  <a:pt x="2763" y="1571"/>
                </a:cubicBezTo>
                <a:lnTo>
                  <a:pt x="2799" y="1631"/>
                </a:lnTo>
                <a:close/>
                <a:moveTo>
                  <a:pt x="3279" y="1743"/>
                </a:moveTo>
                <a:lnTo>
                  <a:pt x="3279" y="1743"/>
                </a:lnTo>
                <a:cubicBezTo>
                  <a:pt x="3326" y="1720"/>
                  <a:pt x="3326" y="1720"/>
                  <a:pt x="3326" y="1720"/>
                </a:cubicBezTo>
                <a:cubicBezTo>
                  <a:pt x="3368" y="1714"/>
                  <a:pt x="3368" y="1714"/>
                  <a:pt x="3368" y="1714"/>
                </a:cubicBezTo>
                <a:cubicBezTo>
                  <a:pt x="3374" y="1672"/>
                  <a:pt x="3374" y="1672"/>
                  <a:pt x="3374" y="1672"/>
                </a:cubicBezTo>
                <a:cubicBezTo>
                  <a:pt x="3297" y="1696"/>
                  <a:pt x="3297" y="1696"/>
                  <a:pt x="3297" y="1696"/>
                </a:cubicBezTo>
                <a:cubicBezTo>
                  <a:pt x="3219" y="1731"/>
                  <a:pt x="3219" y="1731"/>
                  <a:pt x="3219" y="1731"/>
                </a:cubicBezTo>
                <a:lnTo>
                  <a:pt x="3279" y="1743"/>
                </a:lnTo>
                <a:close/>
                <a:moveTo>
                  <a:pt x="2484" y="1435"/>
                </a:moveTo>
                <a:lnTo>
                  <a:pt x="2484" y="1435"/>
                </a:lnTo>
                <a:cubicBezTo>
                  <a:pt x="2544" y="1435"/>
                  <a:pt x="2544" y="1435"/>
                  <a:pt x="2544" y="1435"/>
                </a:cubicBezTo>
                <a:cubicBezTo>
                  <a:pt x="2579" y="1405"/>
                  <a:pt x="2579" y="1405"/>
                  <a:pt x="2579" y="1405"/>
                </a:cubicBezTo>
                <a:cubicBezTo>
                  <a:pt x="2591" y="1352"/>
                  <a:pt x="2591" y="1352"/>
                  <a:pt x="2591" y="1352"/>
                </a:cubicBezTo>
                <a:cubicBezTo>
                  <a:pt x="2591" y="1352"/>
                  <a:pt x="2644" y="1328"/>
                  <a:pt x="2644" y="1316"/>
                </a:cubicBezTo>
                <a:cubicBezTo>
                  <a:pt x="2650" y="1304"/>
                  <a:pt x="2686" y="1281"/>
                  <a:pt x="2686" y="1281"/>
                </a:cubicBezTo>
                <a:cubicBezTo>
                  <a:pt x="2787" y="1239"/>
                  <a:pt x="2787" y="1239"/>
                  <a:pt x="2787" y="1239"/>
                </a:cubicBezTo>
                <a:cubicBezTo>
                  <a:pt x="2852" y="1221"/>
                  <a:pt x="2852" y="1221"/>
                  <a:pt x="2852" y="1221"/>
                </a:cubicBezTo>
                <a:cubicBezTo>
                  <a:pt x="2846" y="1186"/>
                  <a:pt x="2846" y="1186"/>
                  <a:pt x="2846" y="1186"/>
                </a:cubicBezTo>
                <a:cubicBezTo>
                  <a:pt x="2763" y="1138"/>
                  <a:pt x="2763" y="1138"/>
                  <a:pt x="2763" y="1138"/>
                </a:cubicBezTo>
                <a:cubicBezTo>
                  <a:pt x="2721" y="1132"/>
                  <a:pt x="2721" y="1132"/>
                  <a:pt x="2721" y="1132"/>
                </a:cubicBezTo>
                <a:cubicBezTo>
                  <a:pt x="2662" y="1156"/>
                  <a:pt x="2662" y="1156"/>
                  <a:pt x="2662" y="1156"/>
                </a:cubicBezTo>
                <a:cubicBezTo>
                  <a:pt x="2603" y="1132"/>
                  <a:pt x="2603" y="1132"/>
                  <a:pt x="2603" y="1132"/>
                </a:cubicBezTo>
                <a:cubicBezTo>
                  <a:pt x="2538" y="1109"/>
                  <a:pt x="2538" y="1109"/>
                  <a:pt x="2538" y="1109"/>
                </a:cubicBezTo>
                <a:cubicBezTo>
                  <a:pt x="2460" y="1109"/>
                  <a:pt x="2460" y="1109"/>
                  <a:pt x="2460" y="1109"/>
                </a:cubicBezTo>
                <a:cubicBezTo>
                  <a:pt x="2360" y="1115"/>
                  <a:pt x="2360" y="1115"/>
                  <a:pt x="2360" y="1115"/>
                </a:cubicBezTo>
                <a:cubicBezTo>
                  <a:pt x="2360" y="1144"/>
                  <a:pt x="2360" y="1144"/>
                  <a:pt x="2360" y="1144"/>
                </a:cubicBezTo>
                <a:cubicBezTo>
                  <a:pt x="2378" y="1192"/>
                  <a:pt x="2378" y="1192"/>
                  <a:pt x="2378" y="1192"/>
                </a:cubicBezTo>
                <a:cubicBezTo>
                  <a:pt x="2360" y="1269"/>
                  <a:pt x="2360" y="1269"/>
                  <a:pt x="2360" y="1269"/>
                </a:cubicBezTo>
                <a:cubicBezTo>
                  <a:pt x="2277" y="1370"/>
                  <a:pt x="2277" y="1370"/>
                  <a:pt x="2277" y="1370"/>
                </a:cubicBezTo>
                <a:cubicBezTo>
                  <a:pt x="2378" y="1399"/>
                  <a:pt x="2378" y="1399"/>
                  <a:pt x="2378" y="1399"/>
                </a:cubicBezTo>
                <a:cubicBezTo>
                  <a:pt x="2431" y="1476"/>
                  <a:pt x="2431" y="1476"/>
                  <a:pt x="2431" y="1476"/>
                </a:cubicBezTo>
                <a:lnTo>
                  <a:pt x="2484" y="1435"/>
                </a:lnTo>
                <a:close/>
                <a:moveTo>
                  <a:pt x="107" y="2466"/>
                </a:moveTo>
                <a:lnTo>
                  <a:pt x="107" y="2466"/>
                </a:lnTo>
                <a:cubicBezTo>
                  <a:pt x="89" y="2425"/>
                  <a:pt x="89" y="2425"/>
                  <a:pt x="89" y="2425"/>
                </a:cubicBezTo>
                <a:cubicBezTo>
                  <a:pt x="41" y="2425"/>
                  <a:pt x="41" y="2425"/>
                  <a:pt x="41" y="2425"/>
                </a:cubicBezTo>
                <a:cubicBezTo>
                  <a:pt x="24" y="2443"/>
                  <a:pt x="24" y="2443"/>
                  <a:pt x="24" y="2443"/>
                </a:cubicBezTo>
                <a:cubicBezTo>
                  <a:pt x="30" y="2478"/>
                  <a:pt x="30" y="2478"/>
                  <a:pt x="30" y="2478"/>
                </a:cubicBezTo>
                <a:cubicBezTo>
                  <a:pt x="83" y="2478"/>
                  <a:pt x="83" y="2478"/>
                  <a:pt x="83" y="2478"/>
                </a:cubicBezTo>
                <a:lnTo>
                  <a:pt x="107" y="2466"/>
                </a:lnTo>
                <a:close/>
                <a:moveTo>
                  <a:pt x="1061" y="2407"/>
                </a:moveTo>
                <a:lnTo>
                  <a:pt x="1061" y="2407"/>
                </a:lnTo>
                <a:cubicBezTo>
                  <a:pt x="1061" y="2407"/>
                  <a:pt x="1049" y="2395"/>
                  <a:pt x="1049" y="2384"/>
                </a:cubicBezTo>
                <a:cubicBezTo>
                  <a:pt x="1049" y="2372"/>
                  <a:pt x="1079" y="2372"/>
                  <a:pt x="1079" y="2372"/>
                </a:cubicBezTo>
                <a:cubicBezTo>
                  <a:pt x="1150" y="2378"/>
                  <a:pt x="1150" y="2378"/>
                  <a:pt x="1150" y="2378"/>
                </a:cubicBezTo>
                <a:cubicBezTo>
                  <a:pt x="1210" y="2419"/>
                  <a:pt x="1210" y="2419"/>
                  <a:pt x="1210" y="2419"/>
                </a:cubicBezTo>
                <a:cubicBezTo>
                  <a:pt x="1275" y="2455"/>
                  <a:pt x="1275" y="2455"/>
                  <a:pt x="1275" y="2455"/>
                </a:cubicBezTo>
                <a:cubicBezTo>
                  <a:pt x="1346" y="2473"/>
                  <a:pt x="1346" y="2473"/>
                  <a:pt x="1346" y="2473"/>
                </a:cubicBezTo>
                <a:cubicBezTo>
                  <a:pt x="1405" y="2455"/>
                  <a:pt x="1405" y="2455"/>
                  <a:pt x="1405" y="2455"/>
                </a:cubicBezTo>
                <a:cubicBezTo>
                  <a:pt x="1453" y="2478"/>
                  <a:pt x="1453" y="2478"/>
                  <a:pt x="1453" y="2478"/>
                </a:cubicBezTo>
                <a:cubicBezTo>
                  <a:pt x="1494" y="2478"/>
                  <a:pt x="1494" y="2478"/>
                  <a:pt x="1494" y="2478"/>
                </a:cubicBezTo>
                <a:cubicBezTo>
                  <a:pt x="1542" y="2514"/>
                  <a:pt x="1542" y="2514"/>
                  <a:pt x="1542" y="2514"/>
                </a:cubicBezTo>
                <a:cubicBezTo>
                  <a:pt x="1613" y="2550"/>
                  <a:pt x="1613" y="2550"/>
                  <a:pt x="1613" y="2550"/>
                </a:cubicBezTo>
                <a:cubicBezTo>
                  <a:pt x="1648" y="2585"/>
                  <a:pt x="1648" y="2585"/>
                  <a:pt x="1648" y="2585"/>
                </a:cubicBezTo>
                <a:cubicBezTo>
                  <a:pt x="1648" y="2585"/>
                  <a:pt x="1696" y="2603"/>
                  <a:pt x="1708" y="2603"/>
                </a:cubicBezTo>
                <a:cubicBezTo>
                  <a:pt x="1719" y="2603"/>
                  <a:pt x="1731" y="2591"/>
                  <a:pt x="1731" y="2591"/>
                </a:cubicBezTo>
                <a:cubicBezTo>
                  <a:pt x="1779" y="2615"/>
                  <a:pt x="1779" y="2615"/>
                  <a:pt x="1779" y="2615"/>
                </a:cubicBezTo>
                <a:cubicBezTo>
                  <a:pt x="1802" y="2656"/>
                  <a:pt x="1802" y="2656"/>
                  <a:pt x="1802" y="2656"/>
                </a:cubicBezTo>
                <a:cubicBezTo>
                  <a:pt x="1874" y="2674"/>
                  <a:pt x="1874" y="2674"/>
                  <a:pt x="1874" y="2674"/>
                </a:cubicBezTo>
                <a:cubicBezTo>
                  <a:pt x="1862" y="2710"/>
                  <a:pt x="1862" y="2710"/>
                  <a:pt x="1862" y="2710"/>
                </a:cubicBezTo>
                <a:cubicBezTo>
                  <a:pt x="1921" y="2733"/>
                  <a:pt x="1921" y="2733"/>
                  <a:pt x="1921" y="2733"/>
                </a:cubicBezTo>
                <a:cubicBezTo>
                  <a:pt x="1909" y="2769"/>
                  <a:pt x="1909" y="2769"/>
                  <a:pt x="1909" y="2769"/>
                </a:cubicBezTo>
                <a:cubicBezTo>
                  <a:pt x="1951" y="2787"/>
                  <a:pt x="1951" y="2787"/>
                  <a:pt x="1951" y="2787"/>
                </a:cubicBezTo>
                <a:cubicBezTo>
                  <a:pt x="1992" y="2793"/>
                  <a:pt x="1992" y="2793"/>
                  <a:pt x="1992" y="2793"/>
                </a:cubicBezTo>
                <a:cubicBezTo>
                  <a:pt x="1992" y="2828"/>
                  <a:pt x="1992" y="2828"/>
                  <a:pt x="1992" y="2828"/>
                </a:cubicBezTo>
                <a:cubicBezTo>
                  <a:pt x="2028" y="2876"/>
                  <a:pt x="2028" y="2876"/>
                  <a:pt x="2028" y="2876"/>
                </a:cubicBezTo>
                <a:cubicBezTo>
                  <a:pt x="2034" y="2923"/>
                  <a:pt x="2034" y="2923"/>
                  <a:pt x="2034" y="2923"/>
                </a:cubicBezTo>
                <a:cubicBezTo>
                  <a:pt x="2051" y="2965"/>
                  <a:pt x="2051" y="2965"/>
                  <a:pt x="2051" y="2965"/>
                </a:cubicBezTo>
                <a:cubicBezTo>
                  <a:pt x="2105" y="2971"/>
                  <a:pt x="2105" y="2971"/>
                  <a:pt x="2105" y="2971"/>
                </a:cubicBezTo>
                <a:cubicBezTo>
                  <a:pt x="2117" y="3030"/>
                  <a:pt x="2117" y="3030"/>
                  <a:pt x="2117" y="3030"/>
                </a:cubicBezTo>
                <a:cubicBezTo>
                  <a:pt x="2170" y="3077"/>
                  <a:pt x="2170" y="3077"/>
                  <a:pt x="2170" y="3077"/>
                </a:cubicBezTo>
                <a:cubicBezTo>
                  <a:pt x="2182" y="3113"/>
                  <a:pt x="2182" y="3113"/>
                  <a:pt x="2182" y="3113"/>
                </a:cubicBezTo>
                <a:cubicBezTo>
                  <a:pt x="2241" y="3142"/>
                  <a:pt x="2241" y="3142"/>
                  <a:pt x="2241" y="3142"/>
                </a:cubicBezTo>
                <a:cubicBezTo>
                  <a:pt x="2294" y="3166"/>
                  <a:pt x="2294" y="3166"/>
                  <a:pt x="2294" y="3166"/>
                </a:cubicBezTo>
                <a:cubicBezTo>
                  <a:pt x="2336" y="3178"/>
                  <a:pt x="2336" y="3178"/>
                  <a:pt x="2336" y="3178"/>
                </a:cubicBezTo>
                <a:cubicBezTo>
                  <a:pt x="2348" y="3208"/>
                  <a:pt x="2348" y="3208"/>
                  <a:pt x="2348" y="3208"/>
                </a:cubicBezTo>
                <a:cubicBezTo>
                  <a:pt x="2407" y="3243"/>
                  <a:pt x="2407" y="3243"/>
                  <a:pt x="2407" y="3243"/>
                </a:cubicBezTo>
                <a:cubicBezTo>
                  <a:pt x="2449" y="3273"/>
                  <a:pt x="2449" y="3273"/>
                  <a:pt x="2449" y="3273"/>
                </a:cubicBezTo>
                <a:cubicBezTo>
                  <a:pt x="2472" y="3344"/>
                  <a:pt x="2472" y="3344"/>
                  <a:pt x="2472" y="3344"/>
                </a:cubicBezTo>
                <a:cubicBezTo>
                  <a:pt x="2472" y="3397"/>
                  <a:pt x="2472" y="3397"/>
                  <a:pt x="2472" y="3397"/>
                </a:cubicBezTo>
                <a:cubicBezTo>
                  <a:pt x="2437" y="3362"/>
                  <a:pt x="2437" y="3362"/>
                  <a:pt x="2437" y="3362"/>
                </a:cubicBezTo>
                <a:cubicBezTo>
                  <a:pt x="2401" y="3320"/>
                  <a:pt x="2401" y="3320"/>
                  <a:pt x="2401" y="3320"/>
                </a:cubicBezTo>
                <a:cubicBezTo>
                  <a:pt x="2395" y="3291"/>
                  <a:pt x="2395" y="3291"/>
                  <a:pt x="2395" y="3291"/>
                </a:cubicBezTo>
                <a:cubicBezTo>
                  <a:pt x="2348" y="3261"/>
                  <a:pt x="2348" y="3261"/>
                  <a:pt x="2348" y="3261"/>
                </a:cubicBezTo>
                <a:cubicBezTo>
                  <a:pt x="2318" y="3249"/>
                  <a:pt x="2318" y="3249"/>
                  <a:pt x="2318" y="3249"/>
                </a:cubicBezTo>
                <a:cubicBezTo>
                  <a:pt x="2312" y="3202"/>
                  <a:pt x="2312" y="3202"/>
                  <a:pt x="2312" y="3202"/>
                </a:cubicBezTo>
                <a:cubicBezTo>
                  <a:pt x="2271" y="3202"/>
                  <a:pt x="2271" y="3202"/>
                  <a:pt x="2271" y="3202"/>
                </a:cubicBezTo>
                <a:cubicBezTo>
                  <a:pt x="2241" y="3184"/>
                  <a:pt x="2241" y="3184"/>
                  <a:pt x="2241" y="3184"/>
                </a:cubicBezTo>
                <a:cubicBezTo>
                  <a:pt x="2212" y="3172"/>
                  <a:pt x="2212" y="3172"/>
                  <a:pt x="2212" y="3172"/>
                </a:cubicBezTo>
                <a:cubicBezTo>
                  <a:pt x="2182" y="3160"/>
                  <a:pt x="2182" y="3160"/>
                  <a:pt x="2182" y="3160"/>
                </a:cubicBezTo>
                <a:cubicBezTo>
                  <a:pt x="2152" y="3166"/>
                  <a:pt x="2152" y="3166"/>
                  <a:pt x="2152" y="3166"/>
                </a:cubicBezTo>
                <a:cubicBezTo>
                  <a:pt x="2182" y="3202"/>
                  <a:pt x="2182" y="3202"/>
                  <a:pt x="2182" y="3202"/>
                </a:cubicBezTo>
                <a:cubicBezTo>
                  <a:pt x="2217" y="3225"/>
                  <a:pt x="2217" y="3225"/>
                  <a:pt x="2217" y="3225"/>
                </a:cubicBezTo>
                <a:cubicBezTo>
                  <a:pt x="2253" y="3261"/>
                  <a:pt x="2253" y="3261"/>
                  <a:pt x="2253" y="3261"/>
                </a:cubicBezTo>
                <a:cubicBezTo>
                  <a:pt x="2330" y="3309"/>
                  <a:pt x="2330" y="3309"/>
                  <a:pt x="2330" y="3309"/>
                </a:cubicBezTo>
                <a:cubicBezTo>
                  <a:pt x="2354" y="3362"/>
                  <a:pt x="2354" y="3362"/>
                  <a:pt x="2354" y="3362"/>
                </a:cubicBezTo>
                <a:cubicBezTo>
                  <a:pt x="2383" y="3433"/>
                  <a:pt x="2383" y="3433"/>
                  <a:pt x="2383" y="3433"/>
                </a:cubicBezTo>
                <a:cubicBezTo>
                  <a:pt x="2383" y="3486"/>
                  <a:pt x="2383" y="3486"/>
                  <a:pt x="2383" y="3486"/>
                </a:cubicBezTo>
                <a:cubicBezTo>
                  <a:pt x="2378" y="3563"/>
                  <a:pt x="2378" y="3563"/>
                  <a:pt x="2378" y="3563"/>
                </a:cubicBezTo>
                <a:cubicBezTo>
                  <a:pt x="2378" y="3646"/>
                  <a:pt x="2378" y="3646"/>
                  <a:pt x="2378" y="3646"/>
                </a:cubicBezTo>
                <a:cubicBezTo>
                  <a:pt x="2348" y="3664"/>
                  <a:pt x="2348" y="3664"/>
                  <a:pt x="2348" y="3664"/>
                </a:cubicBezTo>
                <a:cubicBezTo>
                  <a:pt x="2348" y="3718"/>
                  <a:pt x="2348" y="3718"/>
                  <a:pt x="2348" y="3718"/>
                </a:cubicBezTo>
                <a:cubicBezTo>
                  <a:pt x="2383" y="3777"/>
                  <a:pt x="2383" y="3777"/>
                  <a:pt x="2383" y="3777"/>
                </a:cubicBezTo>
                <a:cubicBezTo>
                  <a:pt x="2372" y="3830"/>
                  <a:pt x="2372" y="3830"/>
                  <a:pt x="2372" y="3830"/>
                </a:cubicBezTo>
                <a:cubicBezTo>
                  <a:pt x="2378" y="3872"/>
                  <a:pt x="2378" y="3872"/>
                  <a:pt x="2378" y="3872"/>
                </a:cubicBezTo>
                <a:cubicBezTo>
                  <a:pt x="2401" y="3907"/>
                  <a:pt x="2401" y="3907"/>
                  <a:pt x="2401" y="3907"/>
                </a:cubicBezTo>
                <a:cubicBezTo>
                  <a:pt x="2401" y="3961"/>
                  <a:pt x="2401" y="3961"/>
                  <a:pt x="2401" y="3961"/>
                </a:cubicBezTo>
                <a:cubicBezTo>
                  <a:pt x="2431" y="4008"/>
                  <a:pt x="2431" y="4008"/>
                  <a:pt x="2431" y="4008"/>
                </a:cubicBezTo>
                <a:cubicBezTo>
                  <a:pt x="2472" y="4044"/>
                  <a:pt x="2472" y="4044"/>
                  <a:pt x="2472" y="4044"/>
                </a:cubicBezTo>
                <a:cubicBezTo>
                  <a:pt x="2496" y="4121"/>
                  <a:pt x="2496" y="4121"/>
                  <a:pt x="2496" y="4121"/>
                </a:cubicBezTo>
                <a:cubicBezTo>
                  <a:pt x="2538" y="4156"/>
                  <a:pt x="2538" y="4156"/>
                  <a:pt x="2538" y="4156"/>
                </a:cubicBezTo>
                <a:cubicBezTo>
                  <a:pt x="2544" y="4192"/>
                  <a:pt x="2544" y="4192"/>
                  <a:pt x="2544" y="4192"/>
                </a:cubicBezTo>
                <a:cubicBezTo>
                  <a:pt x="2579" y="4239"/>
                  <a:pt x="2579" y="4239"/>
                  <a:pt x="2579" y="4239"/>
                </a:cubicBezTo>
                <a:cubicBezTo>
                  <a:pt x="2633" y="4239"/>
                  <a:pt x="2633" y="4239"/>
                  <a:pt x="2633" y="4239"/>
                </a:cubicBezTo>
                <a:cubicBezTo>
                  <a:pt x="2668" y="4269"/>
                  <a:pt x="2668" y="4269"/>
                  <a:pt x="2668" y="4269"/>
                </a:cubicBezTo>
                <a:cubicBezTo>
                  <a:pt x="2721" y="4299"/>
                  <a:pt x="2721" y="4299"/>
                  <a:pt x="2721" y="4299"/>
                </a:cubicBezTo>
                <a:cubicBezTo>
                  <a:pt x="2763" y="4340"/>
                  <a:pt x="2763" y="4340"/>
                  <a:pt x="2763" y="4340"/>
                </a:cubicBezTo>
                <a:cubicBezTo>
                  <a:pt x="2775" y="4387"/>
                  <a:pt x="2775" y="4387"/>
                  <a:pt x="2775" y="4387"/>
                </a:cubicBezTo>
                <a:cubicBezTo>
                  <a:pt x="2799" y="4435"/>
                  <a:pt x="2799" y="4435"/>
                  <a:pt x="2799" y="4435"/>
                </a:cubicBezTo>
                <a:cubicBezTo>
                  <a:pt x="2822" y="4512"/>
                  <a:pt x="2822" y="4512"/>
                  <a:pt x="2822" y="4512"/>
                </a:cubicBezTo>
                <a:cubicBezTo>
                  <a:pt x="2858" y="4548"/>
                  <a:pt x="2858" y="4548"/>
                  <a:pt x="2858" y="4548"/>
                </a:cubicBezTo>
                <a:cubicBezTo>
                  <a:pt x="2899" y="4589"/>
                  <a:pt x="2899" y="4589"/>
                  <a:pt x="2899" y="4589"/>
                </a:cubicBezTo>
                <a:cubicBezTo>
                  <a:pt x="2911" y="4619"/>
                  <a:pt x="2911" y="4619"/>
                  <a:pt x="2911" y="4619"/>
                </a:cubicBezTo>
                <a:cubicBezTo>
                  <a:pt x="2876" y="4642"/>
                  <a:pt x="2876" y="4642"/>
                  <a:pt x="2876" y="4642"/>
                </a:cubicBezTo>
                <a:cubicBezTo>
                  <a:pt x="2899" y="4672"/>
                  <a:pt x="2899" y="4672"/>
                  <a:pt x="2899" y="4672"/>
                </a:cubicBezTo>
                <a:cubicBezTo>
                  <a:pt x="2941" y="4708"/>
                  <a:pt x="2941" y="4708"/>
                  <a:pt x="2941" y="4708"/>
                </a:cubicBezTo>
                <a:cubicBezTo>
                  <a:pt x="2994" y="4737"/>
                  <a:pt x="2994" y="4737"/>
                  <a:pt x="2994" y="4737"/>
                </a:cubicBezTo>
                <a:cubicBezTo>
                  <a:pt x="3030" y="4779"/>
                  <a:pt x="3030" y="4779"/>
                  <a:pt x="3030" y="4779"/>
                </a:cubicBezTo>
                <a:cubicBezTo>
                  <a:pt x="3024" y="4809"/>
                  <a:pt x="3024" y="4809"/>
                  <a:pt x="3024" y="4809"/>
                </a:cubicBezTo>
                <a:cubicBezTo>
                  <a:pt x="3030" y="4832"/>
                  <a:pt x="3030" y="4832"/>
                  <a:pt x="3030" y="4832"/>
                </a:cubicBezTo>
                <a:cubicBezTo>
                  <a:pt x="3077" y="4850"/>
                  <a:pt x="3077" y="4850"/>
                  <a:pt x="3077" y="4850"/>
                </a:cubicBezTo>
                <a:cubicBezTo>
                  <a:pt x="3113" y="4886"/>
                  <a:pt x="3113" y="4886"/>
                  <a:pt x="3113" y="4886"/>
                </a:cubicBezTo>
                <a:cubicBezTo>
                  <a:pt x="3142" y="4915"/>
                  <a:pt x="3142" y="4915"/>
                  <a:pt x="3142" y="4915"/>
                </a:cubicBezTo>
                <a:cubicBezTo>
                  <a:pt x="3148" y="4951"/>
                  <a:pt x="3148" y="4951"/>
                  <a:pt x="3148" y="4951"/>
                </a:cubicBezTo>
                <a:cubicBezTo>
                  <a:pt x="3172" y="4939"/>
                  <a:pt x="3172" y="4939"/>
                  <a:pt x="3172" y="4939"/>
                </a:cubicBezTo>
                <a:cubicBezTo>
                  <a:pt x="3178" y="4897"/>
                  <a:pt x="3178" y="4897"/>
                  <a:pt x="3178" y="4897"/>
                </a:cubicBezTo>
                <a:cubicBezTo>
                  <a:pt x="3160" y="4856"/>
                  <a:pt x="3160" y="4856"/>
                  <a:pt x="3160" y="4856"/>
                </a:cubicBezTo>
                <a:cubicBezTo>
                  <a:pt x="3119" y="4838"/>
                  <a:pt x="3119" y="4838"/>
                  <a:pt x="3119" y="4838"/>
                </a:cubicBezTo>
                <a:cubicBezTo>
                  <a:pt x="3113" y="4803"/>
                  <a:pt x="3113" y="4803"/>
                  <a:pt x="3113" y="4803"/>
                </a:cubicBezTo>
                <a:cubicBezTo>
                  <a:pt x="3071" y="4773"/>
                  <a:pt x="3071" y="4773"/>
                  <a:pt x="3071" y="4773"/>
                </a:cubicBezTo>
                <a:cubicBezTo>
                  <a:pt x="3053" y="4726"/>
                  <a:pt x="3053" y="4726"/>
                  <a:pt x="3053" y="4726"/>
                </a:cubicBezTo>
                <a:cubicBezTo>
                  <a:pt x="3036" y="4678"/>
                  <a:pt x="3036" y="4678"/>
                  <a:pt x="3036" y="4678"/>
                </a:cubicBezTo>
                <a:cubicBezTo>
                  <a:pt x="3000" y="4642"/>
                  <a:pt x="3000" y="4642"/>
                  <a:pt x="3000" y="4642"/>
                </a:cubicBezTo>
                <a:cubicBezTo>
                  <a:pt x="2988" y="4595"/>
                  <a:pt x="2988" y="4595"/>
                  <a:pt x="2988" y="4595"/>
                </a:cubicBezTo>
                <a:cubicBezTo>
                  <a:pt x="2953" y="4583"/>
                  <a:pt x="2953" y="4583"/>
                  <a:pt x="2953" y="4583"/>
                </a:cubicBezTo>
                <a:cubicBezTo>
                  <a:pt x="2929" y="4524"/>
                  <a:pt x="2929" y="4524"/>
                  <a:pt x="2929" y="4524"/>
                </a:cubicBezTo>
                <a:cubicBezTo>
                  <a:pt x="2887" y="4476"/>
                  <a:pt x="2887" y="4476"/>
                  <a:pt x="2887" y="4476"/>
                </a:cubicBezTo>
                <a:cubicBezTo>
                  <a:pt x="2881" y="4417"/>
                  <a:pt x="2881" y="4417"/>
                  <a:pt x="2881" y="4417"/>
                </a:cubicBezTo>
                <a:cubicBezTo>
                  <a:pt x="2917" y="4411"/>
                  <a:pt x="2917" y="4411"/>
                  <a:pt x="2917" y="4411"/>
                </a:cubicBezTo>
                <a:cubicBezTo>
                  <a:pt x="2965" y="4429"/>
                  <a:pt x="2965" y="4429"/>
                  <a:pt x="2965" y="4429"/>
                </a:cubicBezTo>
                <a:cubicBezTo>
                  <a:pt x="2994" y="4465"/>
                  <a:pt x="2994" y="4465"/>
                  <a:pt x="2994" y="4465"/>
                </a:cubicBezTo>
                <a:cubicBezTo>
                  <a:pt x="2994" y="4518"/>
                  <a:pt x="2994" y="4518"/>
                  <a:pt x="2994" y="4518"/>
                </a:cubicBezTo>
                <a:cubicBezTo>
                  <a:pt x="3047" y="4589"/>
                  <a:pt x="3047" y="4589"/>
                  <a:pt x="3047" y="4589"/>
                </a:cubicBezTo>
                <a:cubicBezTo>
                  <a:pt x="3101" y="4648"/>
                  <a:pt x="3101" y="4648"/>
                  <a:pt x="3101" y="4648"/>
                </a:cubicBezTo>
                <a:cubicBezTo>
                  <a:pt x="3148" y="4690"/>
                  <a:pt x="3148" y="4690"/>
                  <a:pt x="3148" y="4690"/>
                </a:cubicBezTo>
                <a:cubicBezTo>
                  <a:pt x="3184" y="4731"/>
                  <a:pt x="3184" y="4731"/>
                  <a:pt x="3184" y="4731"/>
                </a:cubicBezTo>
                <a:cubicBezTo>
                  <a:pt x="3190" y="4773"/>
                  <a:pt x="3190" y="4773"/>
                  <a:pt x="3190" y="4773"/>
                </a:cubicBezTo>
                <a:cubicBezTo>
                  <a:pt x="3243" y="4803"/>
                  <a:pt x="3243" y="4803"/>
                  <a:pt x="3243" y="4803"/>
                </a:cubicBezTo>
                <a:cubicBezTo>
                  <a:pt x="3279" y="4844"/>
                  <a:pt x="3279" y="4844"/>
                  <a:pt x="3279" y="4844"/>
                </a:cubicBezTo>
                <a:cubicBezTo>
                  <a:pt x="3308" y="4892"/>
                  <a:pt x="3308" y="4892"/>
                  <a:pt x="3308" y="4892"/>
                </a:cubicBezTo>
                <a:cubicBezTo>
                  <a:pt x="3368" y="4957"/>
                  <a:pt x="3368" y="4957"/>
                  <a:pt x="3368" y="4957"/>
                </a:cubicBezTo>
                <a:cubicBezTo>
                  <a:pt x="3391" y="5010"/>
                  <a:pt x="3391" y="5010"/>
                  <a:pt x="3391" y="5010"/>
                </a:cubicBezTo>
                <a:cubicBezTo>
                  <a:pt x="3421" y="5034"/>
                  <a:pt x="3421" y="5034"/>
                  <a:pt x="3421" y="5034"/>
                </a:cubicBezTo>
                <a:cubicBezTo>
                  <a:pt x="3391" y="5052"/>
                  <a:pt x="3391" y="5052"/>
                  <a:pt x="3391" y="5052"/>
                </a:cubicBezTo>
                <a:cubicBezTo>
                  <a:pt x="3385" y="5087"/>
                  <a:pt x="3385" y="5087"/>
                  <a:pt x="3385" y="5087"/>
                </a:cubicBezTo>
                <a:cubicBezTo>
                  <a:pt x="3451" y="5141"/>
                  <a:pt x="3451" y="5141"/>
                  <a:pt x="3451" y="5141"/>
                </a:cubicBezTo>
                <a:cubicBezTo>
                  <a:pt x="3504" y="5182"/>
                  <a:pt x="3504" y="5182"/>
                  <a:pt x="3504" y="5182"/>
                </a:cubicBezTo>
                <a:cubicBezTo>
                  <a:pt x="3569" y="5200"/>
                  <a:pt x="3569" y="5200"/>
                  <a:pt x="3569" y="5200"/>
                </a:cubicBezTo>
                <a:cubicBezTo>
                  <a:pt x="3640" y="5241"/>
                  <a:pt x="3640" y="5241"/>
                  <a:pt x="3640" y="5241"/>
                </a:cubicBezTo>
                <a:cubicBezTo>
                  <a:pt x="3717" y="5277"/>
                  <a:pt x="3717" y="5277"/>
                  <a:pt x="3717" y="5277"/>
                </a:cubicBezTo>
                <a:cubicBezTo>
                  <a:pt x="3806" y="5318"/>
                  <a:pt x="3806" y="5318"/>
                  <a:pt x="3806" y="5318"/>
                </a:cubicBezTo>
                <a:cubicBezTo>
                  <a:pt x="3878" y="5342"/>
                  <a:pt x="3878" y="5342"/>
                  <a:pt x="3878" y="5342"/>
                </a:cubicBezTo>
                <a:cubicBezTo>
                  <a:pt x="3925" y="5336"/>
                  <a:pt x="3925" y="5336"/>
                  <a:pt x="3925" y="5336"/>
                </a:cubicBezTo>
                <a:cubicBezTo>
                  <a:pt x="3937" y="5312"/>
                  <a:pt x="3937" y="5312"/>
                  <a:pt x="3937" y="5312"/>
                </a:cubicBezTo>
                <a:cubicBezTo>
                  <a:pt x="3990" y="5307"/>
                  <a:pt x="3990" y="5307"/>
                  <a:pt x="3990" y="5307"/>
                </a:cubicBezTo>
                <a:cubicBezTo>
                  <a:pt x="4044" y="5336"/>
                  <a:pt x="4044" y="5336"/>
                  <a:pt x="4044" y="5336"/>
                </a:cubicBezTo>
                <a:cubicBezTo>
                  <a:pt x="4109" y="5384"/>
                  <a:pt x="4109" y="5384"/>
                  <a:pt x="4109" y="5384"/>
                </a:cubicBezTo>
                <a:cubicBezTo>
                  <a:pt x="4144" y="5425"/>
                  <a:pt x="4144" y="5425"/>
                  <a:pt x="4144" y="5425"/>
                </a:cubicBezTo>
                <a:cubicBezTo>
                  <a:pt x="4192" y="5425"/>
                  <a:pt x="4192" y="5425"/>
                  <a:pt x="4192" y="5425"/>
                </a:cubicBezTo>
                <a:cubicBezTo>
                  <a:pt x="4215" y="5425"/>
                  <a:pt x="4215" y="5425"/>
                  <a:pt x="4215" y="5425"/>
                </a:cubicBezTo>
                <a:cubicBezTo>
                  <a:pt x="4245" y="5437"/>
                  <a:pt x="4245" y="5437"/>
                  <a:pt x="4245" y="5437"/>
                </a:cubicBezTo>
                <a:cubicBezTo>
                  <a:pt x="4275" y="5478"/>
                  <a:pt x="4275" y="5478"/>
                  <a:pt x="4275" y="5478"/>
                </a:cubicBezTo>
                <a:cubicBezTo>
                  <a:pt x="4340" y="5496"/>
                  <a:pt x="4340" y="5496"/>
                  <a:pt x="4340" y="5496"/>
                </a:cubicBezTo>
                <a:cubicBezTo>
                  <a:pt x="4340" y="5473"/>
                  <a:pt x="4340" y="5473"/>
                  <a:pt x="4340" y="5473"/>
                </a:cubicBezTo>
                <a:cubicBezTo>
                  <a:pt x="4376" y="5490"/>
                  <a:pt x="4376" y="5490"/>
                  <a:pt x="4376" y="5490"/>
                </a:cubicBezTo>
                <a:cubicBezTo>
                  <a:pt x="4411" y="5538"/>
                  <a:pt x="4411" y="5538"/>
                  <a:pt x="4411" y="5538"/>
                </a:cubicBezTo>
                <a:cubicBezTo>
                  <a:pt x="4411" y="5538"/>
                  <a:pt x="4459" y="5591"/>
                  <a:pt x="4470" y="5603"/>
                </a:cubicBezTo>
                <a:cubicBezTo>
                  <a:pt x="4482" y="5609"/>
                  <a:pt x="4465" y="5651"/>
                  <a:pt x="4465" y="5651"/>
                </a:cubicBezTo>
                <a:cubicBezTo>
                  <a:pt x="4488" y="5674"/>
                  <a:pt x="4488" y="5674"/>
                  <a:pt x="4488" y="5674"/>
                </a:cubicBezTo>
                <a:cubicBezTo>
                  <a:pt x="4512" y="5662"/>
                  <a:pt x="4512" y="5662"/>
                  <a:pt x="4512" y="5662"/>
                </a:cubicBezTo>
                <a:cubicBezTo>
                  <a:pt x="4547" y="5680"/>
                  <a:pt x="4547" y="5680"/>
                  <a:pt x="4547" y="5680"/>
                </a:cubicBezTo>
                <a:cubicBezTo>
                  <a:pt x="4595" y="5728"/>
                  <a:pt x="4595" y="5728"/>
                  <a:pt x="4595" y="5728"/>
                </a:cubicBezTo>
                <a:cubicBezTo>
                  <a:pt x="4595" y="5728"/>
                  <a:pt x="4631" y="5757"/>
                  <a:pt x="4648" y="5739"/>
                </a:cubicBezTo>
                <a:cubicBezTo>
                  <a:pt x="4731" y="5787"/>
                  <a:pt x="4731" y="5787"/>
                  <a:pt x="4731" y="5787"/>
                </a:cubicBezTo>
                <a:cubicBezTo>
                  <a:pt x="4779" y="5805"/>
                  <a:pt x="4779" y="5805"/>
                  <a:pt x="4779" y="5805"/>
                </a:cubicBezTo>
                <a:cubicBezTo>
                  <a:pt x="4773" y="5757"/>
                  <a:pt x="4773" y="5757"/>
                  <a:pt x="4773" y="5757"/>
                </a:cubicBezTo>
                <a:cubicBezTo>
                  <a:pt x="4797" y="5728"/>
                  <a:pt x="4797" y="5728"/>
                  <a:pt x="4797" y="5728"/>
                </a:cubicBezTo>
                <a:cubicBezTo>
                  <a:pt x="4880" y="5733"/>
                  <a:pt x="4880" y="5733"/>
                  <a:pt x="4880" y="5733"/>
                </a:cubicBezTo>
                <a:cubicBezTo>
                  <a:pt x="4886" y="5763"/>
                  <a:pt x="4886" y="5763"/>
                  <a:pt x="4886" y="5763"/>
                </a:cubicBezTo>
                <a:cubicBezTo>
                  <a:pt x="4909" y="5763"/>
                  <a:pt x="4909" y="5763"/>
                  <a:pt x="4909" y="5763"/>
                </a:cubicBezTo>
                <a:cubicBezTo>
                  <a:pt x="4927" y="5728"/>
                  <a:pt x="4927" y="5728"/>
                  <a:pt x="4927" y="5728"/>
                </a:cubicBezTo>
                <a:cubicBezTo>
                  <a:pt x="4897" y="5692"/>
                  <a:pt x="4897" y="5692"/>
                  <a:pt x="4897" y="5692"/>
                </a:cubicBezTo>
                <a:cubicBezTo>
                  <a:pt x="4814" y="5692"/>
                  <a:pt x="4814" y="5692"/>
                  <a:pt x="4814" y="5692"/>
                </a:cubicBezTo>
                <a:cubicBezTo>
                  <a:pt x="4761" y="5686"/>
                  <a:pt x="4761" y="5686"/>
                  <a:pt x="4761" y="5686"/>
                </a:cubicBezTo>
                <a:cubicBezTo>
                  <a:pt x="4678" y="5680"/>
                  <a:pt x="4678" y="5680"/>
                  <a:pt x="4678" y="5680"/>
                </a:cubicBezTo>
                <a:cubicBezTo>
                  <a:pt x="4642" y="5656"/>
                  <a:pt x="4642" y="5656"/>
                  <a:pt x="4642" y="5656"/>
                </a:cubicBezTo>
                <a:cubicBezTo>
                  <a:pt x="4589" y="5603"/>
                  <a:pt x="4589" y="5603"/>
                  <a:pt x="4589" y="5603"/>
                </a:cubicBezTo>
                <a:cubicBezTo>
                  <a:pt x="4595" y="5562"/>
                  <a:pt x="4595" y="5562"/>
                  <a:pt x="4595" y="5562"/>
                </a:cubicBezTo>
                <a:cubicBezTo>
                  <a:pt x="4595" y="5502"/>
                  <a:pt x="4595" y="5502"/>
                  <a:pt x="4595" y="5502"/>
                </a:cubicBezTo>
                <a:cubicBezTo>
                  <a:pt x="4613" y="5431"/>
                  <a:pt x="4613" y="5431"/>
                  <a:pt x="4613" y="5431"/>
                </a:cubicBezTo>
                <a:cubicBezTo>
                  <a:pt x="4613" y="5384"/>
                  <a:pt x="4613" y="5384"/>
                  <a:pt x="4613" y="5384"/>
                </a:cubicBezTo>
                <a:cubicBezTo>
                  <a:pt x="4583" y="5342"/>
                  <a:pt x="4583" y="5342"/>
                  <a:pt x="4583" y="5342"/>
                </a:cubicBezTo>
                <a:cubicBezTo>
                  <a:pt x="4536" y="5318"/>
                  <a:pt x="4536" y="5318"/>
                  <a:pt x="4536" y="5318"/>
                </a:cubicBezTo>
                <a:cubicBezTo>
                  <a:pt x="4459" y="5324"/>
                  <a:pt x="4459" y="5324"/>
                  <a:pt x="4459" y="5324"/>
                </a:cubicBezTo>
                <a:cubicBezTo>
                  <a:pt x="4405" y="5312"/>
                  <a:pt x="4405" y="5312"/>
                  <a:pt x="4405" y="5312"/>
                </a:cubicBezTo>
                <a:cubicBezTo>
                  <a:pt x="4340" y="5336"/>
                  <a:pt x="4340" y="5336"/>
                  <a:pt x="4340" y="5336"/>
                </a:cubicBezTo>
                <a:cubicBezTo>
                  <a:pt x="4304" y="5312"/>
                  <a:pt x="4304" y="5312"/>
                  <a:pt x="4304" y="5312"/>
                </a:cubicBezTo>
                <a:cubicBezTo>
                  <a:pt x="4340" y="5283"/>
                  <a:pt x="4340" y="5283"/>
                  <a:pt x="4340" y="5283"/>
                </a:cubicBezTo>
                <a:cubicBezTo>
                  <a:pt x="4340" y="5230"/>
                  <a:pt x="4340" y="5230"/>
                  <a:pt x="4340" y="5230"/>
                </a:cubicBezTo>
                <a:cubicBezTo>
                  <a:pt x="4352" y="5200"/>
                  <a:pt x="4352" y="5200"/>
                  <a:pt x="4352" y="5200"/>
                </a:cubicBezTo>
                <a:cubicBezTo>
                  <a:pt x="4376" y="5146"/>
                  <a:pt x="4376" y="5146"/>
                  <a:pt x="4376" y="5146"/>
                </a:cubicBezTo>
                <a:cubicBezTo>
                  <a:pt x="4376" y="5093"/>
                  <a:pt x="4376" y="5093"/>
                  <a:pt x="4376" y="5093"/>
                </a:cubicBezTo>
                <a:cubicBezTo>
                  <a:pt x="4411" y="5069"/>
                  <a:pt x="4411" y="5069"/>
                  <a:pt x="4411" y="5069"/>
                </a:cubicBezTo>
                <a:cubicBezTo>
                  <a:pt x="4417" y="5028"/>
                  <a:pt x="4417" y="5028"/>
                  <a:pt x="4417" y="5028"/>
                </a:cubicBezTo>
                <a:cubicBezTo>
                  <a:pt x="4388" y="5010"/>
                  <a:pt x="4388" y="5010"/>
                  <a:pt x="4388" y="5010"/>
                </a:cubicBezTo>
                <a:cubicBezTo>
                  <a:pt x="4304" y="5016"/>
                  <a:pt x="4304" y="5016"/>
                  <a:pt x="4304" y="5016"/>
                </a:cubicBezTo>
                <a:cubicBezTo>
                  <a:pt x="4251" y="5022"/>
                  <a:pt x="4251" y="5022"/>
                  <a:pt x="4251" y="5022"/>
                </a:cubicBezTo>
                <a:cubicBezTo>
                  <a:pt x="4227" y="5063"/>
                  <a:pt x="4227" y="5063"/>
                  <a:pt x="4227" y="5063"/>
                </a:cubicBezTo>
                <a:cubicBezTo>
                  <a:pt x="4204" y="5123"/>
                  <a:pt x="4204" y="5123"/>
                  <a:pt x="4204" y="5123"/>
                </a:cubicBezTo>
                <a:cubicBezTo>
                  <a:pt x="4180" y="5176"/>
                  <a:pt x="4180" y="5176"/>
                  <a:pt x="4180" y="5176"/>
                </a:cubicBezTo>
                <a:cubicBezTo>
                  <a:pt x="4133" y="5182"/>
                  <a:pt x="4133" y="5182"/>
                  <a:pt x="4133" y="5182"/>
                </a:cubicBezTo>
                <a:cubicBezTo>
                  <a:pt x="4067" y="5200"/>
                  <a:pt x="4067" y="5200"/>
                  <a:pt x="4067" y="5200"/>
                </a:cubicBezTo>
                <a:cubicBezTo>
                  <a:pt x="3996" y="5206"/>
                  <a:pt x="3996" y="5206"/>
                  <a:pt x="3996" y="5206"/>
                </a:cubicBezTo>
                <a:cubicBezTo>
                  <a:pt x="3967" y="5170"/>
                  <a:pt x="3967" y="5170"/>
                  <a:pt x="3967" y="5170"/>
                </a:cubicBezTo>
                <a:cubicBezTo>
                  <a:pt x="3907" y="5141"/>
                  <a:pt x="3907" y="5141"/>
                  <a:pt x="3907" y="5141"/>
                </a:cubicBezTo>
                <a:cubicBezTo>
                  <a:pt x="3890" y="5093"/>
                  <a:pt x="3890" y="5093"/>
                  <a:pt x="3890" y="5093"/>
                </a:cubicBezTo>
                <a:cubicBezTo>
                  <a:pt x="3848" y="5034"/>
                  <a:pt x="3848" y="5034"/>
                  <a:pt x="3848" y="5034"/>
                </a:cubicBezTo>
                <a:cubicBezTo>
                  <a:pt x="3824" y="4933"/>
                  <a:pt x="3824" y="4933"/>
                  <a:pt x="3824" y="4933"/>
                </a:cubicBezTo>
                <a:cubicBezTo>
                  <a:pt x="3818" y="4856"/>
                  <a:pt x="3818" y="4856"/>
                  <a:pt x="3818" y="4856"/>
                </a:cubicBezTo>
                <a:cubicBezTo>
                  <a:pt x="3848" y="4803"/>
                  <a:pt x="3848" y="4803"/>
                  <a:pt x="3848" y="4803"/>
                </a:cubicBezTo>
                <a:cubicBezTo>
                  <a:pt x="3860" y="4731"/>
                  <a:pt x="3860" y="4731"/>
                  <a:pt x="3860" y="4731"/>
                </a:cubicBezTo>
                <a:cubicBezTo>
                  <a:pt x="3830" y="4666"/>
                  <a:pt x="3830" y="4666"/>
                  <a:pt x="3830" y="4666"/>
                </a:cubicBezTo>
                <a:cubicBezTo>
                  <a:pt x="3883" y="4601"/>
                  <a:pt x="3883" y="4601"/>
                  <a:pt x="3883" y="4601"/>
                </a:cubicBezTo>
                <a:cubicBezTo>
                  <a:pt x="3925" y="4595"/>
                  <a:pt x="3925" y="4595"/>
                  <a:pt x="3925" y="4595"/>
                </a:cubicBezTo>
                <a:cubicBezTo>
                  <a:pt x="3967" y="4565"/>
                  <a:pt x="3967" y="4565"/>
                  <a:pt x="3967" y="4565"/>
                </a:cubicBezTo>
                <a:cubicBezTo>
                  <a:pt x="4014" y="4524"/>
                  <a:pt x="4014" y="4524"/>
                  <a:pt x="4014" y="4524"/>
                </a:cubicBezTo>
                <a:cubicBezTo>
                  <a:pt x="4073" y="4530"/>
                  <a:pt x="4073" y="4530"/>
                  <a:pt x="4073" y="4530"/>
                </a:cubicBezTo>
                <a:cubicBezTo>
                  <a:pt x="4115" y="4548"/>
                  <a:pt x="4115" y="4548"/>
                  <a:pt x="4115" y="4548"/>
                </a:cubicBezTo>
                <a:cubicBezTo>
                  <a:pt x="4150" y="4530"/>
                  <a:pt x="4150" y="4530"/>
                  <a:pt x="4150" y="4530"/>
                </a:cubicBezTo>
                <a:cubicBezTo>
                  <a:pt x="4180" y="4571"/>
                  <a:pt x="4180" y="4571"/>
                  <a:pt x="4180" y="4571"/>
                </a:cubicBezTo>
                <a:cubicBezTo>
                  <a:pt x="4227" y="4571"/>
                  <a:pt x="4227" y="4571"/>
                  <a:pt x="4227" y="4571"/>
                </a:cubicBezTo>
                <a:cubicBezTo>
                  <a:pt x="4269" y="4565"/>
                  <a:pt x="4269" y="4565"/>
                  <a:pt x="4269" y="4565"/>
                </a:cubicBezTo>
                <a:cubicBezTo>
                  <a:pt x="4263" y="4536"/>
                  <a:pt x="4263" y="4536"/>
                  <a:pt x="4263" y="4536"/>
                </a:cubicBezTo>
                <a:cubicBezTo>
                  <a:pt x="4275" y="4494"/>
                  <a:pt x="4275" y="4494"/>
                  <a:pt x="4275" y="4494"/>
                </a:cubicBezTo>
                <a:cubicBezTo>
                  <a:pt x="4340" y="4488"/>
                  <a:pt x="4340" y="4488"/>
                  <a:pt x="4340" y="4488"/>
                </a:cubicBezTo>
                <a:cubicBezTo>
                  <a:pt x="4381" y="4482"/>
                  <a:pt x="4381" y="4482"/>
                  <a:pt x="4381" y="4482"/>
                </a:cubicBezTo>
                <a:cubicBezTo>
                  <a:pt x="4459" y="4494"/>
                  <a:pt x="4459" y="4494"/>
                  <a:pt x="4459" y="4494"/>
                </a:cubicBezTo>
                <a:cubicBezTo>
                  <a:pt x="4494" y="4530"/>
                  <a:pt x="4494" y="4530"/>
                  <a:pt x="4494" y="4530"/>
                </a:cubicBezTo>
                <a:cubicBezTo>
                  <a:pt x="4518" y="4530"/>
                  <a:pt x="4518" y="4530"/>
                  <a:pt x="4518" y="4530"/>
                </a:cubicBezTo>
                <a:cubicBezTo>
                  <a:pt x="4536" y="4506"/>
                  <a:pt x="4536" y="4506"/>
                  <a:pt x="4536" y="4506"/>
                </a:cubicBezTo>
                <a:cubicBezTo>
                  <a:pt x="4559" y="4500"/>
                  <a:pt x="4559" y="4500"/>
                  <a:pt x="4559" y="4500"/>
                </a:cubicBezTo>
                <a:cubicBezTo>
                  <a:pt x="4595" y="4536"/>
                  <a:pt x="4595" y="4536"/>
                  <a:pt x="4595" y="4536"/>
                </a:cubicBezTo>
                <a:cubicBezTo>
                  <a:pt x="4631" y="4577"/>
                  <a:pt x="4631" y="4577"/>
                  <a:pt x="4631" y="4577"/>
                </a:cubicBezTo>
                <a:cubicBezTo>
                  <a:pt x="4631" y="4631"/>
                  <a:pt x="4631" y="4631"/>
                  <a:pt x="4631" y="4631"/>
                </a:cubicBezTo>
                <a:cubicBezTo>
                  <a:pt x="4648" y="4654"/>
                  <a:pt x="4648" y="4654"/>
                  <a:pt x="4648" y="4654"/>
                </a:cubicBezTo>
                <a:cubicBezTo>
                  <a:pt x="4654" y="4690"/>
                  <a:pt x="4654" y="4690"/>
                  <a:pt x="4654" y="4690"/>
                </a:cubicBezTo>
                <a:cubicBezTo>
                  <a:pt x="4684" y="4714"/>
                  <a:pt x="4684" y="4714"/>
                  <a:pt x="4684" y="4714"/>
                </a:cubicBezTo>
                <a:cubicBezTo>
                  <a:pt x="4696" y="4743"/>
                  <a:pt x="4696" y="4743"/>
                  <a:pt x="4696" y="4743"/>
                </a:cubicBezTo>
                <a:cubicBezTo>
                  <a:pt x="4725" y="4761"/>
                  <a:pt x="4725" y="4761"/>
                  <a:pt x="4725" y="4761"/>
                </a:cubicBezTo>
                <a:cubicBezTo>
                  <a:pt x="4731" y="4803"/>
                  <a:pt x="4731" y="4803"/>
                  <a:pt x="4731" y="4803"/>
                </a:cubicBezTo>
                <a:cubicBezTo>
                  <a:pt x="4761" y="4809"/>
                  <a:pt x="4761" y="4809"/>
                  <a:pt x="4761" y="4809"/>
                </a:cubicBezTo>
                <a:cubicBezTo>
                  <a:pt x="4779" y="4785"/>
                  <a:pt x="4779" y="4785"/>
                  <a:pt x="4779" y="4785"/>
                </a:cubicBezTo>
                <a:cubicBezTo>
                  <a:pt x="4791" y="4743"/>
                  <a:pt x="4791" y="4743"/>
                  <a:pt x="4791" y="4743"/>
                </a:cubicBezTo>
                <a:cubicBezTo>
                  <a:pt x="4773" y="4696"/>
                  <a:pt x="4773" y="4696"/>
                  <a:pt x="4773" y="4696"/>
                </a:cubicBezTo>
                <a:cubicBezTo>
                  <a:pt x="4755" y="4619"/>
                  <a:pt x="4755" y="4619"/>
                  <a:pt x="4755" y="4619"/>
                </a:cubicBezTo>
                <a:cubicBezTo>
                  <a:pt x="4720" y="4554"/>
                  <a:pt x="4720" y="4554"/>
                  <a:pt x="4720" y="4554"/>
                </a:cubicBezTo>
                <a:cubicBezTo>
                  <a:pt x="4720" y="4471"/>
                  <a:pt x="4720" y="4471"/>
                  <a:pt x="4720" y="4471"/>
                </a:cubicBezTo>
                <a:cubicBezTo>
                  <a:pt x="4720" y="4459"/>
                  <a:pt x="4737" y="4411"/>
                  <a:pt x="4737" y="4411"/>
                </a:cubicBezTo>
                <a:cubicBezTo>
                  <a:pt x="4773" y="4346"/>
                  <a:pt x="4773" y="4346"/>
                  <a:pt x="4773" y="4346"/>
                </a:cubicBezTo>
                <a:cubicBezTo>
                  <a:pt x="4820" y="4328"/>
                  <a:pt x="4820" y="4328"/>
                  <a:pt x="4820" y="4328"/>
                </a:cubicBezTo>
                <a:cubicBezTo>
                  <a:pt x="4880" y="4275"/>
                  <a:pt x="4880" y="4275"/>
                  <a:pt x="4880" y="4275"/>
                </a:cubicBezTo>
                <a:cubicBezTo>
                  <a:pt x="4933" y="4239"/>
                  <a:pt x="4933" y="4239"/>
                  <a:pt x="4933" y="4239"/>
                </a:cubicBezTo>
                <a:cubicBezTo>
                  <a:pt x="4980" y="4221"/>
                  <a:pt x="4980" y="4221"/>
                  <a:pt x="4980" y="4221"/>
                </a:cubicBezTo>
                <a:cubicBezTo>
                  <a:pt x="4992" y="4186"/>
                  <a:pt x="4992" y="4186"/>
                  <a:pt x="4992" y="4186"/>
                </a:cubicBezTo>
                <a:cubicBezTo>
                  <a:pt x="5034" y="4162"/>
                  <a:pt x="5034" y="4162"/>
                  <a:pt x="5034" y="4162"/>
                </a:cubicBezTo>
                <a:cubicBezTo>
                  <a:pt x="4998" y="4097"/>
                  <a:pt x="4998" y="4097"/>
                  <a:pt x="4998" y="4097"/>
                </a:cubicBezTo>
                <a:cubicBezTo>
                  <a:pt x="4969" y="4067"/>
                  <a:pt x="4969" y="4067"/>
                  <a:pt x="4969" y="4067"/>
                </a:cubicBezTo>
                <a:cubicBezTo>
                  <a:pt x="4980" y="4038"/>
                  <a:pt x="4980" y="4038"/>
                  <a:pt x="4980" y="4038"/>
                </a:cubicBezTo>
                <a:cubicBezTo>
                  <a:pt x="4957" y="4002"/>
                  <a:pt x="4957" y="4002"/>
                  <a:pt x="4957" y="4002"/>
                </a:cubicBezTo>
                <a:cubicBezTo>
                  <a:pt x="4998" y="3984"/>
                  <a:pt x="4998" y="3984"/>
                  <a:pt x="4998" y="3984"/>
                </a:cubicBezTo>
                <a:cubicBezTo>
                  <a:pt x="5034" y="4032"/>
                  <a:pt x="5034" y="4032"/>
                  <a:pt x="5034" y="4032"/>
                </a:cubicBezTo>
                <a:cubicBezTo>
                  <a:pt x="5052" y="3984"/>
                  <a:pt x="5052" y="3984"/>
                  <a:pt x="5052" y="3984"/>
                </a:cubicBezTo>
                <a:cubicBezTo>
                  <a:pt x="5075" y="3943"/>
                  <a:pt x="5075" y="3943"/>
                  <a:pt x="5075" y="3943"/>
                </a:cubicBezTo>
                <a:cubicBezTo>
                  <a:pt x="5105" y="3919"/>
                  <a:pt x="5105" y="3919"/>
                  <a:pt x="5105" y="3919"/>
                </a:cubicBezTo>
                <a:cubicBezTo>
                  <a:pt x="5129" y="3830"/>
                  <a:pt x="5129" y="3830"/>
                  <a:pt x="5129" y="3830"/>
                </a:cubicBezTo>
                <a:cubicBezTo>
                  <a:pt x="5206" y="3830"/>
                  <a:pt x="5206" y="3830"/>
                  <a:pt x="5206" y="3830"/>
                </a:cubicBezTo>
                <a:cubicBezTo>
                  <a:pt x="5253" y="3807"/>
                  <a:pt x="5253" y="3807"/>
                  <a:pt x="5253" y="3807"/>
                </a:cubicBezTo>
                <a:cubicBezTo>
                  <a:pt x="5312" y="3801"/>
                  <a:pt x="5312" y="3801"/>
                  <a:pt x="5312" y="3801"/>
                </a:cubicBezTo>
                <a:cubicBezTo>
                  <a:pt x="5295" y="3765"/>
                  <a:pt x="5295" y="3765"/>
                  <a:pt x="5295" y="3765"/>
                </a:cubicBezTo>
                <a:cubicBezTo>
                  <a:pt x="5295" y="3694"/>
                  <a:pt x="5295" y="3694"/>
                  <a:pt x="5295" y="3694"/>
                </a:cubicBezTo>
                <a:cubicBezTo>
                  <a:pt x="5336" y="3641"/>
                  <a:pt x="5336" y="3641"/>
                  <a:pt x="5336" y="3641"/>
                </a:cubicBezTo>
                <a:cubicBezTo>
                  <a:pt x="5378" y="3641"/>
                  <a:pt x="5378" y="3641"/>
                  <a:pt x="5378" y="3641"/>
                </a:cubicBezTo>
                <a:cubicBezTo>
                  <a:pt x="5395" y="3605"/>
                  <a:pt x="5395" y="3605"/>
                  <a:pt x="5395" y="3605"/>
                </a:cubicBezTo>
                <a:cubicBezTo>
                  <a:pt x="5455" y="3611"/>
                  <a:pt x="5455" y="3611"/>
                  <a:pt x="5455" y="3611"/>
                </a:cubicBezTo>
                <a:cubicBezTo>
                  <a:pt x="5508" y="3575"/>
                  <a:pt x="5508" y="3575"/>
                  <a:pt x="5508" y="3575"/>
                </a:cubicBezTo>
                <a:cubicBezTo>
                  <a:pt x="5544" y="3534"/>
                  <a:pt x="5544" y="3534"/>
                  <a:pt x="5544" y="3534"/>
                </a:cubicBezTo>
                <a:cubicBezTo>
                  <a:pt x="5609" y="3528"/>
                  <a:pt x="5609" y="3528"/>
                  <a:pt x="5609" y="3528"/>
                </a:cubicBezTo>
                <a:cubicBezTo>
                  <a:pt x="5609" y="3528"/>
                  <a:pt x="5668" y="3540"/>
                  <a:pt x="5680" y="3546"/>
                </a:cubicBezTo>
                <a:cubicBezTo>
                  <a:pt x="5692" y="3546"/>
                  <a:pt x="5662" y="3569"/>
                  <a:pt x="5662" y="3569"/>
                </a:cubicBezTo>
                <a:cubicBezTo>
                  <a:pt x="5585" y="3569"/>
                  <a:pt x="5585" y="3569"/>
                  <a:pt x="5585" y="3569"/>
                </a:cubicBezTo>
                <a:cubicBezTo>
                  <a:pt x="5585" y="3569"/>
                  <a:pt x="5561" y="3587"/>
                  <a:pt x="5550" y="3593"/>
                </a:cubicBezTo>
                <a:cubicBezTo>
                  <a:pt x="5538" y="3599"/>
                  <a:pt x="5550" y="3646"/>
                  <a:pt x="5550" y="3646"/>
                </a:cubicBezTo>
                <a:cubicBezTo>
                  <a:pt x="5579" y="3658"/>
                  <a:pt x="5579" y="3658"/>
                  <a:pt x="5579" y="3658"/>
                </a:cubicBezTo>
                <a:cubicBezTo>
                  <a:pt x="5615" y="3629"/>
                  <a:pt x="5615" y="3629"/>
                  <a:pt x="5615" y="3629"/>
                </a:cubicBezTo>
                <a:cubicBezTo>
                  <a:pt x="5638" y="3611"/>
                  <a:pt x="5638" y="3611"/>
                  <a:pt x="5638" y="3611"/>
                </a:cubicBezTo>
                <a:cubicBezTo>
                  <a:pt x="5686" y="3599"/>
                  <a:pt x="5686" y="3599"/>
                  <a:pt x="5686" y="3599"/>
                </a:cubicBezTo>
                <a:cubicBezTo>
                  <a:pt x="5739" y="3575"/>
                  <a:pt x="5739" y="3575"/>
                  <a:pt x="5739" y="3575"/>
                </a:cubicBezTo>
                <a:cubicBezTo>
                  <a:pt x="5793" y="3563"/>
                  <a:pt x="5793" y="3563"/>
                  <a:pt x="5793" y="3563"/>
                </a:cubicBezTo>
                <a:cubicBezTo>
                  <a:pt x="5828" y="3510"/>
                  <a:pt x="5828" y="3510"/>
                  <a:pt x="5828" y="3510"/>
                </a:cubicBezTo>
                <a:cubicBezTo>
                  <a:pt x="5870" y="3480"/>
                  <a:pt x="5870" y="3480"/>
                  <a:pt x="5870" y="3480"/>
                </a:cubicBezTo>
                <a:cubicBezTo>
                  <a:pt x="5876" y="3439"/>
                  <a:pt x="5876" y="3439"/>
                  <a:pt x="5876" y="3439"/>
                </a:cubicBezTo>
                <a:cubicBezTo>
                  <a:pt x="5822" y="3451"/>
                  <a:pt x="5822" y="3451"/>
                  <a:pt x="5822" y="3451"/>
                </a:cubicBezTo>
                <a:cubicBezTo>
                  <a:pt x="5787" y="3510"/>
                  <a:pt x="5787" y="3510"/>
                  <a:pt x="5787" y="3510"/>
                </a:cubicBezTo>
                <a:cubicBezTo>
                  <a:pt x="5722" y="3516"/>
                  <a:pt x="5722" y="3516"/>
                  <a:pt x="5722" y="3516"/>
                </a:cubicBezTo>
                <a:cubicBezTo>
                  <a:pt x="5668" y="3492"/>
                  <a:pt x="5668" y="3492"/>
                  <a:pt x="5668" y="3492"/>
                </a:cubicBezTo>
                <a:cubicBezTo>
                  <a:pt x="5615" y="3445"/>
                  <a:pt x="5615" y="3445"/>
                  <a:pt x="5615" y="3445"/>
                </a:cubicBezTo>
                <a:cubicBezTo>
                  <a:pt x="5585" y="3374"/>
                  <a:pt x="5585" y="3374"/>
                  <a:pt x="5585" y="3374"/>
                </a:cubicBezTo>
                <a:cubicBezTo>
                  <a:pt x="5638" y="3338"/>
                  <a:pt x="5638" y="3338"/>
                  <a:pt x="5638" y="3338"/>
                </a:cubicBezTo>
                <a:cubicBezTo>
                  <a:pt x="5633" y="3273"/>
                  <a:pt x="5633" y="3273"/>
                  <a:pt x="5633" y="3273"/>
                </a:cubicBezTo>
                <a:cubicBezTo>
                  <a:pt x="5561" y="3267"/>
                  <a:pt x="5561" y="3267"/>
                  <a:pt x="5561" y="3267"/>
                </a:cubicBezTo>
                <a:cubicBezTo>
                  <a:pt x="5484" y="3291"/>
                  <a:pt x="5484" y="3291"/>
                  <a:pt x="5484" y="3291"/>
                </a:cubicBezTo>
                <a:cubicBezTo>
                  <a:pt x="5401" y="3344"/>
                  <a:pt x="5401" y="3344"/>
                  <a:pt x="5401" y="3344"/>
                </a:cubicBezTo>
                <a:cubicBezTo>
                  <a:pt x="5318" y="3421"/>
                  <a:pt x="5318" y="3421"/>
                  <a:pt x="5318" y="3421"/>
                </a:cubicBezTo>
                <a:cubicBezTo>
                  <a:pt x="5253" y="3468"/>
                  <a:pt x="5253" y="3468"/>
                  <a:pt x="5253" y="3468"/>
                </a:cubicBezTo>
                <a:cubicBezTo>
                  <a:pt x="5277" y="3421"/>
                  <a:pt x="5277" y="3421"/>
                  <a:pt x="5277" y="3421"/>
                </a:cubicBezTo>
                <a:cubicBezTo>
                  <a:pt x="5318" y="3380"/>
                  <a:pt x="5318" y="3380"/>
                  <a:pt x="5318" y="3380"/>
                </a:cubicBezTo>
                <a:cubicBezTo>
                  <a:pt x="5342" y="3356"/>
                  <a:pt x="5342" y="3356"/>
                  <a:pt x="5342" y="3356"/>
                </a:cubicBezTo>
                <a:cubicBezTo>
                  <a:pt x="5277" y="3338"/>
                  <a:pt x="5277" y="3338"/>
                  <a:pt x="5277" y="3338"/>
                </a:cubicBezTo>
                <a:cubicBezTo>
                  <a:pt x="5360" y="3338"/>
                  <a:pt x="5360" y="3338"/>
                  <a:pt x="5360" y="3338"/>
                </a:cubicBezTo>
                <a:cubicBezTo>
                  <a:pt x="5378" y="3297"/>
                  <a:pt x="5378" y="3297"/>
                  <a:pt x="5378" y="3297"/>
                </a:cubicBezTo>
                <a:cubicBezTo>
                  <a:pt x="5425" y="3261"/>
                  <a:pt x="5425" y="3261"/>
                  <a:pt x="5425" y="3261"/>
                </a:cubicBezTo>
                <a:cubicBezTo>
                  <a:pt x="5479" y="3261"/>
                  <a:pt x="5479" y="3261"/>
                  <a:pt x="5479" y="3261"/>
                </a:cubicBezTo>
                <a:cubicBezTo>
                  <a:pt x="5502" y="3214"/>
                  <a:pt x="5502" y="3214"/>
                  <a:pt x="5502" y="3214"/>
                </a:cubicBezTo>
                <a:cubicBezTo>
                  <a:pt x="5550" y="3196"/>
                  <a:pt x="5550" y="3196"/>
                  <a:pt x="5550" y="3196"/>
                </a:cubicBezTo>
                <a:cubicBezTo>
                  <a:pt x="5621" y="3196"/>
                  <a:pt x="5621" y="3196"/>
                  <a:pt x="5621" y="3196"/>
                </a:cubicBezTo>
                <a:cubicBezTo>
                  <a:pt x="5745" y="3190"/>
                  <a:pt x="5745" y="3190"/>
                  <a:pt x="5745" y="3190"/>
                </a:cubicBezTo>
                <a:cubicBezTo>
                  <a:pt x="5811" y="3202"/>
                  <a:pt x="5811" y="3202"/>
                  <a:pt x="5811" y="3202"/>
                </a:cubicBezTo>
                <a:cubicBezTo>
                  <a:pt x="5864" y="3202"/>
                  <a:pt x="5864" y="3202"/>
                  <a:pt x="5864" y="3202"/>
                </a:cubicBezTo>
                <a:cubicBezTo>
                  <a:pt x="5917" y="3166"/>
                  <a:pt x="5917" y="3166"/>
                  <a:pt x="5917" y="3166"/>
                </a:cubicBezTo>
                <a:cubicBezTo>
                  <a:pt x="5959" y="3113"/>
                  <a:pt x="5959" y="3113"/>
                  <a:pt x="5959" y="3113"/>
                </a:cubicBezTo>
                <a:cubicBezTo>
                  <a:pt x="6042" y="3107"/>
                  <a:pt x="6042" y="3107"/>
                  <a:pt x="6042" y="3107"/>
                </a:cubicBezTo>
                <a:cubicBezTo>
                  <a:pt x="6089" y="3089"/>
                  <a:pt x="6089" y="3089"/>
                  <a:pt x="6089" y="3089"/>
                </a:cubicBezTo>
                <a:cubicBezTo>
                  <a:pt x="6113" y="3065"/>
                  <a:pt x="6113" y="3065"/>
                  <a:pt x="6113" y="3065"/>
                </a:cubicBezTo>
                <a:cubicBezTo>
                  <a:pt x="6083" y="3042"/>
                  <a:pt x="6083" y="3042"/>
                  <a:pt x="6083" y="3042"/>
                </a:cubicBezTo>
                <a:cubicBezTo>
                  <a:pt x="6101" y="3018"/>
                  <a:pt x="6101" y="3018"/>
                  <a:pt x="6101" y="3018"/>
                </a:cubicBezTo>
                <a:cubicBezTo>
                  <a:pt x="6107" y="2971"/>
                  <a:pt x="6107" y="2971"/>
                  <a:pt x="6107" y="2971"/>
                </a:cubicBezTo>
                <a:cubicBezTo>
                  <a:pt x="6042" y="2959"/>
                  <a:pt x="6042" y="2959"/>
                  <a:pt x="6042" y="2959"/>
                </a:cubicBezTo>
                <a:cubicBezTo>
                  <a:pt x="6036" y="2935"/>
                  <a:pt x="6036" y="2935"/>
                  <a:pt x="6036" y="2935"/>
                </a:cubicBezTo>
                <a:cubicBezTo>
                  <a:pt x="5965" y="2935"/>
                  <a:pt x="5965" y="2935"/>
                  <a:pt x="5965" y="2935"/>
                </a:cubicBezTo>
                <a:cubicBezTo>
                  <a:pt x="5917" y="2959"/>
                  <a:pt x="5917" y="2959"/>
                  <a:pt x="5917" y="2959"/>
                </a:cubicBezTo>
                <a:cubicBezTo>
                  <a:pt x="5882" y="2982"/>
                  <a:pt x="5882" y="2982"/>
                  <a:pt x="5882" y="2982"/>
                </a:cubicBezTo>
                <a:cubicBezTo>
                  <a:pt x="5852" y="2971"/>
                  <a:pt x="5852" y="2971"/>
                  <a:pt x="5852" y="2971"/>
                </a:cubicBezTo>
                <a:cubicBezTo>
                  <a:pt x="5864" y="2941"/>
                  <a:pt x="5864" y="2941"/>
                  <a:pt x="5864" y="2941"/>
                </a:cubicBezTo>
                <a:cubicBezTo>
                  <a:pt x="5923" y="2917"/>
                  <a:pt x="5923" y="2917"/>
                  <a:pt x="5923" y="2917"/>
                </a:cubicBezTo>
                <a:cubicBezTo>
                  <a:pt x="5994" y="2899"/>
                  <a:pt x="5994" y="2899"/>
                  <a:pt x="5994" y="2899"/>
                </a:cubicBezTo>
                <a:cubicBezTo>
                  <a:pt x="6030" y="2876"/>
                  <a:pt x="6030" y="2876"/>
                  <a:pt x="6030" y="2876"/>
                </a:cubicBezTo>
                <a:cubicBezTo>
                  <a:pt x="5982" y="2870"/>
                  <a:pt x="5982" y="2870"/>
                  <a:pt x="5982" y="2870"/>
                </a:cubicBezTo>
                <a:cubicBezTo>
                  <a:pt x="5935" y="2846"/>
                  <a:pt x="5935" y="2846"/>
                  <a:pt x="5935" y="2846"/>
                </a:cubicBezTo>
                <a:cubicBezTo>
                  <a:pt x="5876" y="2828"/>
                  <a:pt x="5876" y="2828"/>
                  <a:pt x="5876" y="2828"/>
                </a:cubicBezTo>
                <a:cubicBezTo>
                  <a:pt x="5840" y="2799"/>
                  <a:pt x="5840" y="2799"/>
                  <a:pt x="5840" y="2799"/>
                </a:cubicBezTo>
                <a:cubicBezTo>
                  <a:pt x="5799" y="2763"/>
                  <a:pt x="5799" y="2763"/>
                  <a:pt x="5799" y="2763"/>
                </a:cubicBezTo>
                <a:cubicBezTo>
                  <a:pt x="5781" y="2727"/>
                  <a:pt x="5781" y="2727"/>
                  <a:pt x="5781" y="2727"/>
                </a:cubicBezTo>
                <a:cubicBezTo>
                  <a:pt x="5804" y="2727"/>
                  <a:pt x="5804" y="2727"/>
                  <a:pt x="5804" y="2727"/>
                </a:cubicBezTo>
                <a:cubicBezTo>
                  <a:pt x="5811" y="2704"/>
                  <a:pt x="5811" y="2704"/>
                  <a:pt x="5811" y="2704"/>
                </a:cubicBezTo>
                <a:cubicBezTo>
                  <a:pt x="5775" y="2650"/>
                  <a:pt x="5775" y="2650"/>
                  <a:pt x="5775" y="2650"/>
                </a:cubicBezTo>
                <a:cubicBezTo>
                  <a:pt x="5727" y="2585"/>
                  <a:pt x="5727" y="2585"/>
                  <a:pt x="5727" y="2585"/>
                </a:cubicBezTo>
                <a:cubicBezTo>
                  <a:pt x="5656" y="2484"/>
                  <a:pt x="5656" y="2484"/>
                  <a:pt x="5656" y="2484"/>
                </a:cubicBezTo>
                <a:cubicBezTo>
                  <a:pt x="5633" y="2431"/>
                  <a:pt x="5633" y="2431"/>
                  <a:pt x="5633" y="2431"/>
                </a:cubicBezTo>
                <a:cubicBezTo>
                  <a:pt x="5579" y="2496"/>
                  <a:pt x="5579" y="2496"/>
                  <a:pt x="5579" y="2496"/>
                </a:cubicBezTo>
                <a:cubicBezTo>
                  <a:pt x="5579" y="2550"/>
                  <a:pt x="5579" y="2550"/>
                  <a:pt x="5579" y="2550"/>
                </a:cubicBezTo>
                <a:cubicBezTo>
                  <a:pt x="5526" y="2573"/>
                  <a:pt x="5526" y="2573"/>
                  <a:pt x="5526" y="2573"/>
                </a:cubicBezTo>
                <a:cubicBezTo>
                  <a:pt x="5496" y="2609"/>
                  <a:pt x="5496" y="2609"/>
                  <a:pt x="5496" y="2609"/>
                </a:cubicBezTo>
                <a:cubicBezTo>
                  <a:pt x="5443" y="2603"/>
                  <a:pt x="5443" y="2603"/>
                  <a:pt x="5443" y="2603"/>
                </a:cubicBezTo>
                <a:cubicBezTo>
                  <a:pt x="5431" y="2573"/>
                  <a:pt x="5431" y="2573"/>
                  <a:pt x="5431" y="2573"/>
                </a:cubicBezTo>
                <a:cubicBezTo>
                  <a:pt x="5395" y="2544"/>
                  <a:pt x="5395" y="2544"/>
                  <a:pt x="5395" y="2544"/>
                </a:cubicBezTo>
                <a:cubicBezTo>
                  <a:pt x="5342" y="2555"/>
                  <a:pt x="5342" y="2555"/>
                  <a:pt x="5342" y="2555"/>
                </a:cubicBezTo>
                <a:cubicBezTo>
                  <a:pt x="5360" y="2496"/>
                  <a:pt x="5360" y="2496"/>
                  <a:pt x="5360" y="2496"/>
                </a:cubicBezTo>
                <a:cubicBezTo>
                  <a:pt x="5360" y="2419"/>
                  <a:pt x="5360" y="2419"/>
                  <a:pt x="5360" y="2419"/>
                </a:cubicBezTo>
                <a:cubicBezTo>
                  <a:pt x="5354" y="2372"/>
                  <a:pt x="5354" y="2372"/>
                  <a:pt x="5354" y="2372"/>
                </a:cubicBezTo>
                <a:cubicBezTo>
                  <a:pt x="5295" y="2372"/>
                  <a:pt x="5295" y="2372"/>
                  <a:pt x="5295" y="2372"/>
                </a:cubicBezTo>
                <a:cubicBezTo>
                  <a:pt x="5247" y="2342"/>
                  <a:pt x="5247" y="2342"/>
                  <a:pt x="5247" y="2342"/>
                </a:cubicBezTo>
                <a:cubicBezTo>
                  <a:pt x="5200" y="2295"/>
                  <a:pt x="5200" y="2295"/>
                  <a:pt x="5200" y="2295"/>
                </a:cubicBezTo>
                <a:cubicBezTo>
                  <a:pt x="5117" y="2247"/>
                  <a:pt x="5117" y="2247"/>
                  <a:pt x="5117" y="2247"/>
                </a:cubicBezTo>
                <a:cubicBezTo>
                  <a:pt x="5093" y="2265"/>
                  <a:pt x="5093" y="2265"/>
                  <a:pt x="5093" y="2265"/>
                </a:cubicBezTo>
                <a:cubicBezTo>
                  <a:pt x="5022" y="2265"/>
                  <a:pt x="5022" y="2265"/>
                  <a:pt x="5022" y="2265"/>
                </a:cubicBezTo>
                <a:cubicBezTo>
                  <a:pt x="4992" y="2247"/>
                  <a:pt x="4992" y="2247"/>
                  <a:pt x="4992" y="2247"/>
                </a:cubicBezTo>
                <a:cubicBezTo>
                  <a:pt x="4915" y="2247"/>
                  <a:pt x="4915" y="2247"/>
                  <a:pt x="4915" y="2247"/>
                </a:cubicBezTo>
                <a:cubicBezTo>
                  <a:pt x="4886" y="2277"/>
                  <a:pt x="4886" y="2277"/>
                  <a:pt x="4886" y="2277"/>
                </a:cubicBezTo>
                <a:cubicBezTo>
                  <a:pt x="4915" y="2324"/>
                  <a:pt x="4915" y="2324"/>
                  <a:pt x="4915" y="2324"/>
                </a:cubicBezTo>
                <a:cubicBezTo>
                  <a:pt x="4903" y="2384"/>
                  <a:pt x="4903" y="2384"/>
                  <a:pt x="4903" y="2384"/>
                </a:cubicBezTo>
                <a:cubicBezTo>
                  <a:pt x="4909" y="2425"/>
                  <a:pt x="4909" y="2425"/>
                  <a:pt x="4909" y="2425"/>
                </a:cubicBezTo>
                <a:cubicBezTo>
                  <a:pt x="4939" y="2478"/>
                  <a:pt x="4939" y="2478"/>
                  <a:pt x="4939" y="2478"/>
                </a:cubicBezTo>
                <a:cubicBezTo>
                  <a:pt x="4897" y="2478"/>
                  <a:pt x="4897" y="2478"/>
                  <a:pt x="4897" y="2478"/>
                </a:cubicBezTo>
                <a:cubicBezTo>
                  <a:pt x="4897" y="2532"/>
                  <a:pt x="4897" y="2532"/>
                  <a:pt x="4897" y="2532"/>
                </a:cubicBezTo>
                <a:cubicBezTo>
                  <a:pt x="4874" y="2561"/>
                  <a:pt x="4874" y="2561"/>
                  <a:pt x="4874" y="2561"/>
                </a:cubicBezTo>
                <a:cubicBezTo>
                  <a:pt x="4909" y="2579"/>
                  <a:pt x="4909" y="2579"/>
                  <a:pt x="4909" y="2579"/>
                </a:cubicBezTo>
                <a:cubicBezTo>
                  <a:pt x="4957" y="2621"/>
                  <a:pt x="4957" y="2621"/>
                  <a:pt x="4957" y="2621"/>
                </a:cubicBezTo>
                <a:cubicBezTo>
                  <a:pt x="4974" y="2686"/>
                  <a:pt x="4974" y="2686"/>
                  <a:pt x="4974" y="2686"/>
                </a:cubicBezTo>
                <a:cubicBezTo>
                  <a:pt x="4974" y="2757"/>
                  <a:pt x="4974" y="2757"/>
                  <a:pt x="4974" y="2757"/>
                </a:cubicBezTo>
                <a:cubicBezTo>
                  <a:pt x="4939" y="2810"/>
                  <a:pt x="4939" y="2810"/>
                  <a:pt x="4939" y="2810"/>
                </a:cubicBezTo>
                <a:cubicBezTo>
                  <a:pt x="4886" y="2852"/>
                  <a:pt x="4886" y="2852"/>
                  <a:pt x="4886" y="2852"/>
                </a:cubicBezTo>
                <a:cubicBezTo>
                  <a:pt x="4814" y="2858"/>
                  <a:pt x="4814" y="2858"/>
                  <a:pt x="4814" y="2858"/>
                </a:cubicBezTo>
                <a:cubicBezTo>
                  <a:pt x="4856" y="2923"/>
                  <a:pt x="4856" y="2923"/>
                  <a:pt x="4856" y="2923"/>
                </a:cubicBezTo>
                <a:cubicBezTo>
                  <a:pt x="4856" y="3000"/>
                  <a:pt x="4856" y="3000"/>
                  <a:pt x="4856" y="3000"/>
                </a:cubicBezTo>
                <a:cubicBezTo>
                  <a:pt x="4874" y="3048"/>
                  <a:pt x="4874" y="3048"/>
                  <a:pt x="4874" y="3048"/>
                </a:cubicBezTo>
                <a:cubicBezTo>
                  <a:pt x="4862" y="3083"/>
                  <a:pt x="4862" y="3083"/>
                  <a:pt x="4862" y="3083"/>
                </a:cubicBezTo>
                <a:cubicBezTo>
                  <a:pt x="4832" y="3131"/>
                  <a:pt x="4832" y="3131"/>
                  <a:pt x="4832" y="3131"/>
                </a:cubicBezTo>
                <a:cubicBezTo>
                  <a:pt x="4761" y="3137"/>
                  <a:pt x="4761" y="3137"/>
                  <a:pt x="4761" y="3137"/>
                </a:cubicBezTo>
                <a:cubicBezTo>
                  <a:pt x="4725" y="3071"/>
                  <a:pt x="4725" y="3071"/>
                  <a:pt x="4725" y="3071"/>
                </a:cubicBezTo>
                <a:cubicBezTo>
                  <a:pt x="4672" y="3018"/>
                  <a:pt x="4672" y="3018"/>
                  <a:pt x="4672" y="3018"/>
                </a:cubicBezTo>
                <a:cubicBezTo>
                  <a:pt x="4672" y="2965"/>
                  <a:pt x="4672" y="2965"/>
                  <a:pt x="4672" y="2965"/>
                </a:cubicBezTo>
                <a:cubicBezTo>
                  <a:pt x="4660" y="2899"/>
                  <a:pt x="4660" y="2899"/>
                  <a:pt x="4660" y="2899"/>
                </a:cubicBezTo>
                <a:cubicBezTo>
                  <a:pt x="4666" y="2840"/>
                  <a:pt x="4666" y="2840"/>
                  <a:pt x="4666" y="2840"/>
                </a:cubicBezTo>
                <a:cubicBezTo>
                  <a:pt x="4577" y="2828"/>
                  <a:pt x="4577" y="2828"/>
                  <a:pt x="4577" y="2828"/>
                </a:cubicBezTo>
                <a:cubicBezTo>
                  <a:pt x="4512" y="2828"/>
                  <a:pt x="4512" y="2828"/>
                  <a:pt x="4512" y="2828"/>
                </a:cubicBezTo>
                <a:cubicBezTo>
                  <a:pt x="4482" y="2805"/>
                  <a:pt x="4482" y="2805"/>
                  <a:pt x="4482" y="2805"/>
                </a:cubicBezTo>
                <a:cubicBezTo>
                  <a:pt x="4399" y="2787"/>
                  <a:pt x="4399" y="2787"/>
                  <a:pt x="4399" y="2787"/>
                </a:cubicBezTo>
                <a:cubicBezTo>
                  <a:pt x="4364" y="2751"/>
                  <a:pt x="4364" y="2751"/>
                  <a:pt x="4364" y="2751"/>
                </a:cubicBezTo>
                <a:cubicBezTo>
                  <a:pt x="4293" y="2716"/>
                  <a:pt x="4293" y="2716"/>
                  <a:pt x="4293" y="2716"/>
                </a:cubicBezTo>
                <a:cubicBezTo>
                  <a:pt x="4222" y="2674"/>
                  <a:pt x="4222" y="2674"/>
                  <a:pt x="4222" y="2674"/>
                </a:cubicBezTo>
                <a:cubicBezTo>
                  <a:pt x="4121" y="2698"/>
                  <a:pt x="4121" y="2698"/>
                  <a:pt x="4121" y="2698"/>
                </a:cubicBezTo>
                <a:cubicBezTo>
                  <a:pt x="4103" y="2662"/>
                  <a:pt x="4103" y="2662"/>
                  <a:pt x="4103" y="2662"/>
                </a:cubicBezTo>
                <a:cubicBezTo>
                  <a:pt x="4061" y="2573"/>
                  <a:pt x="4061" y="2573"/>
                  <a:pt x="4061" y="2573"/>
                </a:cubicBezTo>
                <a:cubicBezTo>
                  <a:pt x="4014" y="2555"/>
                  <a:pt x="4014" y="2555"/>
                  <a:pt x="4014" y="2555"/>
                </a:cubicBezTo>
                <a:cubicBezTo>
                  <a:pt x="3978" y="2520"/>
                  <a:pt x="3978" y="2520"/>
                  <a:pt x="3978" y="2520"/>
                </a:cubicBezTo>
                <a:cubicBezTo>
                  <a:pt x="3990" y="2413"/>
                  <a:pt x="3990" y="2413"/>
                  <a:pt x="3990" y="2413"/>
                </a:cubicBezTo>
                <a:cubicBezTo>
                  <a:pt x="4038" y="2336"/>
                  <a:pt x="4038" y="2336"/>
                  <a:pt x="4038" y="2336"/>
                </a:cubicBezTo>
                <a:cubicBezTo>
                  <a:pt x="4091" y="2265"/>
                  <a:pt x="4091" y="2265"/>
                  <a:pt x="4091" y="2265"/>
                </a:cubicBezTo>
                <a:cubicBezTo>
                  <a:pt x="4150" y="2235"/>
                  <a:pt x="4150" y="2235"/>
                  <a:pt x="4150" y="2235"/>
                </a:cubicBezTo>
                <a:cubicBezTo>
                  <a:pt x="4198" y="2200"/>
                  <a:pt x="4198" y="2200"/>
                  <a:pt x="4198" y="2200"/>
                </a:cubicBezTo>
                <a:cubicBezTo>
                  <a:pt x="4180" y="2158"/>
                  <a:pt x="4180" y="2158"/>
                  <a:pt x="4180" y="2158"/>
                </a:cubicBezTo>
                <a:cubicBezTo>
                  <a:pt x="4103" y="2141"/>
                  <a:pt x="4103" y="2141"/>
                  <a:pt x="4103" y="2141"/>
                </a:cubicBezTo>
                <a:cubicBezTo>
                  <a:pt x="4014" y="2111"/>
                  <a:pt x="4014" y="2111"/>
                  <a:pt x="4014" y="2111"/>
                </a:cubicBezTo>
                <a:cubicBezTo>
                  <a:pt x="4115" y="2129"/>
                  <a:pt x="4115" y="2129"/>
                  <a:pt x="4115" y="2129"/>
                </a:cubicBezTo>
                <a:cubicBezTo>
                  <a:pt x="4198" y="2146"/>
                  <a:pt x="4198" y="2146"/>
                  <a:pt x="4198" y="2146"/>
                </a:cubicBezTo>
                <a:cubicBezTo>
                  <a:pt x="4239" y="2141"/>
                  <a:pt x="4239" y="2141"/>
                  <a:pt x="4239" y="2141"/>
                </a:cubicBezTo>
                <a:cubicBezTo>
                  <a:pt x="4245" y="2099"/>
                  <a:pt x="4245" y="2099"/>
                  <a:pt x="4245" y="2099"/>
                </a:cubicBezTo>
                <a:cubicBezTo>
                  <a:pt x="4316" y="2117"/>
                  <a:pt x="4316" y="2117"/>
                  <a:pt x="4316" y="2117"/>
                </a:cubicBezTo>
                <a:cubicBezTo>
                  <a:pt x="4352" y="2111"/>
                  <a:pt x="4352" y="2111"/>
                  <a:pt x="4352" y="2111"/>
                </a:cubicBezTo>
                <a:cubicBezTo>
                  <a:pt x="4358" y="2075"/>
                  <a:pt x="4358" y="2075"/>
                  <a:pt x="4358" y="2075"/>
                </a:cubicBezTo>
                <a:cubicBezTo>
                  <a:pt x="4381" y="2063"/>
                  <a:pt x="4381" y="2063"/>
                  <a:pt x="4381" y="2063"/>
                </a:cubicBezTo>
                <a:cubicBezTo>
                  <a:pt x="4399" y="2016"/>
                  <a:pt x="4399" y="2016"/>
                  <a:pt x="4399" y="2016"/>
                </a:cubicBezTo>
                <a:cubicBezTo>
                  <a:pt x="4346" y="2010"/>
                  <a:pt x="4346" y="2010"/>
                  <a:pt x="4346" y="2010"/>
                </a:cubicBezTo>
                <a:cubicBezTo>
                  <a:pt x="4287" y="2004"/>
                  <a:pt x="4287" y="2004"/>
                  <a:pt x="4287" y="2004"/>
                </a:cubicBezTo>
                <a:cubicBezTo>
                  <a:pt x="4263" y="1980"/>
                  <a:pt x="4263" y="1980"/>
                  <a:pt x="4263" y="1980"/>
                </a:cubicBezTo>
                <a:cubicBezTo>
                  <a:pt x="4192" y="1951"/>
                  <a:pt x="4192" y="1951"/>
                  <a:pt x="4192" y="1951"/>
                </a:cubicBezTo>
                <a:cubicBezTo>
                  <a:pt x="4239" y="1957"/>
                  <a:pt x="4239" y="1957"/>
                  <a:pt x="4239" y="1957"/>
                </a:cubicBezTo>
                <a:cubicBezTo>
                  <a:pt x="4316" y="1975"/>
                  <a:pt x="4316" y="1975"/>
                  <a:pt x="4316" y="1975"/>
                </a:cubicBezTo>
                <a:cubicBezTo>
                  <a:pt x="4370" y="1992"/>
                  <a:pt x="4370" y="1992"/>
                  <a:pt x="4370" y="1992"/>
                </a:cubicBezTo>
                <a:cubicBezTo>
                  <a:pt x="4417" y="1975"/>
                  <a:pt x="4417" y="1975"/>
                  <a:pt x="4417" y="1975"/>
                </a:cubicBezTo>
                <a:cubicBezTo>
                  <a:pt x="4453" y="1933"/>
                  <a:pt x="4453" y="1933"/>
                  <a:pt x="4453" y="1933"/>
                </a:cubicBezTo>
                <a:cubicBezTo>
                  <a:pt x="4417" y="1897"/>
                  <a:pt x="4417" y="1897"/>
                  <a:pt x="4417" y="1897"/>
                </a:cubicBezTo>
                <a:cubicBezTo>
                  <a:pt x="4470" y="1897"/>
                  <a:pt x="4470" y="1897"/>
                  <a:pt x="4470" y="1897"/>
                </a:cubicBezTo>
                <a:cubicBezTo>
                  <a:pt x="4500" y="1927"/>
                  <a:pt x="4500" y="1927"/>
                  <a:pt x="4500" y="1927"/>
                </a:cubicBezTo>
                <a:cubicBezTo>
                  <a:pt x="4476" y="1963"/>
                  <a:pt x="4476" y="1963"/>
                  <a:pt x="4476" y="1963"/>
                </a:cubicBezTo>
                <a:cubicBezTo>
                  <a:pt x="4453" y="2028"/>
                  <a:pt x="4453" y="2028"/>
                  <a:pt x="4453" y="2028"/>
                </a:cubicBezTo>
                <a:cubicBezTo>
                  <a:pt x="4453" y="2105"/>
                  <a:pt x="4453" y="2105"/>
                  <a:pt x="4453" y="2105"/>
                </a:cubicBezTo>
                <a:cubicBezTo>
                  <a:pt x="4399" y="2117"/>
                  <a:pt x="4399" y="2117"/>
                  <a:pt x="4399" y="2117"/>
                </a:cubicBezTo>
                <a:cubicBezTo>
                  <a:pt x="4417" y="2152"/>
                  <a:pt x="4417" y="2152"/>
                  <a:pt x="4417" y="2152"/>
                </a:cubicBezTo>
                <a:cubicBezTo>
                  <a:pt x="4470" y="2158"/>
                  <a:pt x="4470" y="2158"/>
                  <a:pt x="4470" y="2158"/>
                </a:cubicBezTo>
                <a:cubicBezTo>
                  <a:pt x="4470" y="2188"/>
                  <a:pt x="4470" y="2188"/>
                  <a:pt x="4470" y="2188"/>
                </a:cubicBezTo>
                <a:cubicBezTo>
                  <a:pt x="4470" y="2188"/>
                  <a:pt x="4524" y="2200"/>
                  <a:pt x="4542" y="2182"/>
                </a:cubicBezTo>
                <a:cubicBezTo>
                  <a:pt x="4559" y="2141"/>
                  <a:pt x="4559" y="2141"/>
                  <a:pt x="4559" y="2141"/>
                </a:cubicBezTo>
                <a:cubicBezTo>
                  <a:pt x="4631" y="2146"/>
                  <a:pt x="4631" y="2146"/>
                  <a:pt x="4631" y="2146"/>
                </a:cubicBezTo>
                <a:cubicBezTo>
                  <a:pt x="4666" y="2152"/>
                  <a:pt x="4666" y="2152"/>
                  <a:pt x="4666" y="2152"/>
                </a:cubicBezTo>
                <a:cubicBezTo>
                  <a:pt x="4702" y="2170"/>
                  <a:pt x="4702" y="2170"/>
                  <a:pt x="4702" y="2170"/>
                </a:cubicBezTo>
                <a:cubicBezTo>
                  <a:pt x="4755" y="2170"/>
                  <a:pt x="4755" y="2170"/>
                  <a:pt x="4755" y="2170"/>
                </a:cubicBezTo>
                <a:cubicBezTo>
                  <a:pt x="4761" y="2123"/>
                  <a:pt x="4761" y="2123"/>
                  <a:pt x="4761" y="2123"/>
                </a:cubicBezTo>
                <a:cubicBezTo>
                  <a:pt x="4708" y="2111"/>
                  <a:pt x="4708" y="2111"/>
                  <a:pt x="4708" y="2111"/>
                </a:cubicBezTo>
                <a:cubicBezTo>
                  <a:pt x="4684" y="2057"/>
                  <a:pt x="4684" y="2057"/>
                  <a:pt x="4684" y="2057"/>
                </a:cubicBezTo>
                <a:cubicBezTo>
                  <a:pt x="4619" y="2052"/>
                  <a:pt x="4619" y="2052"/>
                  <a:pt x="4619" y="2052"/>
                </a:cubicBezTo>
                <a:cubicBezTo>
                  <a:pt x="4565" y="2010"/>
                  <a:pt x="4565" y="2010"/>
                  <a:pt x="4565" y="2010"/>
                </a:cubicBezTo>
                <a:cubicBezTo>
                  <a:pt x="4518" y="1998"/>
                  <a:pt x="4518" y="1998"/>
                  <a:pt x="4518" y="1998"/>
                </a:cubicBezTo>
                <a:cubicBezTo>
                  <a:pt x="4518" y="1968"/>
                  <a:pt x="4518" y="1968"/>
                  <a:pt x="4518" y="1968"/>
                </a:cubicBezTo>
                <a:cubicBezTo>
                  <a:pt x="4565" y="1975"/>
                  <a:pt x="4565" y="1975"/>
                  <a:pt x="4565" y="1975"/>
                </a:cubicBezTo>
                <a:cubicBezTo>
                  <a:pt x="4583" y="1957"/>
                  <a:pt x="4583" y="1957"/>
                  <a:pt x="4583" y="1957"/>
                </a:cubicBezTo>
                <a:cubicBezTo>
                  <a:pt x="4577" y="1927"/>
                  <a:pt x="4577" y="1927"/>
                  <a:pt x="4577" y="1927"/>
                </a:cubicBezTo>
                <a:cubicBezTo>
                  <a:pt x="4631" y="1927"/>
                  <a:pt x="4631" y="1927"/>
                  <a:pt x="4631" y="1927"/>
                </a:cubicBezTo>
                <a:cubicBezTo>
                  <a:pt x="4648" y="1891"/>
                  <a:pt x="4648" y="1891"/>
                  <a:pt x="4648" y="1891"/>
                </a:cubicBezTo>
                <a:cubicBezTo>
                  <a:pt x="4702" y="1856"/>
                  <a:pt x="4702" y="1856"/>
                  <a:pt x="4702" y="1856"/>
                </a:cubicBezTo>
                <a:cubicBezTo>
                  <a:pt x="4720" y="1820"/>
                  <a:pt x="4720" y="1820"/>
                  <a:pt x="4720" y="1820"/>
                </a:cubicBezTo>
                <a:cubicBezTo>
                  <a:pt x="4690" y="1791"/>
                  <a:pt x="4690" y="1791"/>
                  <a:pt x="4690" y="1791"/>
                </a:cubicBezTo>
                <a:cubicBezTo>
                  <a:pt x="4666" y="1731"/>
                  <a:pt x="4666" y="1731"/>
                  <a:pt x="4666" y="1731"/>
                </a:cubicBezTo>
                <a:cubicBezTo>
                  <a:pt x="4714" y="1725"/>
                  <a:pt x="4714" y="1725"/>
                  <a:pt x="4714" y="1725"/>
                </a:cubicBezTo>
                <a:cubicBezTo>
                  <a:pt x="4725" y="1678"/>
                  <a:pt x="4725" y="1678"/>
                  <a:pt x="4725" y="1678"/>
                </a:cubicBezTo>
                <a:cubicBezTo>
                  <a:pt x="4690" y="1636"/>
                  <a:pt x="4690" y="1636"/>
                  <a:pt x="4690" y="1636"/>
                </a:cubicBezTo>
                <a:cubicBezTo>
                  <a:pt x="4642" y="1613"/>
                  <a:pt x="4642" y="1613"/>
                  <a:pt x="4642" y="1613"/>
                </a:cubicBezTo>
                <a:cubicBezTo>
                  <a:pt x="4571" y="1577"/>
                  <a:pt x="4571" y="1577"/>
                  <a:pt x="4571" y="1577"/>
                </a:cubicBezTo>
                <a:cubicBezTo>
                  <a:pt x="4648" y="1577"/>
                  <a:pt x="4648" y="1577"/>
                  <a:pt x="4648" y="1577"/>
                </a:cubicBezTo>
                <a:cubicBezTo>
                  <a:pt x="4654" y="1559"/>
                  <a:pt x="4654" y="1559"/>
                  <a:pt x="4654" y="1559"/>
                </a:cubicBezTo>
                <a:cubicBezTo>
                  <a:pt x="4714" y="1565"/>
                  <a:pt x="4714" y="1565"/>
                  <a:pt x="4714" y="1565"/>
                </a:cubicBezTo>
                <a:cubicBezTo>
                  <a:pt x="4755" y="1589"/>
                  <a:pt x="4755" y="1589"/>
                  <a:pt x="4755" y="1589"/>
                </a:cubicBezTo>
                <a:cubicBezTo>
                  <a:pt x="4814" y="1583"/>
                  <a:pt x="4814" y="1583"/>
                  <a:pt x="4814" y="1583"/>
                </a:cubicBezTo>
                <a:cubicBezTo>
                  <a:pt x="4868" y="1571"/>
                  <a:pt x="4868" y="1571"/>
                  <a:pt x="4868" y="1571"/>
                </a:cubicBezTo>
                <a:cubicBezTo>
                  <a:pt x="4820" y="1530"/>
                  <a:pt x="4820" y="1530"/>
                  <a:pt x="4820" y="1530"/>
                </a:cubicBezTo>
                <a:cubicBezTo>
                  <a:pt x="4856" y="1524"/>
                  <a:pt x="4856" y="1524"/>
                  <a:pt x="4856" y="1524"/>
                </a:cubicBezTo>
                <a:cubicBezTo>
                  <a:pt x="4903" y="1571"/>
                  <a:pt x="4903" y="1571"/>
                  <a:pt x="4903" y="1571"/>
                </a:cubicBezTo>
                <a:cubicBezTo>
                  <a:pt x="4957" y="1577"/>
                  <a:pt x="4957" y="1577"/>
                  <a:pt x="4957" y="1577"/>
                </a:cubicBezTo>
                <a:cubicBezTo>
                  <a:pt x="4980" y="1625"/>
                  <a:pt x="4980" y="1625"/>
                  <a:pt x="4980" y="1625"/>
                </a:cubicBezTo>
                <a:cubicBezTo>
                  <a:pt x="5022" y="1631"/>
                  <a:pt x="5022" y="1631"/>
                  <a:pt x="5022" y="1631"/>
                </a:cubicBezTo>
                <a:cubicBezTo>
                  <a:pt x="5040" y="1666"/>
                  <a:pt x="5040" y="1666"/>
                  <a:pt x="5040" y="1666"/>
                </a:cubicBezTo>
                <a:cubicBezTo>
                  <a:pt x="5087" y="1684"/>
                  <a:pt x="5087" y="1684"/>
                  <a:pt x="5087" y="1684"/>
                </a:cubicBezTo>
                <a:cubicBezTo>
                  <a:pt x="5111" y="1725"/>
                  <a:pt x="5111" y="1725"/>
                  <a:pt x="5111" y="1725"/>
                </a:cubicBezTo>
                <a:cubicBezTo>
                  <a:pt x="5158" y="1743"/>
                  <a:pt x="5158" y="1743"/>
                  <a:pt x="5158" y="1743"/>
                </a:cubicBezTo>
                <a:cubicBezTo>
                  <a:pt x="5194" y="1785"/>
                  <a:pt x="5194" y="1785"/>
                  <a:pt x="5194" y="1785"/>
                </a:cubicBezTo>
                <a:cubicBezTo>
                  <a:pt x="5206" y="1838"/>
                  <a:pt x="5206" y="1838"/>
                  <a:pt x="5206" y="1838"/>
                </a:cubicBezTo>
                <a:cubicBezTo>
                  <a:pt x="5146" y="1891"/>
                  <a:pt x="5146" y="1891"/>
                  <a:pt x="5146" y="1891"/>
                </a:cubicBezTo>
                <a:cubicBezTo>
                  <a:pt x="5099" y="1945"/>
                  <a:pt x="5099" y="1945"/>
                  <a:pt x="5099" y="1945"/>
                </a:cubicBezTo>
                <a:cubicBezTo>
                  <a:pt x="5123" y="1998"/>
                  <a:pt x="5123" y="1998"/>
                  <a:pt x="5123" y="1998"/>
                </a:cubicBezTo>
                <a:cubicBezTo>
                  <a:pt x="5040" y="2010"/>
                  <a:pt x="5040" y="2010"/>
                  <a:pt x="5040" y="2010"/>
                </a:cubicBezTo>
                <a:cubicBezTo>
                  <a:pt x="4992" y="1998"/>
                  <a:pt x="4992" y="1998"/>
                  <a:pt x="4992" y="1998"/>
                </a:cubicBezTo>
                <a:cubicBezTo>
                  <a:pt x="4945" y="1998"/>
                  <a:pt x="4945" y="1998"/>
                  <a:pt x="4945" y="1998"/>
                </a:cubicBezTo>
                <a:cubicBezTo>
                  <a:pt x="4886" y="2040"/>
                  <a:pt x="4886" y="2040"/>
                  <a:pt x="4886" y="2040"/>
                </a:cubicBezTo>
                <a:cubicBezTo>
                  <a:pt x="4886" y="2087"/>
                  <a:pt x="4886" y="2087"/>
                  <a:pt x="4886" y="2087"/>
                </a:cubicBezTo>
                <a:cubicBezTo>
                  <a:pt x="4957" y="2099"/>
                  <a:pt x="4957" y="2099"/>
                  <a:pt x="4957" y="2099"/>
                </a:cubicBezTo>
                <a:cubicBezTo>
                  <a:pt x="5016" y="2093"/>
                  <a:pt x="5016" y="2093"/>
                  <a:pt x="5016" y="2093"/>
                </a:cubicBezTo>
                <a:cubicBezTo>
                  <a:pt x="5028" y="2069"/>
                  <a:pt x="5028" y="2069"/>
                  <a:pt x="5028" y="2069"/>
                </a:cubicBezTo>
                <a:cubicBezTo>
                  <a:pt x="5052" y="2052"/>
                  <a:pt x="5052" y="2052"/>
                  <a:pt x="5052" y="2052"/>
                </a:cubicBezTo>
                <a:cubicBezTo>
                  <a:pt x="5093" y="2063"/>
                  <a:pt x="5093" y="2063"/>
                  <a:pt x="5093" y="2063"/>
                </a:cubicBezTo>
                <a:cubicBezTo>
                  <a:pt x="5158" y="2081"/>
                  <a:pt x="5158" y="2081"/>
                  <a:pt x="5158" y="2081"/>
                </a:cubicBezTo>
                <a:cubicBezTo>
                  <a:pt x="5224" y="2146"/>
                  <a:pt x="5224" y="2146"/>
                  <a:pt x="5224" y="2146"/>
                </a:cubicBezTo>
                <a:cubicBezTo>
                  <a:pt x="5241" y="2182"/>
                  <a:pt x="5241" y="2182"/>
                  <a:pt x="5241" y="2182"/>
                </a:cubicBezTo>
                <a:cubicBezTo>
                  <a:pt x="5277" y="2223"/>
                  <a:pt x="5277" y="2223"/>
                  <a:pt x="5277" y="2223"/>
                </a:cubicBezTo>
                <a:cubicBezTo>
                  <a:pt x="5336" y="2223"/>
                  <a:pt x="5336" y="2223"/>
                  <a:pt x="5336" y="2223"/>
                </a:cubicBezTo>
                <a:cubicBezTo>
                  <a:pt x="5395" y="2277"/>
                  <a:pt x="5395" y="2277"/>
                  <a:pt x="5395" y="2277"/>
                </a:cubicBezTo>
                <a:cubicBezTo>
                  <a:pt x="5484" y="2283"/>
                  <a:pt x="5484" y="2283"/>
                  <a:pt x="5484" y="2283"/>
                </a:cubicBezTo>
                <a:cubicBezTo>
                  <a:pt x="5544" y="2307"/>
                  <a:pt x="5544" y="2307"/>
                  <a:pt x="5544" y="2307"/>
                </a:cubicBezTo>
                <a:cubicBezTo>
                  <a:pt x="5550" y="2271"/>
                  <a:pt x="5550" y="2271"/>
                  <a:pt x="5550" y="2271"/>
                </a:cubicBezTo>
                <a:cubicBezTo>
                  <a:pt x="5455" y="2200"/>
                  <a:pt x="5455" y="2200"/>
                  <a:pt x="5455" y="2200"/>
                </a:cubicBezTo>
                <a:cubicBezTo>
                  <a:pt x="5413" y="2170"/>
                  <a:pt x="5413" y="2170"/>
                  <a:pt x="5413" y="2170"/>
                </a:cubicBezTo>
                <a:cubicBezTo>
                  <a:pt x="5395" y="2134"/>
                  <a:pt x="5395" y="2134"/>
                  <a:pt x="5395" y="2134"/>
                </a:cubicBezTo>
                <a:cubicBezTo>
                  <a:pt x="5455" y="2170"/>
                  <a:pt x="5455" y="2170"/>
                  <a:pt x="5455" y="2170"/>
                </a:cubicBezTo>
                <a:cubicBezTo>
                  <a:pt x="5561" y="2223"/>
                  <a:pt x="5561" y="2223"/>
                  <a:pt x="5561" y="2223"/>
                </a:cubicBezTo>
                <a:cubicBezTo>
                  <a:pt x="5615" y="2253"/>
                  <a:pt x="5615" y="2253"/>
                  <a:pt x="5615" y="2253"/>
                </a:cubicBezTo>
                <a:cubicBezTo>
                  <a:pt x="5615" y="2200"/>
                  <a:pt x="5615" y="2200"/>
                  <a:pt x="5615" y="2200"/>
                </a:cubicBezTo>
                <a:cubicBezTo>
                  <a:pt x="5650" y="2158"/>
                  <a:pt x="5650" y="2158"/>
                  <a:pt x="5650" y="2158"/>
                </a:cubicBezTo>
                <a:cubicBezTo>
                  <a:pt x="5597" y="2129"/>
                  <a:pt x="5597" y="2129"/>
                  <a:pt x="5597" y="2129"/>
                </a:cubicBezTo>
                <a:cubicBezTo>
                  <a:pt x="5585" y="2057"/>
                  <a:pt x="5585" y="2057"/>
                  <a:pt x="5585" y="2057"/>
                </a:cubicBezTo>
                <a:cubicBezTo>
                  <a:pt x="5514" y="2034"/>
                  <a:pt x="5514" y="2034"/>
                  <a:pt x="5514" y="2034"/>
                </a:cubicBezTo>
                <a:cubicBezTo>
                  <a:pt x="5425" y="1939"/>
                  <a:pt x="5425" y="1939"/>
                  <a:pt x="5425" y="1939"/>
                </a:cubicBezTo>
                <a:cubicBezTo>
                  <a:pt x="5455" y="1915"/>
                  <a:pt x="5455" y="1915"/>
                  <a:pt x="5455" y="1915"/>
                </a:cubicBezTo>
                <a:cubicBezTo>
                  <a:pt x="5484" y="1891"/>
                  <a:pt x="5484" y="1891"/>
                  <a:pt x="5484" y="1891"/>
                </a:cubicBezTo>
                <a:cubicBezTo>
                  <a:pt x="5597" y="1975"/>
                  <a:pt x="5597" y="1975"/>
                  <a:pt x="5597" y="1975"/>
                </a:cubicBezTo>
                <a:cubicBezTo>
                  <a:pt x="5638" y="2034"/>
                  <a:pt x="5638" y="2034"/>
                  <a:pt x="5638" y="2034"/>
                </a:cubicBezTo>
                <a:cubicBezTo>
                  <a:pt x="5686" y="2040"/>
                  <a:pt x="5686" y="2040"/>
                  <a:pt x="5686" y="2040"/>
                </a:cubicBezTo>
                <a:cubicBezTo>
                  <a:pt x="5704" y="1975"/>
                  <a:pt x="5704" y="1975"/>
                  <a:pt x="5704" y="1975"/>
                </a:cubicBezTo>
                <a:cubicBezTo>
                  <a:pt x="5763" y="1957"/>
                  <a:pt x="5763" y="1957"/>
                  <a:pt x="5763" y="1957"/>
                </a:cubicBezTo>
                <a:cubicBezTo>
                  <a:pt x="5769" y="1927"/>
                  <a:pt x="5769" y="1927"/>
                  <a:pt x="5769" y="1927"/>
                </a:cubicBezTo>
                <a:cubicBezTo>
                  <a:pt x="5811" y="1927"/>
                  <a:pt x="5811" y="1927"/>
                  <a:pt x="5811" y="1927"/>
                </a:cubicBezTo>
                <a:cubicBezTo>
                  <a:pt x="5828" y="1897"/>
                  <a:pt x="5828" y="1897"/>
                  <a:pt x="5828" y="1897"/>
                </a:cubicBezTo>
                <a:cubicBezTo>
                  <a:pt x="5822" y="1856"/>
                  <a:pt x="5822" y="1856"/>
                  <a:pt x="5822" y="1856"/>
                </a:cubicBezTo>
                <a:cubicBezTo>
                  <a:pt x="5745" y="1856"/>
                  <a:pt x="5745" y="1856"/>
                  <a:pt x="5745" y="1856"/>
                </a:cubicBezTo>
                <a:cubicBezTo>
                  <a:pt x="5745" y="1832"/>
                  <a:pt x="5745" y="1832"/>
                  <a:pt x="5745" y="1832"/>
                </a:cubicBezTo>
                <a:cubicBezTo>
                  <a:pt x="5698" y="1797"/>
                  <a:pt x="5698" y="1797"/>
                  <a:pt x="5698" y="1797"/>
                </a:cubicBezTo>
                <a:cubicBezTo>
                  <a:pt x="5662" y="1791"/>
                  <a:pt x="5662" y="1791"/>
                  <a:pt x="5662" y="1791"/>
                </a:cubicBezTo>
                <a:cubicBezTo>
                  <a:pt x="5609" y="1767"/>
                  <a:pt x="5609" y="1767"/>
                  <a:pt x="5609" y="1767"/>
                </a:cubicBezTo>
                <a:cubicBezTo>
                  <a:pt x="5573" y="1767"/>
                  <a:pt x="5573" y="1767"/>
                  <a:pt x="5573" y="1767"/>
                </a:cubicBezTo>
                <a:cubicBezTo>
                  <a:pt x="5561" y="1737"/>
                  <a:pt x="5561" y="1737"/>
                  <a:pt x="5561" y="1737"/>
                </a:cubicBezTo>
                <a:cubicBezTo>
                  <a:pt x="5544" y="1708"/>
                  <a:pt x="5544" y="1708"/>
                  <a:pt x="5544" y="1708"/>
                </a:cubicBezTo>
                <a:cubicBezTo>
                  <a:pt x="5479" y="1708"/>
                  <a:pt x="5479" y="1708"/>
                  <a:pt x="5479" y="1708"/>
                </a:cubicBezTo>
                <a:cubicBezTo>
                  <a:pt x="5449" y="1708"/>
                  <a:pt x="5449" y="1708"/>
                  <a:pt x="5449" y="1708"/>
                </a:cubicBezTo>
                <a:cubicBezTo>
                  <a:pt x="5449" y="1654"/>
                  <a:pt x="5449" y="1654"/>
                  <a:pt x="5449" y="1654"/>
                </a:cubicBezTo>
                <a:cubicBezTo>
                  <a:pt x="5496" y="1654"/>
                  <a:pt x="5496" y="1654"/>
                  <a:pt x="5496" y="1654"/>
                </a:cubicBezTo>
                <a:cubicBezTo>
                  <a:pt x="5520" y="1636"/>
                  <a:pt x="5520" y="1636"/>
                  <a:pt x="5520" y="1636"/>
                </a:cubicBezTo>
                <a:cubicBezTo>
                  <a:pt x="5455" y="1619"/>
                  <a:pt x="5455" y="1619"/>
                  <a:pt x="5455" y="1619"/>
                </a:cubicBezTo>
                <a:cubicBezTo>
                  <a:pt x="5467" y="1595"/>
                  <a:pt x="5467" y="1595"/>
                  <a:pt x="5467" y="1595"/>
                </a:cubicBezTo>
                <a:cubicBezTo>
                  <a:pt x="5496" y="1589"/>
                  <a:pt x="5496" y="1589"/>
                  <a:pt x="5496" y="1589"/>
                </a:cubicBezTo>
                <a:cubicBezTo>
                  <a:pt x="5461" y="1559"/>
                  <a:pt x="5461" y="1559"/>
                  <a:pt x="5461" y="1559"/>
                </a:cubicBezTo>
                <a:cubicBezTo>
                  <a:pt x="5407" y="1542"/>
                  <a:pt x="5407" y="1542"/>
                  <a:pt x="5407" y="1542"/>
                </a:cubicBezTo>
                <a:cubicBezTo>
                  <a:pt x="5425" y="1512"/>
                  <a:pt x="5425" y="1512"/>
                  <a:pt x="5425" y="1512"/>
                </a:cubicBezTo>
                <a:cubicBezTo>
                  <a:pt x="5372" y="1488"/>
                  <a:pt x="5372" y="1488"/>
                  <a:pt x="5372" y="1488"/>
                </a:cubicBezTo>
                <a:cubicBezTo>
                  <a:pt x="5312" y="1494"/>
                  <a:pt x="5312" y="1494"/>
                  <a:pt x="5312" y="1494"/>
                </a:cubicBezTo>
                <a:cubicBezTo>
                  <a:pt x="5306" y="1465"/>
                  <a:pt x="5306" y="1465"/>
                  <a:pt x="5306" y="1465"/>
                </a:cubicBezTo>
                <a:cubicBezTo>
                  <a:pt x="5259" y="1465"/>
                  <a:pt x="5259" y="1465"/>
                  <a:pt x="5259" y="1465"/>
                </a:cubicBezTo>
                <a:cubicBezTo>
                  <a:pt x="5235" y="1459"/>
                  <a:pt x="5235" y="1459"/>
                  <a:pt x="5235" y="1459"/>
                </a:cubicBezTo>
                <a:cubicBezTo>
                  <a:pt x="5277" y="1429"/>
                  <a:pt x="5277" y="1429"/>
                  <a:pt x="5277" y="1429"/>
                </a:cubicBezTo>
                <a:cubicBezTo>
                  <a:pt x="5224" y="1417"/>
                  <a:pt x="5224" y="1417"/>
                  <a:pt x="5224" y="1417"/>
                </a:cubicBezTo>
                <a:cubicBezTo>
                  <a:pt x="5152" y="1429"/>
                  <a:pt x="5152" y="1429"/>
                  <a:pt x="5152" y="1429"/>
                </a:cubicBezTo>
                <a:cubicBezTo>
                  <a:pt x="5111" y="1387"/>
                  <a:pt x="5111" y="1387"/>
                  <a:pt x="5111" y="1387"/>
                </a:cubicBezTo>
                <a:cubicBezTo>
                  <a:pt x="5105" y="1358"/>
                  <a:pt x="5105" y="1358"/>
                  <a:pt x="5105" y="1358"/>
                </a:cubicBezTo>
                <a:cubicBezTo>
                  <a:pt x="5057" y="1358"/>
                  <a:pt x="5057" y="1358"/>
                  <a:pt x="5057" y="1358"/>
                </a:cubicBezTo>
                <a:cubicBezTo>
                  <a:pt x="5057" y="1328"/>
                  <a:pt x="5057" y="1328"/>
                  <a:pt x="5057" y="1328"/>
                </a:cubicBezTo>
                <a:cubicBezTo>
                  <a:pt x="4986" y="1304"/>
                  <a:pt x="4986" y="1304"/>
                  <a:pt x="4986" y="1304"/>
                </a:cubicBezTo>
                <a:cubicBezTo>
                  <a:pt x="4897" y="1304"/>
                  <a:pt x="4897" y="1304"/>
                  <a:pt x="4897" y="1304"/>
                </a:cubicBezTo>
                <a:cubicBezTo>
                  <a:pt x="4886" y="1328"/>
                  <a:pt x="4886" y="1328"/>
                  <a:pt x="4886" y="1328"/>
                </a:cubicBezTo>
                <a:cubicBezTo>
                  <a:pt x="4844" y="1334"/>
                  <a:pt x="4844" y="1334"/>
                  <a:pt x="4844" y="1334"/>
                </a:cubicBezTo>
                <a:cubicBezTo>
                  <a:pt x="4802" y="1328"/>
                  <a:pt x="4802" y="1328"/>
                  <a:pt x="4802" y="1328"/>
                </a:cubicBezTo>
                <a:cubicBezTo>
                  <a:pt x="4785" y="1358"/>
                  <a:pt x="4785" y="1358"/>
                  <a:pt x="4785" y="1358"/>
                </a:cubicBezTo>
                <a:cubicBezTo>
                  <a:pt x="4743" y="1358"/>
                  <a:pt x="4743" y="1358"/>
                  <a:pt x="4743" y="1358"/>
                </a:cubicBezTo>
                <a:cubicBezTo>
                  <a:pt x="4737" y="1322"/>
                  <a:pt x="4737" y="1322"/>
                  <a:pt x="4737" y="1322"/>
                </a:cubicBezTo>
                <a:cubicBezTo>
                  <a:pt x="4767" y="1281"/>
                  <a:pt x="4767" y="1281"/>
                  <a:pt x="4767" y="1281"/>
                </a:cubicBezTo>
                <a:cubicBezTo>
                  <a:pt x="4725" y="1233"/>
                  <a:pt x="4725" y="1233"/>
                  <a:pt x="4725" y="1233"/>
                </a:cubicBezTo>
                <a:cubicBezTo>
                  <a:pt x="4702" y="1186"/>
                  <a:pt x="4702" y="1186"/>
                  <a:pt x="4702" y="1186"/>
                </a:cubicBezTo>
                <a:cubicBezTo>
                  <a:pt x="4625" y="1186"/>
                  <a:pt x="4625" y="1186"/>
                  <a:pt x="4625" y="1186"/>
                </a:cubicBezTo>
                <a:cubicBezTo>
                  <a:pt x="4583" y="1221"/>
                  <a:pt x="4583" y="1221"/>
                  <a:pt x="4583" y="1221"/>
                </a:cubicBezTo>
                <a:cubicBezTo>
                  <a:pt x="4530" y="1221"/>
                  <a:pt x="4530" y="1221"/>
                  <a:pt x="4530" y="1221"/>
                </a:cubicBezTo>
                <a:cubicBezTo>
                  <a:pt x="4494" y="1245"/>
                  <a:pt x="4494" y="1245"/>
                  <a:pt x="4494" y="1245"/>
                </a:cubicBezTo>
                <a:cubicBezTo>
                  <a:pt x="4488" y="1293"/>
                  <a:pt x="4488" y="1293"/>
                  <a:pt x="4488" y="1293"/>
                </a:cubicBezTo>
                <a:cubicBezTo>
                  <a:pt x="4518" y="1340"/>
                  <a:pt x="4518" y="1340"/>
                  <a:pt x="4518" y="1340"/>
                </a:cubicBezTo>
                <a:cubicBezTo>
                  <a:pt x="4494" y="1370"/>
                  <a:pt x="4494" y="1370"/>
                  <a:pt x="4494" y="1370"/>
                </a:cubicBezTo>
                <a:cubicBezTo>
                  <a:pt x="4542" y="1429"/>
                  <a:pt x="4542" y="1429"/>
                  <a:pt x="4542" y="1429"/>
                </a:cubicBezTo>
                <a:cubicBezTo>
                  <a:pt x="4506" y="1435"/>
                  <a:pt x="4506" y="1435"/>
                  <a:pt x="4506" y="1435"/>
                </a:cubicBezTo>
                <a:cubicBezTo>
                  <a:pt x="4453" y="1387"/>
                  <a:pt x="4453" y="1387"/>
                  <a:pt x="4453" y="1387"/>
                </a:cubicBezTo>
                <a:cubicBezTo>
                  <a:pt x="4435" y="1316"/>
                  <a:pt x="4435" y="1316"/>
                  <a:pt x="4435" y="1316"/>
                </a:cubicBezTo>
                <a:cubicBezTo>
                  <a:pt x="4429" y="1269"/>
                  <a:pt x="4429" y="1269"/>
                  <a:pt x="4429" y="1269"/>
                </a:cubicBezTo>
                <a:cubicBezTo>
                  <a:pt x="4470" y="1221"/>
                  <a:pt x="4470" y="1221"/>
                  <a:pt x="4470" y="1221"/>
                </a:cubicBezTo>
                <a:cubicBezTo>
                  <a:pt x="4524" y="1186"/>
                  <a:pt x="4524" y="1186"/>
                  <a:pt x="4524" y="1186"/>
                </a:cubicBezTo>
                <a:cubicBezTo>
                  <a:pt x="4447" y="1186"/>
                  <a:pt x="4447" y="1186"/>
                  <a:pt x="4447" y="1186"/>
                </a:cubicBezTo>
                <a:cubicBezTo>
                  <a:pt x="4370" y="1192"/>
                  <a:pt x="4370" y="1192"/>
                  <a:pt x="4370" y="1192"/>
                </a:cubicBezTo>
                <a:cubicBezTo>
                  <a:pt x="4299" y="1251"/>
                  <a:pt x="4299" y="1251"/>
                  <a:pt x="4299" y="1251"/>
                </a:cubicBezTo>
                <a:cubicBezTo>
                  <a:pt x="4257" y="1328"/>
                  <a:pt x="4257" y="1328"/>
                  <a:pt x="4257" y="1328"/>
                </a:cubicBezTo>
                <a:cubicBezTo>
                  <a:pt x="4251" y="1429"/>
                  <a:pt x="4251" y="1429"/>
                  <a:pt x="4251" y="1429"/>
                </a:cubicBezTo>
                <a:cubicBezTo>
                  <a:pt x="4316" y="1441"/>
                  <a:pt x="4316" y="1441"/>
                  <a:pt x="4316" y="1441"/>
                </a:cubicBezTo>
                <a:cubicBezTo>
                  <a:pt x="4364" y="1441"/>
                  <a:pt x="4364" y="1441"/>
                  <a:pt x="4364" y="1441"/>
                </a:cubicBezTo>
                <a:cubicBezTo>
                  <a:pt x="4381" y="1482"/>
                  <a:pt x="4381" y="1482"/>
                  <a:pt x="4381" y="1482"/>
                </a:cubicBezTo>
                <a:cubicBezTo>
                  <a:pt x="4334" y="1470"/>
                  <a:pt x="4334" y="1470"/>
                  <a:pt x="4334" y="1470"/>
                </a:cubicBezTo>
                <a:cubicBezTo>
                  <a:pt x="4275" y="1488"/>
                  <a:pt x="4275" y="1488"/>
                  <a:pt x="4275" y="1488"/>
                </a:cubicBezTo>
                <a:cubicBezTo>
                  <a:pt x="4322" y="1530"/>
                  <a:pt x="4322" y="1530"/>
                  <a:pt x="4322" y="1530"/>
                </a:cubicBezTo>
                <a:cubicBezTo>
                  <a:pt x="4388" y="1530"/>
                  <a:pt x="4388" y="1530"/>
                  <a:pt x="4388" y="1530"/>
                </a:cubicBezTo>
                <a:cubicBezTo>
                  <a:pt x="4417" y="1518"/>
                  <a:pt x="4417" y="1518"/>
                  <a:pt x="4417" y="1518"/>
                </a:cubicBezTo>
                <a:cubicBezTo>
                  <a:pt x="4459" y="1548"/>
                  <a:pt x="4459" y="1548"/>
                  <a:pt x="4459" y="1548"/>
                </a:cubicBezTo>
                <a:cubicBezTo>
                  <a:pt x="4542" y="1571"/>
                  <a:pt x="4542" y="1571"/>
                  <a:pt x="4542" y="1571"/>
                </a:cubicBezTo>
                <a:cubicBezTo>
                  <a:pt x="4494" y="1589"/>
                  <a:pt x="4494" y="1589"/>
                  <a:pt x="4494" y="1589"/>
                </a:cubicBezTo>
                <a:cubicBezTo>
                  <a:pt x="4488" y="1631"/>
                  <a:pt x="4488" y="1631"/>
                  <a:pt x="4488" y="1631"/>
                </a:cubicBezTo>
                <a:cubicBezTo>
                  <a:pt x="4524" y="1654"/>
                  <a:pt x="4524" y="1654"/>
                  <a:pt x="4524" y="1654"/>
                </a:cubicBezTo>
                <a:cubicBezTo>
                  <a:pt x="4470" y="1731"/>
                  <a:pt x="4470" y="1731"/>
                  <a:pt x="4470" y="1731"/>
                </a:cubicBezTo>
                <a:cubicBezTo>
                  <a:pt x="4441" y="1791"/>
                  <a:pt x="4441" y="1791"/>
                  <a:pt x="4441" y="1791"/>
                </a:cubicBezTo>
                <a:cubicBezTo>
                  <a:pt x="4405" y="1832"/>
                  <a:pt x="4405" y="1832"/>
                  <a:pt x="4405" y="1832"/>
                </a:cubicBezTo>
                <a:cubicBezTo>
                  <a:pt x="4364" y="1814"/>
                  <a:pt x="4364" y="1814"/>
                  <a:pt x="4364" y="1814"/>
                </a:cubicBezTo>
                <a:cubicBezTo>
                  <a:pt x="4340" y="1749"/>
                  <a:pt x="4340" y="1749"/>
                  <a:pt x="4340" y="1749"/>
                </a:cubicBezTo>
                <a:cubicBezTo>
                  <a:pt x="4364" y="1708"/>
                  <a:pt x="4364" y="1708"/>
                  <a:pt x="4364" y="1708"/>
                </a:cubicBezTo>
                <a:cubicBezTo>
                  <a:pt x="4293" y="1648"/>
                  <a:pt x="4293" y="1648"/>
                  <a:pt x="4293" y="1648"/>
                </a:cubicBezTo>
                <a:cubicBezTo>
                  <a:pt x="4239" y="1696"/>
                  <a:pt x="4239" y="1696"/>
                  <a:pt x="4239" y="1696"/>
                </a:cubicBezTo>
                <a:cubicBezTo>
                  <a:pt x="4156" y="1607"/>
                  <a:pt x="4156" y="1607"/>
                  <a:pt x="4156" y="1607"/>
                </a:cubicBezTo>
                <a:cubicBezTo>
                  <a:pt x="4127" y="1595"/>
                  <a:pt x="4127" y="1595"/>
                  <a:pt x="4127" y="1595"/>
                </a:cubicBezTo>
                <a:cubicBezTo>
                  <a:pt x="4133" y="1548"/>
                  <a:pt x="4133" y="1548"/>
                  <a:pt x="4133" y="1548"/>
                </a:cubicBezTo>
                <a:cubicBezTo>
                  <a:pt x="4121" y="1494"/>
                  <a:pt x="4121" y="1494"/>
                  <a:pt x="4121" y="1494"/>
                </a:cubicBezTo>
                <a:cubicBezTo>
                  <a:pt x="4085" y="1494"/>
                  <a:pt x="4085" y="1494"/>
                  <a:pt x="4085" y="1494"/>
                </a:cubicBezTo>
                <a:cubicBezTo>
                  <a:pt x="4085" y="1447"/>
                  <a:pt x="4085" y="1447"/>
                  <a:pt x="4085" y="1447"/>
                </a:cubicBezTo>
                <a:cubicBezTo>
                  <a:pt x="4026" y="1399"/>
                  <a:pt x="4026" y="1399"/>
                  <a:pt x="4026" y="1399"/>
                </a:cubicBezTo>
                <a:cubicBezTo>
                  <a:pt x="3955" y="1399"/>
                  <a:pt x="3955" y="1399"/>
                  <a:pt x="3955" y="1399"/>
                </a:cubicBezTo>
                <a:cubicBezTo>
                  <a:pt x="3943" y="1423"/>
                  <a:pt x="3943" y="1423"/>
                  <a:pt x="3943" y="1423"/>
                </a:cubicBezTo>
                <a:cubicBezTo>
                  <a:pt x="3907" y="1429"/>
                  <a:pt x="3907" y="1429"/>
                  <a:pt x="3907" y="1429"/>
                </a:cubicBezTo>
                <a:cubicBezTo>
                  <a:pt x="3878" y="1476"/>
                  <a:pt x="3878" y="1476"/>
                  <a:pt x="3878" y="1476"/>
                </a:cubicBezTo>
                <a:cubicBezTo>
                  <a:pt x="3895" y="1512"/>
                  <a:pt x="3895" y="1512"/>
                  <a:pt x="3895" y="1512"/>
                </a:cubicBezTo>
                <a:cubicBezTo>
                  <a:pt x="3883" y="1542"/>
                  <a:pt x="3883" y="1542"/>
                  <a:pt x="3883" y="1542"/>
                </a:cubicBezTo>
                <a:cubicBezTo>
                  <a:pt x="3943" y="1589"/>
                  <a:pt x="3943" y="1589"/>
                  <a:pt x="3943" y="1589"/>
                </a:cubicBezTo>
                <a:cubicBezTo>
                  <a:pt x="3996" y="1619"/>
                  <a:pt x="3996" y="1619"/>
                  <a:pt x="3996" y="1619"/>
                </a:cubicBezTo>
                <a:cubicBezTo>
                  <a:pt x="3978" y="1660"/>
                  <a:pt x="3978" y="1660"/>
                  <a:pt x="3978" y="1660"/>
                </a:cubicBezTo>
                <a:cubicBezTo>
                  <a:pt x="3919" y="1648"/>
                  <a:pt x="3919" y="1648"/>
                  <a:pt x="3919" y="1648"/>
                </a:cubicBezTo>
                <a:cubicBezTo>
                  <a:pt x="3937" y="1702"/>
                  <a:pt x="3937" y="1702"/>
                  <a:pt x="3937" y="1702"/>
                </a:cubicBezTo>
                <a:cubicBezTo>
                  <a:pt x="3990" y="1696"/>
                  <a:pt x="3990" y="1696"/>
                  <a:pt x="3990" y="1696"/>
                </a:cubicBezTo>
                <a:cubicBezTo>
                  <a:pt x="4044" y="1660"/>
                  <a:pt x="4044" y="1660"/>
                  <a:pt x="4044" y="1660"/>
                </a:cubicBezTo>
                <a:cubicBezTo>
                  <a:pt x="4044" y="1714"/>
                  <a:pt x="4044" y="1714"/>
                  <a:pt x="4044" y="1714"/>
                </a:cubicBezTo>
                <a:cubicBezTo>
                  <a:pt x="3949" y="1767"/>
                  <a:pt x="3949" y="1767"/>
                  <a:pt x="3949" y="1767"/>
                </a:cubicBezTo>
                <a:cubicBezTo>
                  <a:pt x="3955" y="1838"/>
                  <a:pt x="3955" y="1838"/>
                  <a:pt x="3955" y="1838"/>
                </a:cubicBezTo>
                <a:cubicBezTo>
                  <a:pt x="3890" y="1802"/>
                  <a:pt x="3890" y="1802"/>
                  <a:pt x="3890" y="1802"/>
                </a:cubicBezTo>
                <a:cubicBezTo>
                  <a:pt x="3907" y="1749"/>
                  <a:pt x="3907" y="1749"/>
                  <a:pt x="3907" y="1749"/>
                </a:cubicBezTo>
                <a:cubicBezTo>
                  <a:pt x="3872" y="1749"/>
                  <a:pt x="3872" y="1749"/>
                  <a:pt x="3872" y="1749"/>
                </a:cubicBezTo>
                <a:cubicBezTo>
                  <a:pt x="3866" y="1702"/>
                  <a:pt x="3866" y="1702"/>
                  <a:pt x="3866" y="1702"/>
                </a:cubicBezTo>
                <a:cubicBezTo>
                  <a:pt x="3901" y="1702"/>
                  <a:pt x="3901" y="1702"/>
                  <a:pt x="3901" y="1702"/>
                </a:cubicBezTo>
                <a:cubicBezTo>
                  <a:pt x="3890" y="1631"/>
                  <a:pt x="3890" y="1631"/>
                  <a:pt x="3890" y="1631"/>
                </a:cubicBezTo>
                <a:cubicBezTo>
                  <a:pt x="3801" y="1583"/>
                  <a:pt x="3801" y="1583"/>
                  <a:pt x="3801" y="1583"/>
                </a:cubicBezTo>
                <a:cubicBezTo>
                  <a:pt x="3783" y="1636"/>
                  <a:pt x="3783" y="1636"/>
                  <a:pt x="3783" y="1636"/>
                </a:cubicBezTo>
                <a:cubicBezTo>
                  <a:pt x="3729" y="1660"/>
                  <a:pt x="3729" y="1660"/>
                  <a:pt x="3729" y="1660"/>
                </a:cubicBezTo>
                <a:cubicBezTo>
                  <a:pt x="3812" y="1714"/>
                  <a:pt x="3812" y="1714"/>
                  <a:pt x="3812" y="1714"/>
                </a:cubicBezTo>
                <a:cubicBezTo>
                  <a:pt x="3777" y="1743"/>
                  <a:pt x="3777" y="1743"/>
                  <a:pt x="3777" y="1743"/>
                </a:cubicBezTo>
                <a:cubicBezTo>
                  <a:pt x="3759" y="1785"/>
                  <a:pt x="3759" y="1785"/>
                  <a:pt x="3759" y="1785"/>
                </a:cubicBezTo>
                <a:cubicBezTo>
                  <a:pt x="3605" y="1791"/>
                  <a:pt x="3605" y="1791"/>
                  <a:pt x="3605" y="1791"/>
                </a:cubicBezTo>
                <a:cubicBezTo>
                  <a:pt x="3528" y="1761"/>
                  <a:pt x="3528" y="1761"/>
                  <a:pt x="3528" y="1761"/>
                </a:cubicBezTo>
                <a:cubicBezTo>
                  <a:pt x="3474" y="1749"/>
                  <a:pt x="3474" y="1749"/>
                  <a:pt x="3474" y="1749"/>
                </a:cubicBezTo>
                <a:cubicBezTo>
                  <a:pt x="3397" y="1708"/>
                  <a:pt x="3397" y="1708"/>
                  <a:pt x="3397" y="1708"/>
                </a:cubicBezTo>
                <a:cubicBezTo>
                  <a:pt x="3344" y="1737"/>
                  <a:pt x="3344" y="1737"/>
                  <a:pt x="3344" y="1737"/>
                </a:cubicBezTo>
                <a:cubicBezTo>
                  <a:pt x="3267" y="1773"/>
                  <a:pt x="3267" y="1773"/>
                  <a:pt x="3267" y="1773"/>
                </a:cubicBezTo>
                <a:cubicBezTo>
                  <a:pt x="3285" y="1820"/>
                  <a:pt x="3285" y="1820"/>
                  <a:pt x="3285" y="1820"/>
                </a:cubicBezTo>
                <a:cubicBezTo>
                  <a:pt x="3273" y="1897"/>
                  <a:pt x="3273" y="1897"/>
                  <a:pt x="3273" y="1897"/>
                </a:cubicBezTo>
                <a:cubicBezTo>
                  <a:pt x="3225" y="1809"/>
                  <a:pt x="3225" y="1809"/>
                  <a:pt x="3225" y="1809"/>
                </a:cubicBezTo>
                <a:cubicBezTo>
                  <a:pt x="3148" y="1773"/>
                  <a:pt x="3148" y="1773"/>
                  <a:pt x="3148" y="1773"/>
                </a:cubicBezTo>
                <a:cubicBezTo>
                  <a:pt x="3065" y="1791"/>
                  <a:pt x="3065" y="1791"/>
                  <a:pt x="3065" y="1791"/>
                </a:cubicBezTo>
                <a:cubicBezTo>
                  <a:pt x="2876" y="1773"/>
                  <a:pt x="2876" y="1773"/>
                  <a:pt x="2876" y="1773"/>
                </a:cubicBezTo>
                <a:cubicBezTo>
                  <a:pt x="2876" y="1749"/>
                  <a:pt x="2876" y="1749"/>
                  <a:pt x="2876" y="1749"/>
                </a:cubicBezTo>
                <a:cubicBezTo>
                  <a:pt x="2941" y="1725"/>
                  <a:pt x="2941" y="1725"/>
                  <a:pt x="2941" y="1725"/>
                </a:cubicBezTo>
                <a:cubicBezTo>
                  <a:pt x="2846" y="1678"/>
                  <a:pt x="2846" y="1678"/>
                  <a:pt x="2846" y="1678"/>
                </a:cubicBezTo>
                <a:cubicBezTo>
                  <a:pt x="2787" y="1678"/>
                  <a:pt x="2787" y="1678"/>
                  <a:pt x="2787" y="1678"/>
                </a:cubicBezTo>
                <a:cubicBezTo>
                  <a:pt x="2615" y="1631"/>
                  <a:pt x="2615" y="1631"/>
                  <a:pt x="2615" y="1631"/>
                </a:cubicBezTo>
                <a:cubicBezTo>
                  <a:pt x="2573" y="1595"/>
                  <a:pt x="2573" y="1595"/>
                  <a:pt x="2573" y="1595"/>
                </a:cubicBezTo>
                <a:cubicBezTo>
                  <a:pt x="2496" y="1583"/>
                  <a:pt x="2496" y="1583"/>
                  <a:pt x="2496" y="1583"/>
                </a:cubicBezTo>
                <a:cubicBezTo>
                  <a:pt x="2449" y="1589"/>
                  <a:pt x="2449" y="1589"/>
                  <a:pt x="2449" y="1589"/>
                </a:cubicBezTo>
                <a:cubicBezTo>
                  <a:pt x="2431" y="1619"/>
                  <a:pt x="2431" y="1619"/>
                  <a:pt x="2431" y="1619"/>
                </a:cubicBezTo>
                <a:cubicBezTo>
                  <a:pt x="2389" y="1631"/>
                  <a:pt x="2389" y="1631"/>
                  <a:pt x="2389" y="1631"/>
                </a:cubicBezTo>
                <a:cubicBezTo>
                  <a:pt x="2342" y="1559"/>
                  <a:pt x="2342" y="1559"/>
                  <a:pt x="2342" y="1559"/>
                </a:cubicBezTo>
                <a:cubicBezTo>
                  <a:pt x="2318" y="1619"/>
                  <a:pt x="2318" y="1619"/>
                  <a:pt x="2318" y="1619"/>
                </a:cubicBezTo>
                <a:cubicBezTo>
                  <a:pt x="2265" y="1613"/>
                  <a:pt x="2265" y="1613"/>
                  <a:pt x="2265" y="1613"/>
                </a:cubicBezTo>
                <a:cubicBezTo>
                  <a:pt x="2217" y="1530"/>
                  <a:pt x="2217" y="1530"/>
                  <a:pt x="2217" y="1530"/>
                </a:cubicBezTo>
                <a:cubicBezTo>
                  <a:pt x="2158" y="1512"/>
                  <a:pt x="2158" y="1512"/>
                  <a:pt x="2158" y="1512"/>
                </a:cubicBezTo>
                <a:cubicBezTo>
                  <a:pt x="2140" y="1571"/>
                  <a:pt x="2140" y="1571"/>
                  <a:pt x="2140" y="1571"/>
                </a:cubicBezTo>
                <a:cubicBezTo>
                  <a:pt x="2105" y="1601"/>
                  <a:pt x="2105" y="1601"/>
                  <a:pt x="2105" y="1601"/>
                </a:cubicBezTo>
                <a:cubicBezTo>
                  <a:pt x="2045" y="1613"/>
                  <a:pt x="2045" y="1613"/>
                  <a:pt x="2045" y="1613"/>
                </a:cubicBezTo>
                <a:cubicBezTo>
                  <a:pt x="1974" y="1636"/>
                  <a:pt x="1974" y="1636"/>
                  <a:pt x="1974" y="1636"/>
                </a:cubicBezTo>
                <a:cubicBezTo>
                  <a:pt x="1897" y="1672"/>
                  <a:pt x="1897" y="1672"/>
                  <a:pt x="1897" y="1672"/>
                </a:cubicBezTo>
                <a:cubicBezTo>
                  <a:pt x="1957" y="1619"/>
                  <a:pt x="1957" y="1619"/>
                  <a:pt x="1957" y="1619"/>
                </a:cubicBezTo>
                <a:cubicBezTo>
                  <a:pt x="2022" y="1601"/>
                  <a:pt x="2022" y="1601"/>
                  <a:pt x="2022" y="1601"/>
                </a:cubicBezTo>
                <a:cubicBezTo>
                  <a:pt x="2069" y="1583"/>
                  <a:pt x="2069" y="1583"/>
                  <a:pt x="2069" y="1583"/>
                </a:cubicBezTo>
                <a:cubicBezTo>
                  <a:pt x="2087" y="1554"/>
                  <a:pt x="2087" y="1554"/>
                  <a:pt x="2087" y="1554"/>
                </a:cubicBezTo>
                <a:cubicBezTo>
                  <a:pt x="2063" y="1548"/>
                  <a:pt x="2063" y="1548"/>
                  <a:pt x="2063" y="1548"/>
                </a:cubicBezTo>
                <a:cubicBezTo>
                  <a:pt x="1986" y="1571"/>
                  <a:pt x="1986" y="1571"/>
                  <a:pt x="1986" y="1571"/>
                </a:cubicBezTo>
                <a:cubicBezTo>
                  <a:pt x="1897" y="1613"/>
                  <a:pt x="1897" y="1613"/>
                  <a:pt x="1897" y="1613"/>
                </a:cubicBezTo>
                <a:cubicBezTo>
                  <a:pt x="1850" y="1613"/>
                  <a:pt x="1850" y="1613"/>
                  <a:pt x="1850" y="1613"/>
                </a:cubicBezTo>
                <a:cubicBezTo>
                  <a:pt x="1802" y="1613"/>
                  <a:pt x="1802" y="1613"/>
                  <a:pt x="1802" y="1613"/>
                </a:cubicBezTo>
                <a:cubicBezTo>
                  <a:pt x="1713" y="1666"/>
                  <a:pt x="1713" y="1666"/>
                  <a:pt x="1713" y="1666"/>
                </a:cubicBezTo>
                <a:cubicBezTo>
                  <a:pt x="1624" y="1654"/>
                  <a:pt x="1624" y="1654"/>
                  <a:pt x="1624" y="1654"/>
                </a:cubicBezTo>
                <a:cubicBezTo>
                  <a:pt x="1553" y="1601"/>
                  <a:pt x="1553" y="1601"/>
                  <a:pt x="1553" y="1601"/>
                </a:cubicBezTo>
                <a:cubicBezTo>
                  <a:pt x="1423" y="1595"/>
                  <a:pt x="1423" y="1595"/>
                  <a:pt x="1423" y="1595"/>
                </a:cubicBezTo>
                <a:cubicBezTo>
                  <a:pt x="1376" y="1571"/>
                  <a:pt x="1376" y="1571"/>
                  <a:pt x="1376" y="1571"/>
                </a:cubicBezTo>
                <a:cubicBezTo>
                  <a:pt x="1310" y="1559"/>
                  <a:pt x="1310" y="1559"/>
                  <a:pt x="1310" y="1559"/>
                </a:cubicBezTo>
                <a:cubicBezTo>
                  <a:pt x="1233" y="1571"/>
                  <a:pt x="1233" y="1571"/>
                  <a:pt x="1233" y="1571"/>
                </a:cubicBezTo>
                <a:cubicBezTo>
                  <a:pt x="1180" y="1548"/>
                  <a:pt x="1180" y="1548"/>
                  <a:pt x="1180" y="1548"/>
                </a:cubicBezTo>
                <a:cubicBezTo>
                  <a:pt x="1097" y="1548"/>
                  <a:pt x="1097" y="1548"/>
                  <a:pt x="1097" y="1548"/>
                </a:cubicBezTo>
                <a:cubicBezTo>
                  <a:pt x="1008" y="1524"/>
                  <a:pt x="1008" y="1524"/>
                  <a:pt x="1008" y="1524"/>
                </a:cubicBezTo>
                <a:cubicBezTo>
                  <a:pt x="931" y="1524"/>
                  <a:pt x="931" y="1524"/>
                  <a:pt x="931" y="1524"/>
                </a:cubicBezTo>
                <a:cubicBezTo>
                  <a:pt x="866" y="1524"/>
                  <a:pt x="866" y="1524"/>
                  <a:pt x="866" y="1524"/>
                </a:cubicBezTo>
                <a:cubicBezTo>
                  <a:pt x="848" y="1482"/>
                  <a:pt x="848" y="1482"/>
                  <a:pt x="848" y="1482"/>
                </a:cubicBezTo>
                <a:cubicBezTo>
                  <a:pt x="723" y="1476"/>
                  <a:pt x="723" y="1476"/>
                  <a:pt x="723" y="1476"/>
                </a:cubicBezTo>
                <a:cubicBezTo>
                  <a:pt x="670" y="1482"/>
                  <a:pt x="670" y="1482"/>
                  <a:pt x="670" y="1482"/>
                </a:cubicBezTo>
                <a:cubicBezTo>
                  <a:pt x="688" y="1453"/>
                  <a:pt x="688" y="1453"/>
                  <a:pt x="688" y="1453"/>
                </a:cubicBezTo>
                <a:cubicBezTo>
                  <a:pt x="611" y="1447"/>
                  <a:pt x="611" y="1447"/>
                  <a:pt x="611" y="1447"/>
                </a:cubicBezTo>
                <a:cubicBezTo>
                  <a:pt x="545" y="1488"/>
                  <a:pt x="545" y="1488"/>
                  <a:pt x="545" y="1488"/>
                </a:cubicBezTo>
                <a:cubicBezTo>
                  <a:pt x="445" y="1488"/>
                  <a:pt x="445" y="1488"/>
                  <a:pt x="445" y="1488"/>
                </a:cubicBezTo>
                <a:cubicBezTo>
                  <a:pt x="368" y="1542"/>
                  <a:pt x="368" y="1542"/>
                  <a:pt x="368" y="1542"/>
                </a:cubicBezTo>
                <a:cubicBezTo>
                  <a:pt x="308" y="1542"/>
                  <a:pt x="308" y="1542"/>
                  <a:pt x="308" y="1542"/>
                </a:cubicBezTo>
                <a:cubicBezTo>
                  <a:pt x="255" y="1583"/>
                  <a:pt x="255" y="1583"/>
                  <a:pt x="255" y="1583"/>
                </a:cubicBezTo>
                <a:cubicBezTo>
                  <a:pt x="249" y="1636"/>
                  <a:pt x="249" y="1636"/>
                  <a:pt x="249" y="1636"/>
                </a:cubicBezTo>
                <a:cubicBezTo>
                  <a:pt x="184" y="1678"/>
                  <a:pt x="184" y="1678"/>
                  <a:pt x="184" y="1678"/>
                </a:cubicBezTo>
                <a:cubicBezTo>
                  <a:pt x="83" y="1678"/>
                  <a:pt x="83" y="1678"/>
                  <a:pt x="83" y="1678"/>
                </a:cubicBezTo>
                <a:cubicBezTo>
                  <a:pt x="65" y="1737"/>
                  <a:pt x="65" y="1737"/>
                  <a:pt x="65" y="1737"/>
                </a:cubicBezTo>
                <a:cubicBezTo>
                  <a:pt x="184" y="1791"/>
                  <a:pt x="184" y="1791"/>
                  <a:pt x="184" y="1791"/>
                </a:cubicBezTo>
                <a:cubicBezTo>
                  <a:pt x="219" y="1844"/>
                  <a:pt x="219" y="1844"/>
                  <a:pt x="219" y="1844"/>
                </a:cubicBezTo>
                <a:cubicBezTo>
                  <a:pt x="285" y="1868"/>
                  <a:pt x="285" y="1868"/>
                  <a:pt x="285" y="1868"/>
                </a:cubicBezTo>
                <a:cubicBezTo>
                  <a:pt x="332" y="1933"/>
                  <a:pt x="332" y="1933"/>
                  <a:pt x="332" y="1933"/>
                </a:cubicBezTo>
                <a:cubicBezTo>
                  <a:pt x="267" y="1945"/>
                  <a:pt x="267" y="1945"/>
                  <a:pt x="267" y="1945"/>
                </a:cubicBezTo>
                <a:cubicBezTo>
                  <a:pt x="207" y="1933"/>
                  <a:pt x="207" y="1933"/>
                  <a:pt x="207" y="1933"/>
                </a:cubicBezTo>
                <a:cubicBezTo>
                  <a:pt x="201" y="1880"/>
                  <a:pt x="201" y="1880"/>
                  <a:pt x="201" y="1880"/>
                </a:cubicBezTo>
                <a:cubicBezTo>
                  <a:pt x="130" y="1921"/>
                  <a:pt x="130" y="1921"/>
                  <a:pt x="130" y="1921"/>
                </a:cubicBezTo>
                <a:cubicBezTo>
                  <a:pt x="71" y="1927"/>
                  <a:pt x="71" y="1927"/>
                  <a:pt x="71" y="1927"/>
                </a:cubicBezTo>
                <a:cubicBezTo>
                  <a:pt x="0" y="1980"/>
                  <a:pt x="0" y="1980"/>
                  <a:pt x="0" y="1980"/>
                </a:cubicBezTo>
                <a:cubicBezTo>
                  <a:pt x="30" y="2004"/>
                  <a:pt x="30" y="2004"/>
                  <a:pt x="30" y="2004"/>
                </a:cubicBezTo>
                <a:cubicBezTo>
                  <a:pt x="71" y="2034"/>
                  <a:pt x="71" y="2034"/>
                  <a:pt x="71" y="2034"/>
                </a:cubicBezTo>
                <a:cubicBezTo>
                  <a:pt x="95" y="2093"/>
                  <a:pt x="95" y="2093"/>
                  <a:pt x="95" y="2093"/>
                </a:cubicBezTo>
                <a:cubicBezTo>
                  <a:pt x="279" y="2075"/>
                  <a:pt x="279" y="2075"/>
                  <a:pt x="279" y="2075"/>
                </a:cubicBezTo>
                <a:cubicBezTo>
                  <a:pt x="326" y="2046"/>
                  <a:pt x="326" y="2046"/>
                  <a:pt x="326" y="2046"/>
                </a:cubicBezTo>
                <a:cubicBezTo>
                  <a:pt x="373" y="2052"/>
                  <a:pt x="373" y="2052"/>
                  <a:pt x="373" y="2052"/>
                </a:cubicBezTo>
                <a:cubicBezTo>
                  <a:pt x="362" y="2105"/>
                  <a:pt x="362" y="2105"/>
                  <a:pt x="362" y="2105"/>
                </a:cubicBezTo>
                <a:cubicBezTo>
                  <a:pt x="362" y="2170"/>
                  <a:pt x="362" y="2170"/>
                  <a:pt x="362" y="2170"/>
                </a:cubicBezTo>
                <a:cubicBezTo>
                  <a:pt x="296" y="2170"/>
                  <a:pt x="296" y="2170"/>
                  <a:pt x="296" y="2170"/>
                </a:cubicBezTo>
                <a:cubicBezTo>
                  <a:pt x="231" y="2194"/>
                  <a:pt x="231" y="2194"/>
                  <a:pt x="231" y="2194"/>
                </a:cubicBezTo>
                <a:cubicBezTo>
                  <a:pt x="172" y="2188"/>
                  <a:pt x="172" y="2188"/>
                  <a:pt x="172" y="2188"/>
                </a:cubicBezTo>
                <a:cubicBezTo>
                  <a:pt x="154" y="2253"/>
                  <a:pt x="154" y="2253"/>
                  <a:pt x="154" y="2253"/>
                </a:cubicBezTo>
                <a:cubicBezTo>
                  <a:pt x="89" y="2312"/>
                  <a:pt x="89" y="2312"/>
                  <a:pt x="89" y="2312"/>
                </a:cubicBezTo>
                <a:cubicBezTo>
                  <a:pt x="101" y="2354"/>
                  <a:pt x="101" y="2354"/>
                  <a:pt x="101" y="2354"/>
                </a:cubicBezTo>
                <a:cubicBezTo>
                  <a:pt x="130" y="2360"/>
                  <a:pt x="130" y="2360"/>
                  <a:pt x="130" y="2360"/>
                </a:cubicBezTo>
                <a:cubicBezTo>
                  <a:pt x="142" y="2395"/>
                  <a:pt x="142" y="2395"/>
                  <a:pt x="142" y="2395"/>
                </a:cubicBezTo>
                <a:cubicBezTo>
                  <a:pt x="172" y="2449"/>
                  <a:pt x="172" y="2449"/>
                  <a:pt x="172" y="2449"/>
                </a:cubicBezTo>
                <a:cubicBezTo>
                  <a:pt x="249" y="2478"/>
                  <a:pt x="249" y="2478"/>
                  <a:pt x="249" y="2478"/>
                </a:cubicBezTo>
                <a:cubicBezTo>
                  <a:pt x="285" y="2431"/>
                  <a:pt x="285" y="2431"/>
                  <a:pt x="285" y="2431"/>
                </a:cubicBezTo>
                <a:cubicBezTo>
                  <a:pt x="326" y="2490"/>
                  <a:pt x="326" y="2490"/>
                  <a:pt x="326" y="2490"/>
                </a:cubicBezTo>
                <a:cubicBezTo>
                  <a:pt x="320" y="2573"/>
                  <a:pt x="320" y="2573"/>
                  <a:pt x="320" y="2573"/>
                </a:cubicBezTo>
                <a:cubicBezTo>
                  <a:pt x="356" y="2573"/>
                  <a:pt x="356" y="2573"/>
                  <a:pt x="356" y="2573"/>
                </a:cubicBezTo>
                <a:cubicBezTo>
                  <a:pt x="385" y="2555"/>
                  <a:pt x="385" y="2555"/>
                  <a:pt x="385" y="2555"/>
                </a:cubicBezTo>
                <a:cubicBezTo>
                  <a:pt x="445" y="2555"/>
                  <a:pt x="445" y="2555"/>
                  <a:pt x="445" y="2555"/>
                </a:cubicBezTo>
                <a:cubicBezTo>
                  <a:pt x="486" y="2573"/>
                  <a:pt x="486" y="2573"/>
                  <a:pt x="486" y="2573"/>
                </a:cubicBezTo>
                <a:cubicBezTo>
                  <a:pt x="504" y="2538"/>
                  <a:pt x="504" y="2538"/>
                  <a:pt x="504" y="2538"/>
                </a:cubicBezTo>
                <a:cubicBezTo>
                  <a:pt x="545" y="2567"/>
                  <a:pt x="545" y="2567"/>
                  <a:pt x="545" y="2567"/>
                </a:cubicBezTo>
                <a:cubicBezTo>
                  <a:pt x="587" y="2544"/>
                  <a:pt x="587" y="2544"/>
                  <a:pt x="587" y="2544"/>
                </a:cubicBezTo>
                <a:cubicBezTo>
                  <a:pt x="587" y="2544"/>
                  <a:pt x="563" y="2597"/>
                  <a:pt x="563" y="2615"/>
                </a:cubicBezTo>
                <a:cubicBezTo>
                  <a:pt x="563" y="2632"/>
                  <a:pt x="528" y="2656"/>
                  <a:pt x="510" y="2662"/>
                </a:cubicBezTo>
                <a:cubicBezTo>
                  <a:pt x="492" y="2674"/>
                  <a:pt x="421" y="2733"/>
                  <a:pt x="421" y="2733"/>
                </a:cubicBezTo>
                <a:cubicBezTo>
                  <a:pt x="391" y="2775"/>
                  <a:pt x="391" y="2775"/>
                  <a:pt x="391" y="2775"/>
                </a:cubicBezTo>
                <a:cubicBezTo>
                  <a:pt x="332" y="2775"/>
                  <a:pt x="332" y="2775"/>
                  <a:pt x="332" y="2775"/>
                </a:cubicBezTo>
                <a:cubicBezTo>
                  <a:pt x="279" y="2816"/>
                  <a:pt x="279" y="2816"/>
                  <a:pt x="279" y="2816"/>
                </a:cubicBezTo>
                <a:cubicBezTo>
                  <a:pt x="201" y="2834"/>
                  <a:pt x="201" y="2834"/>
                  <a:pt x="201" y="2834"/>
                </a:cubicBezTo>
                <a:cubicBezTo>
                  <a:pt x="136" y="2887"/>
                  <a:pt x="136" y="2887"/>
                  <a:pt x="136" y="2887"/>
                </a:cubicBezTo>
                <a:cubicBezTo>
                  <a:pt x="172" y="2905"/>
                  <a:pt x="172" y="2905"/>
                  <a:pt x="172" y="2905"/>
                </a:cubicBezTo>
                <a:cubicBezTo>
                  <a:pt x="237" y="2858"/>
                  <a:pt x="237" y="2858"/>
                  <a:pt x="237" y="2858"/>
                </a:cubicBezTo>
                <a:cubicBezTo>
                  <a:pt x="279" y="2852"/>
                  <a:pt x="279" y="2852"/>
                  <a:pt x="279" y="2852"/>
                </a:cubicBezTo>
                <a:cubicBezTo>
                  <a:pt x="350" y="2816"/>
                  <a:pt x="350" y="2816"/>
                  <a:pt x="350" y="2816"/>
                </a:cubicBezTo>
                <a:cubicBezTo>
                  <a:pt x="433" y="2781"/>
                  <a:pt x="433" y="2781"/>
                  <a:pt x="433" y="2781"/>
                </a:cubicBezTo>
                <a:cubicBezTo>
                  <a:pt x="593" y="2704"/>
                  <a:pt x="593" y="2704"/>
                  <a:pt x="593" y="2704"/>
                </a:cubicBezTo>
                <a:cubicBezTo>
                  <a:pt x="616" y="2656"/>
                  <a:pt x="616" y="2656"/>
                  <a:pt x="616" y="2656"/>
                </a:cubicBezTo>
                <a:cubicBezTo>
                  <a:pt x="789" y="2561"/>
                  <a:pt x="789" y="2561"/>
                  <a:pt x="789" y="2561"/>
                </a:cubicBezTo>
                <a:cubicBezTo>
                  <a:pt x="741" y="2496"/>
                  <a:pt x="741" y="2496"/>
                  <a:pt x="741" y="2496"/>
                </a:cubicBezTo>
                <a:cubicBezTo>
                  <a:pt x="830" y="2449"/>
                  <a:pt x="830" y="2449"/>
                  <a:pt x="830" y="2449"/>
                </a:cubicBezTo>
                <a:cubicBezTo>
                  <a:pt x="871" y="2372"/>
                  <a:pt x="871" y="2372"/>
                  <a:pt x="871" y="2372"/>
                </a:cubicBezTo>
                <a:cubicBezTo>
                  <a:pt x="949" y="2354"/>
                  <a:pt x="949" y="2354"/>
                  <a:pt x="949" y="2354"/>
                </a:cubicBezTo>
                <a:cubicBezTo>
                  <a:pt x="990" y="2378"/>
                  <a:pt x="990" y="2378"/>
                  <a:pt x="990" y="2378"/>
                </a:cubicBezTo>
                <a:cubicBezTo>
                  <a:pt x="901" y="2413"/>
                  <a:pt x="901" y="2413"/>
                  <a:pt x="901" y="2413"/>
                </a:cubicBezTo>
                <a:cubicBezTo>
                  <a:pt x="877" y="2461"/>
                  <a:pt x="877" y="2461"/>
                  <a:pt x="877" y="2461"/>
                </a:cubicBezTo>
                <a:cubicBezTo>
                  <a:pt x="889" y="2508"/>
                  <a:pt x="889" y="2508"/>
                  <a:pt x="889" y="2508"/>
                </a:cubicBezTo>
                <a:cubicBezTo>
                  <a:pt x="1002" y="2455"/>
                  <a:pt x="1002" y="2455"/>
                  <a:pt x="1002" y="2455"/>
                </a:cubicBezTo>
                <a:cubicBezTo>
                  <a:pt x="1079" y="2443"/>
                  <a:pt x="1079" y="2443"/>
                  <a:pt x="1079" y="2443"/>
                </a:cubicBezTo>
                <a:lnTo>
                  <a:pt x="1061" y="2407"/>
                </a:lnTo>
                <a:close/>
                <a:moveTo>
                  <a:pt x="830" y="2639"/>
                </a:moveTo>
                <a:lnTo>
                  <a:pt x="830" y="2639"/>
                </a:lnTo>
                <a:cubicBezTo>
                  <a:pt x="830" y="2585"/>
                  <a:pt x="830" y="2585"/>
                  <a:pt x="830" y="2585"/>
                </a:cubicBezTo>
                <a:cubicBezTo>
                  <a:pt x="789" y="2615"/>
                  <a:pt x="789" y="2615"/>
                  <a:pt x="789" y="2615"/>
                </a:cubicBezTo>
                <a:cubicBezTo>
                  <a:pt x="711" y="2662"/>
                  <a:pt x="711" y="2662"/>
                  <a:pt x="711" y="2662"/>
                </a:cubicBezTo>
                <a:cubicBezTo>
                  <a:pt x="735" y="2716"/>
                  <a:pt x="735" y="2716"/>
                  <a:pt x="735" y="2716"/>
                </a:cubicBezTo>
                <a:cubicBezTo>
                  <a:pt x="789" y="2686"/>
                  <a:pt x="789" y="2686"/>
                  <a:pt x="789" y="2686"/>
                </a:cubicBezTo>
                <a:lnTo>
                  <a:pt x="830" y="2639"/>
                </a:lnTo>
                <a:close/>
              </a:path>
            </a:pathLst>
          </a:custGeom>
          <a:solidFill>
            <a:schemeClr val="bg1"/>
          </a:solidFill>
          <a:ln>
            <a:noFill/>
          </a:ln>
          <a:effectLst/>
        </p:spPr>
        <p:txBody>
          <a:bodyPr wrap="none" anchor="ctr"/>
          <a:lstStyle/>
          <a:p>
            <a:endParaRPr lang="en-US" sz="350" dirty="0">
              <a:latin typeface="Roboto Regular" charset="0"/>
            </a:endParaRPr>
          </a:p>
        </p:txBody>
      </p:sp>
      <p:sp>
        <p:nvSpPr>
          <p:cNvPr id="14" name="Freeform 510"/>
          <p:cNvSpPr>
            <a:spLocks noChangeArrowheads="1"/>
          </p:cNvSpPr>
          <p:nvPr/>
        </p:nvSpPr>
        <p:spPr bwMode="auto">
          <a:xfrm>
            <a:off x="3968126" y="4508771"/>
            <a:ext cx="172410" cy="215862"/>
          </a:xfrm>
          <a:custGeom>
            <a:avLst/>
            <a:gdLst>
              <a:gd name="T0" fmla="*/ 569 w 1139"/>
              <a:gd name="T1" fmla="*/ 0 h 1424"/>
              <a:gd name="T2" fmla="*/ 569 w 1139"/>
              <a:gd name="T3" fmla="*/ 0 h 1424"/>
              <a:gd name="T4" fmla="*/ 0 w 1139"/>
              <a:gd name="T5" fmla="*/ 569 h 1424"/>
              <a:gd name="T6" fmla="*/ 569 w 1139"/>
              <a:gd name="T7" fmla="*/ 1423 h 1424"/>
              <a:gd name="T8" fmla="*/ 1138 w 1139"/>
              <a:gd name="T9" fmla="*/ 569 h 1424"/>
              <a:gd name="T10" fmla="*/ 569 w 1139"/>
              <a:gd name="T11" fmla="*/ 0 h 1424"/>
              <a:gd name="T12" fmla="*/ 569 w 1139"/>
              <a:gd name="T13" fmla="*/ 925 h 1424"/>
              <a:gd name="T14" fmla="*/ 569 w 1139"/>
              <a:gd name="T15" fmla="*/ 925 h 1424"/>
              <a:gd name="T16" fmla="*/ 213 w 1139"/>
              <a:gd name="T17" fmla="*/ 569 h 1424"/>
              <a:gd name="T18" fmla="*/ 569 w 1139"/>
              <a:gd name="T19" fmla="*/ 219 h 1424"/>
              <a:gd name="T20" fmla="*/ 925 w 1139"/>
              <a:gd name="T21" fmla="*/ 569 h 1424"/>
              <a:gd name="T22" fmla="*/ 569 w 1139"/>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24">
                <a:moveTo>
                  <a:pt x="569" y="0"/>
                </a:moveTo>
                <a:lnTo>
                  <a:pt x="569" y="0"/>
                </a:lnTo>
                <a:cubicBezTo>
                  <a:pt x="255" y="0"/>
                  <a:pt x="0" y="255"/>
                  <a:pt x="0" y="569"/>
                </a:cubicBezTo>
                <a:cubicBezTo>
                  <a:pt x="0" y="889"/>
                  <a:pt x="374" y="1423"/>
                  <a:pt x="569" y="1423"/>
                </a:cubicBezTo>
                <a:cubicBezTo>
                  <a:pt x="765" y="1423"/>
                  <a:pt x="1138" y="889"/>
                  <a:pt x="1138" y="569"/>
                </a:cubicBezTo>
                <a:cubicBezTo>
                  <a:pt x="1138" y="255"/>
                  <a:pt x="883" y="0"/>
                  <a:pt x="569" y="0"/>
                </a:cubicBezTo>
                <a:close/>
                <a:moveTo>
                  <a:pt x="569" y="925"/>
                </a:moveTo>
                <a:lnTo>
                  <a:pt x="569" y="925"/>
                </a:lnTo>
                <a:cubicBezTo>
                  <a:pt x="374" y="925"/>
                  <a:pt x="213" y="765"/>
                  <a:pt x="213" y="569"/>
                </a:cubicBezTo>
                <a:cubicBezTo>
                  <a:pt x="213" y="373"/>
                  <a:pt x="374" y="219"/>
                  <a:pt x="569" y="219"/>
                </a:cubicBezTo>
                <a:cubicBezTo>
                  <a:pt x="765" y="219"/>
                  <a:pt x="925" y="373"/>
                  <a:pt x="925" y="569"/>
                </a:cubicBezTo>
                <a:cubicBezTo>
                  <a:pt x="925" y="765"/>
                  <a:pt x="765"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5" name="Freeform 511"/>
          <p:cNvSpPr>
            <a:spLocks noChangeArrowheads="1"/>
          </p:cNvSpPr>
          <p:nvPr/>
        </p:nvSpPr>
        <p:spPr bwMode="auto">
          <a:xfrm>
            <a:off x="1894568" y="4515102"/>
            <a:ext cx="173747" cy="215860"/>
          </a:xfrm>
          <a:custGeom>
            <a:avLst/>
            <a:gdLst>
              <a:gd name="T0" fmla="*/ 569 w 1145"/>
              <a:gd name="T1" fmla="*/ 0 h 1424"/>
              <a:gd name="T2" fmla="*/ 569 w 1145"/>
              <a:gd name="T3" fmla="*/ 0 h 1424"/>
              <a:gd name="T4" fmla="*/ 0 w 1145"/>
              <a:gd name="T5" fmla="*/ 569 h 1424"/>
              <a:gd name="T6" fmla="*/ 569 w 1145"/>
              <a:gd name="T7" fmla="*/ 1423 h 1424"/>
              <a:gd name="T8" fmla="*/ 1144 w 1145"/>
              <a:gd name="T9" fmla="*/ 569 h 1424"/>
              <a:gd name="T10" fmla="*/ 569 w 1145"/>
              <a:gd name="T11" fmla="*/ 0 h 1424"/>
              <a:gd name="T12" fmla="*/ 569 w 1145"/>
              <a:gd name="T13" fmla="*/ 925 h 1424"/>
              <a:gd name="T14" fmla="*/ 569 w 1145"/>
              <a:gd name="T15" fmla="*/ 925 h 1424"/>
              <a:gd name="T16" fmla="*/ 219 w 1145"/>
              <a:gd name="T17" fmla="*/ 569 h 1424"/>
              <a:gd name="T18" fmla="*/ 569 w 1145"/>
              <a:gd name="T19" fmla="*/ 219 h 1424"/>
              <a:gd name="T20" fmla="*/ 925 w 1145"/>
              <a:gd name="T21" fmla="*/ 569 h 1424"/>
              <a:gd name="T22" fmla="*/ 569 w 1145"/>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5" h="1424">
                <a:moveTo>
                  <a:pt x="569" y="0"/>
                </a:moveTo>
                <a:lnTo>
                  <a:pt x="569" y="0"/>
                </a:lnTo>
                <a:cubicBezTo>
                  <a:pt x="254" y="0"/>
                  <a:pt x="0" y="254"/>
                  <a:pt x="0" y="569"/>
                </a:cubicBezTo>
                <a:cubicBezTo>
                  <a:pt x="0" y="889"/>
                  <a:pt x="373" y="1423"/>
                  <a:pt x="569" y="1423"/>
                </a:cubicBezTo>
                <a:cubicBezTo>
                  <a:pt x="770" y="1423"/>
                  <a:pt x="1144" y="889"/>
                  <a:pt x="1144" y="569"/>
                </a:cubicBezTo>
                <a:cubicBezTo>
                  <a:pt x="1144" y="254"/>
                  <a:pt x="889" y="0"/>
                  <a:pt x="569" y="0"/>
                </a:cubicBezTo>
                <a:close/>
                <a:moveTo>
                  <a:pt x="569" y="925"/>
                </a:moveTo>
                <a:lnTo>
                  <a:pt x="569" y="925"/>
                </a:lnTo>
                <a:cubicBezTo>
                  <a:pt x="379" y="925"/>
                  <a:pt x="219" y="764"/>
                  <a:pt x="219" y="569"/>
                </a:cubicBezTo>
                <a:cubicBezTo>
                  <a:pt x="219" y="379"/>
                  <a:pt x="379" y="219"/>
                  <a:pt x="569" y="219"/>
                </a:cubicBezTo>
                <a:cubicBezTo>
                  <a:pt x="764" y="219"/>
                  <a:pt x="925" y="379"/>
                  <a:pt x="925" y="569"/>
                </a:cubicBezTo>
                <a:cubicBezTo>
                  <a:pt x="925" y="764"/>
                  <a:pt x="764"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6" name="Freeform 513"/>
          <p:cNvSpPr>
            <a:spLocks noChangeArrowheads="1"/>
          </p:cNvSpPr>
          <p:nvPr/>
        </p:nvSpPr>
        <p:spPr bwMode="auto">
          <a:xfrm>
            <a:off x="2498133" y="5357196"/>
            <a:ext cx="172410" cy="216530"/>
          </a:xfrm>
          <a:custGeom>
            <a:avLst/>
            <a:gdLst>
              <a:gd name="T0" fmla="*/ 569 w 1139"/>
              <a:gd name="T1" fmla="*/ 0 h 1430"/>
              <a:gd name="T2" fmla="*/ 569 w 1139"/>
              <a:gd name="T3" fmla="*/ 0 h 1430"/>
              <a:gd name="T4" fmla="*/ 0 w 1139"/>
              <a:gd name="T5" fmla="*/ 576 h 1430"/>
              <a:gd name="T6" fmla="*/ 569 w 1139"/>
              <a:gd name="T7" fmla="*/ 1429 h 1430"/>
              <a:gd name="T8" fmla="*/ 1138 w 1139"/>
              <a:gd name="T9" fmla="*/ 576 h 1430"/>
              <a:gd name="T10" fmla="*/ 569 w 1139"/>
              <a:gd name="T11" fmla="*/ 0 h 1430"/>
              <a:gd name="T12" fmla="*/ 569 w 1139"/>
              <a:gd name="T13" fmla="*/ 925 h 1430"/>
              <a:gd name="T14" fmla="*/ 569 w 1139"/>
              <a:gd name="T15" fmla="*/ 925 h 1430"/>
              <a:gd name="T16" fmla="*/ 213 w 1139"/>
              <a:gd name="T17" fmla="*/ 576 h 1430"/>
              <a:gd name="T18" fmla="*/ 569 w 1139"/>
              <a:gd name="T19" fmla="*/ 220 h 1430"/>
              <a:gd name="T20" fmla="*/ 919 w 1139"/>
              <a:gd name="T21" fmla="*/ 576 h 1430"/>
              <a:gd name="T22" fmla="*/ 569 w 1139"/>
              <a:gd name="T23" fmla="*/ 925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30">
                <a:moveTo>
                  <a:pt x="569" y="0"/>
                </a:moveTo>
                <a:lnTo>
                  <a:pt x="569" y="0"/>
                </a:lnTo>
                <a:cubicBezTo>
                  <a:pt x="255" y="0"/>
                  <a:pt x="0" y="255"/>
                  <a:pt x="0" y="576"/>
                </a:cubicBezTo>
                <a:cubicBezTo>
                  <a:pt x="0" y="890"/>
                  <a:pt x="367" y="1429"/>
                  <a:pt x="569" y="1429"/>
                </a:cubicBezTo>
                <a:cubicBezTo>
                  <a:pt x="765" y="1429"/>
                  <a:pt x="1138" y="890"/>
                  <a:pt x="1138" y="576"/>
                </a:cubicBezTo>
                <a:cubicBezTo>
                  <a:pt x="1138" y="255"/>
                  <a:pt x="883" y="0"/>
                  <a:pt x="569" y="0"/>
                </a:cubicBezTo>
                <a:close/>
                <a:moveTo>
                  <a:pt x="569" y="925"/>
                </a:moveTo>
                <a:lnTo>
                  <a:pt x="569" y="925"/>
                </a:lnTo>
                <a:cubicBezTo>
                  <a:pt x="373" y="925"/>
                  <a:pt x="213" y="765"/>
                  <a:pt x="213" y="576"/>
                </a:cubicBezTo>
                <a:cubicBezTo>
                  <a:pt x="213" y="380"/>
                  <a:pt x="373" y="220"/>
                  <a:pt x="569" y="220"/>
                </a:cubicBezTo>
                <a:cubicBezTo>
                  <a:pt x="765" y="220"/>
                  <a:pt x="919" y="380"/>
                  <a:pt x="919" y="576"/>
                </a:cubicBezTo>
                <a:cubicBezTo>
                  <a:pt x="919" y="765"/>
                  <a:pt x="765"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7" name="TextBox 16"/>
          <p:cNvSpPr txBox="1"/>
          <p:nvPr/>
        </p:nvSpPr>
        <p:spPr>
          <a:xfrm>
            <a:off x="1677819" y="4716023"/>
            <a:ext cx="594586"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USA</a:t>
            </a:r>
          </a:p>
          <a:p>
            <a:pPr algn="ctr"/>
            <a:r>
              <a:rPr lang="en-US" sz="415" b="1" spc="78" dirty="0">
                <a:solidFill>
                  <a:schemeClr val="tx2"/>
                </a:solidFill>
                <a:latin typeface="Montserrat Bold"/>
                <a:ea typeface="Nunito Bold" charset="0"/>
                <a:cs typeface="Nunito Bold" charset="0"/>
              </a:rPr>
              <a:t>19,450000</a:t>
            </a:r>
          </a:p>
        </p:txBody>
      </p:sp>
      <p:sp>
        <p:nvSpPr>
          <p:cNvPr id="18" name="TextBox 17"/>
          <p:cNvSpPr txBox="1"/>
          <p:nvPr/>
        </p:nvSpPr>
        <p:spPr>
          <a:xfrm>
            <a:off x="2134182" y="5526906"/>
            <a:ext cx="900311"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BRASIL</a:t>
            </a:r>
          </a:p>
          <a:p>
            <a:pPr algn="ctr"/>
            <a:r>
              <a:rPr lang="en-US" sz="415" b="1" spc="78" dirty="0">
                <a:solidFill>
                  <a:schemeClr val="tx2"/>
                </a:solidFill>
                <a:latin typeface="Montserrat Bold"/>
                <a:ea typeface="Nunito Bold" charset="0"/>
                <a:cs typeface="Nunito Bold" charset="0"/>
              </a:rPr>
              <a:t>19,450000</a:t>
            </a:r>
          </a:p>
        </p:txBody>
      </p:sp>
      <p:sp>
        <p:nvSpPr>
          <p:cNvPr id="21" name="TextBox 20"/>
          <p:cNvSpPr txBox="1"/>
          <p:nvPr/>
        </p:nvSpPr>
        <p:spPr>
          <a:xfrm>
            <a:off x="3546467" y="4716023"/>
            <a:ext cx="1015727"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EUROPE</a:t>
            </a:r>
          </a:p>
          <a:p>
            <a:pPr algn="ctr"/>
            <a:r>
              <a:rPr lang="en-US" sz="415" b="1" spc="78" dirty="0">
                <a:solidFill>
                  <a:schemeClr val="tx2"/>
                </a:solidFill>
                <a:latin typeface="Montserrat Bold"/>
                <a:ea typeface="Nunito Bold" charset="0"/>
                <a:cs typeface="Nunito Bold" charset="0"/>
              </a:rPr>
              <a:t>19,450000</a:t>
            </a:r>
          </a:p>
        </p:txBody>
      </p:sp>
      <p:sp>
        <p:nvSpPr>
          <p:cNvPr id="206" name="TextBox 205"/>
          <p:cNvSpPr txBox="1"/>
          <p:nvPr/>
        </p:nvSpPr>
        <p:spPr>
          <a:xfrm>
            <a:off x="2427637" y="3565038"/>
            <a:ext cx="2002728" cy="465192"/>
          </a:xfrm>
          <a:prstGeom prst="rect">
            <a:avLst/>
          </a:prstGeom>
          <a:noFill/>
        </p:spPr>
        <p:txBody>
          <a:bodyPr wrap="none" rtlCol="0">
            <a:spAutoFit/>
          </a:bodyPr>
          <a:lstStyle/>
          <a:p>
            <a:pPr algn="ctr"/>
            <a:r>
              <a:rPr lang="en-US" sz="2423" b="1" spc="78" dirty="0">
                <a:solidFill>
                  <a:schemeClr val="bg1"/>
                </a:solidFill>
                <a:latin typeface="Montserrat Bold"/>
                <a:ea typeface="Nunito Bold" charset="0"/>
                <a:cs typeface="Nunito Bold" charset="0"/>
              </a:rPr>
              <a:t>World Map</a:t>
            </a:r>
          </a:p>
        </p:txBody>
      </p:sp>
    </p:spTree>
    <p:extLst>
      <p:ext uri="{BB962C8B-B14F-4D97-AF65-F5344CB8AC3E}">
        <p14:creationId xmlns:p14="http://schemas.microsoft.com/office/powerpoint/2010/main" val="9525576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E5C122-8725-DE49-912E-0F89A2BC98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7810" y="2776904"/>
            <a:ext cx="5162381" cy="4412483"/>
          </a:xfrm>
          <a:prstGeom prst="rect">
            <a:avLst/>
          </a:prstGeom>
        </p:spPr>
      </p:pic>
      <p:sp>
        <p:nvSpPr>
          <p:cNvPr id="2" name="Oval 1"/>
          <p:cNvSpPr/>
          <p:nvPr/>
        </p:nvSpPr>
        <p:spPr>
          <a:xfrm>
            <a:off x="2012636" y="3616220"/>
            <a:ext cx="2832728" cy="283272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dirty="0"/>
          </a:p>
        </p:txBody>
      </p:sp>
      <p:sp>
        <p:nvSpPr>
          <p:cNvPr id="12" name="TextBox 11"/>
          <p:cNvSpPr txBox="1"/>
          <p:nvPr/>
        </p:nvSpPr>
        <p:spPr>
          <a:xfrm>
            <a:off x="2094336" y="4805224"/>
            <a:ext cx="2669963" cy="603691"/>
          </a:xfrm>
          <a:prstGeom prst="rect">
            <a:avLst/>
          </a:prstGeom>
          <a:noFill/>
        </p:spPr>
        <p:txBody>
          <a:bodyPr wrap="none" rtlCol="0">
            <a:spAutoFit/>
          </a:bodyPr>
          <a:lstStyle/>
          <a:p>
            <a:pPr algn="ctr"/>
            <a:r>
              <a:rPr lang="en-US" sz="3323" b="1" spc="78" dirty="0">
                <a:solidFill>
                  <a:schemeClr val="tx2"/>
                </a:solidFill>
                <a:latin typeface="Montserrat Bold"/>
                <a:ea typeface="Nunito Bold" charset="0"/>
                <a:cs typeface="Nunito Bold" charset="0"/>
              </a:rPr>
              <a:t>56,790,500</a:t>
            </a:r>
          </a:p>
        </p:txBody>
      </p:sp>
      <p:sp>
        <p:nvSpPr>
          <p:cNvPr id="13" name="TextBox 12"/>
          <p:cNvSpPr txBox="1"/>
          <p:nvPr/>
        </p:nvSpPr>
        <p:spPr>
          <a:xfrm>
            <a:off x="2441624" y="5392529"/>
            <a:ext cx="1986441" cy="241476"/>
          </a:xfrm>
          <a:prstGeom prst="rect">
            <a:avLst/>
          </a:prstGeom>
          <a:noFill/>
        </p:spPr>
        <p:txBody>
          <a:bodyPr wrap="none" rtlCol="0">
            <a:spAutoFit/>
          </a:bodyPr>
          <a:lstStyle/>
          <a:p>
            <a:pPr algn="ctr"/>
            <a:r>
              <a:rPr lang="en-US" sz="969" b="1" dirty="0">
                <a:solidFill>
                  <a:schemeClr val="tx2"/>
                </a:solidFill>
                <a:latin typeface="Montserrat Bold"/>
                <a:ea typeface="Nunito Bold" charset="0"/>
                <a:cs typeface="Nunito Bold" charset="0"/>
              </a:rPr>
              <a:t>Write here your big numbers</a:t>
            </a:r>
          </a:p>
        </p:txBody>
      </p:sp>
      <p:sp>
        <p:nvSpPr>
          <p:cNvPr id="7" name="Shape 2546"/>
          <p:cNvSpPr/>
          <p:nvPr/>
        </p:nvSpPr>
        <p:spPr>
          <a:xfrm>
            <a:off x="3054177" y="4189714"/>
            <a:ext cx="737618" cy="60350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Tree>
    <p:extLst>
      <p:ext uri="{BB962C8B-B14F-4D97-AF65-F5344CB8AC3E}">
        <p14:creationId xmlns:p14="http://schemas.microsoft.com/office/powerpoint/2010/main" val="1459023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FA895B-6C52-5244-903E-D79120B4E90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3046" y="4140492"/>
            <a:ext cx="5591908" cy="1986281"/>
          </a:xfrm>
          <a:prstGeom prst="rect">
            <a:avLst/>
          </a:prstGeom>
        </p:spPr>
      </p:pic>
      <p:sp>
        <p:nvSpPr>
          <p:cNvPr id="20" name="TextBox 19"/>
          <p:cNvSpPr txBox="1"/>
          <p:nvPr/>
        </p:nvSpPr>
        <p:spPr>
          <a:xfrm>
            <a:off x="2959003" y="5261163"/>
            <a:ext cx="1366080"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Achievements</a:t>
            </a:r>
          </a:p>
        </p:txBody>
      </p:sp>
      <p:sp>
        <p:nvSpPr>
          <p:cNvPr id="23" name="TextBox 22"/>
          <p:cNvSpPr txBox="1"/>
          <p:nvPr/>
        </p:nvSpPr>
        <p:spPr>
          <a:xfrm>
            <a:off x="1065472" y="5281938"/>
            <a:ext cx="1282723"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Revenue from sales </a:t>
            </a:r>
          </a:p>
        </p:txBody>
      </p:sp>
      <p:sp>
        <p:nvSpPr>
          <p:cNvPr id="26" name="TextBox 25"/>
          <p:cNvSpPr txBox="1"/>
          <p:nvPr/>
        </p:nvSpPr>
        <p:spPr>
          <a:xfrm>
            <a:off x="4336231" y="5273476"/>
            <a:ext cx="1465466"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Users around the world</a:t>
            </a:r>
          </a:p>
        </p:txBody>
      </p:sp>
      <p:sp>
        <p:nvSpPr>
          <p:cNvPr id="16" name="TextBox 15"/>
          <p:cNvSpPr txBox="1"/>
          <p:nvPr/>
        </p:nvSpPr>
        <p:spPr>
          <a:xfrm>
            <a:off x="2959003" y="4889939"/>
            <a:ext cx="87229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130%</a:t>
            </a:r>
          </a:p>
        </p:txBody>
      </p:sp>
      <p:sp>
        <p:nvSpPr>
          <p:cNvPr id="17" name="TextBox 16"/>
          <p:cNvSpPr txBox="1"/>
          <p:nvPr/>
        </p:nvSpPr>
        <p:spPr>
          <a:xfrm>
            <a:off x="1065473" y="4889939"/>
            <a:ext cx="177228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56,790,500</a:t>
            </a:r>
          </a:p>
        </p:txBody>
      </p:sp>
      <p:sp>
        <p:nvSpPr>
          <p:cNvPr id="18" name="TextBox 17"/>
          <p:cNvSpPr txBox="1"/>
          <p:nvPr/>
        </p:nvSpPr>
        <p:spPr>
          <a:xfrm>
            <a:off x="4319230" y="4869596"/>
            <a:ext cx="177228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56,790,500</a:t>
            </a:r>
          </a:p>
        </p:txBody>
      </p:sp>
      <p:sp>
        <p:nvSpPr>
          <p:cNvPr id="110" name="TextBox 109"/>
          <p:cNvSpPr txBox="1"/>
          <p:nvPr/>
        </p:nvSpPr>
        <p:spPr>
          <a:xfrm>
            <a:off x="2371147" y="3495388"/>
            <a:ext cx="2115707"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Funny facts</a:t>
            </a:r>
          </a:p>
        </p:txBody>
      </p:sp>
    </p:spTree>
    <p:extLst>
      <p:ext uri="{BB962C8B-B14F-4D97-AF65-F5344CB8AC3E}">
        <p14:creationId xmlns:p14="http://schemas.microsoft.com/office/powerpoint/2010/main" val="19026779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84F0759-7582-0E41-AC37-6493F266DA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788823">
            <a:off x="-1238111" y="3125454"/>
            <a:ext cx="3955237" cy="3560885"/>
          </a:xfrm>
          <a:prstGeom prst="rect">
            <a:avLst/>
          </a:prstGeom>
        </p:spPr>
      </p:pic>
      <p:grpSp>
        <p:nvGrpSpPr>
          <p:cNvPr id="8" name="Group 7">
            <a:extLst>
              <a:ext uri="{FF2B5EF4-FFF2-40B4-BE49-F238E27FC236}">
                <a16:creationId xmlns:a16="http://schemas.microsoft.com/office/drawing/2014/main" id="{1A1610D2-FE5C-DA40-B6EE-8BF60C9408DE}"/>
              </a:ext>
            </a:extLst>
          </p:cNvPr>
          <p:cNvGrpSpPr/>
          <p:nvPr/>
        </p:nvGrpSpPr>
        <p:grpSpPr>
          <a:xfrm>
            <a:off x="2475663" y="4981261"/>
            <a:ext cx="3985734" cy="957106"/>
            <a:chOff x="507666" y="2623456"/>
            <a:chExt cx="6245976" cy="1251856"/>
          </a:xfrm>
        </p:grpSpPr>
        <p:sp>
          <p:nvSpPr>
            <p:cNvPr id="15" name="Freeform 14">
              <a:extLst>
                <a:ext uri="{FF2B5EF4-FFF2-40B4-BE49-F238E27FC236}">
                  <a16:creationId xmlns:a16="http://schemas.microsoft.com/office/drawing/2014/main" id="{6DE4B1F0-8EE2-1541-A5EC-66F8CDEF0756}"/>
                </a:ext>
              </a:extLst>
            </p:cNvPr>
            <p:cNvSpPr/>
            <p:nvPr/>
          </p:nvSpPr>
          <p:spPr>
            <a:xfrm>
              <a:off x="507666"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sp>
          <p:nvSpPr>
            <p:cNvPr id="16" name="Freeform 15">
              <a:extLst>
                <a:ext uri="{FF2B5EF4-FFF2-40B4-BE49-F238E27FC236}">
                  <a16:creationId xmlns:a16="http://schemas.microsoft.com/office/drawing/2014/main" id="{CED3D255-9BA3-EC4E-B171-5F3E9814E300}"/>
                </a:ext>
              </a:extLst>
            </p:cNvPr>
            <p:cNvSpPr/>
            <p:nvPr/>
          </p:nvSpPr>
          <p:spPr>
            <a:xfrm>
              <a:off x="2465947"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sp>
          <p:nvSpPr>
            <p:cNvPr id="17" name="Freeform 16">
              <a:extLst>
                <a:ext uri="{FF2B5EF4-FFF2-40B4-BE49-F238E27FC236}">
                  <a16:creationId xmlns:a16="http://schemas.microsoft.com/office/drawing/2014/main" id="{67E396B9-56B4-494D-AD60-CC75F8CB0CB0}"/>
                </a:ext>
              </a:extLst>
            </p:cNvPr>
            <p:cNvSpPr/>
            <p:nvPr/>
          </p:nvSpPr>
          <p:spPr>
            <a:xfrm>
              <a:off x="4424227"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grpSp>
      <p:sp>
        <p:nvSpPr>
          <p:cNvPr id="22" name="TextBox 21"/>
          <p:cNvSpPr txBox="1"/>
          <p:nvPr/>
        </p:nvSpPr>
        <p:spPr>
          <a:xfrm>
            <a:off x="5381022" y="5331967"/>
            <a:ext cx="87665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03</a:t>
            </a:r>
          </a:p>
        </p:txBody>
      </p:sp>
      <p:sp>
        <p:nvSpPr>
          <p:cNvPr id="10" name="TextBox 9"/>
          <p:cNvSpPr txBox="1"/>
          <p:nvPr/>
        </p:nvSpPr>
        <p:spPr>
          <a:xfrm>
            <a:off x="2417084" y="3947933"/>
            <a:ext cx="2181431"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The process</a:t>
            </a:r>
          </a:p>
        </p:txBody>
      </p:sp>
      <p:sp>
        <p:nvSpPr>
          <p:cNvPr id="12" name="TextBox 11"/>
          <p:cNvSpPr txBox="1"/>
          <p:nvPr/>
        </p:nvSpPr>
        <p:spPr>
          <a:xfrm>
            <a:off x="2861082" y="5331967"/>
            <a:ext cx="844591"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01</a:t>
            </a:r>
          </a:p>
        </p:txBody>
      </p:sp>
      <p:sp>
        <p:nvSpPr>
          <p:cNvPr id="14" name="TextBox 13"/>
          <p:cNvSpPr txBox="1"/>
          <p:nvPr/>
        </p:nvSpPr>
        <p:spPr>
          <a:xfrm>
            <a:off x="4139783" y="5331967"/>
            <a:ext cx="87825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02</a:t>
            </a:r>
          </a:p>
        </p:txBody>
      </p:sp>
    </p:spTree>
    <p:extLst>
      <p:ext uri="{BB962C8B-B14F-4D97-AF65-F5344CB8AC3E}">
        <p14:creationId xmlns:p14="http://schemas.microsoft.com/office/powerpoint/2010/main" val="128881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4348123" y="5834357"/>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6" name="TextBox 25"/>
          <p:cNvSpPr txBox="1"/>
          <p:nvPr/>
        </p:nvSpPr>
        <p:spPr>
          <a:xfrm>
            <a:off x="4348123" y="5592164"/>
            <a:ext cx="1010469"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D</a:t>
            </a:r>
          </a:p>
        </p:txBody>
      </p:sp>
      <p:sp>
        <p:nvSpPr>
          <p:cNvPr id="27" name="TextBox 26"/>
          <p:cNvSpPr txBox="1"/>
          <p:nvPr/>
        </p:nvSpPr>
        <p:spPr>
          <a:xfrm>
            <a:off x="1299000" y="5834356"/>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8" name="TextBox 27"/>
          <p:cNvSpPr txBox="1"/>
          <p:nvPr/>
        </p:nvSpPr>
        <p:spPr>
          <a:xfrm>
            <a:off x="1299000" y="5592163"/>
            <a:ext cx="1004057"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C</a:t>
            </a:r>
          </a:p>
        </p:txBody>
      </p:sp>
      <p:sp>
        <p:nvSpPr>
          <p:cNvPr id="29" name="TextBox 28"/>
          <p:cNvSpPr txBox="1"/>
          <p:nvPr/>
        </p:nvSpPr>
        <p:spPr>
          <a:xfrm>
            <a:off x="4348123" y="4582705"/>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30" name="TextBox 29"/>
          <p:cNvSpPr txBox="1"/>
          <p:nvPr/>
        </p:nvSpPr>
        <p:spPr>
          <a:xfrm>
            <a:off x="4348123" y="4340511"/>
            <a:ext cx="1000851"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B</a:t>
            </a:r>
          </a:p>
        </p:txBody>
      </p:sp>
      <p:sp>
        <p:nvSpPr>
          <p:cNvPr id="31" name="TextBox 30"/>
          <p:cNvSpPr txBox="1"/>
          <p:nvPr/>
        </p:nvSpPr>
        <p:spPr>
          <a:xfrm>
            <a:off x="1299000" y="4582704"/>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32" name="TextBox 31"/>
          <p:cNvSpPr txBox="1"/>
          <p:nvPr/>
        </p:nvSpPr>
        <p:spPr>
          <a:xfrm>
            <a:off x="1299001" y="4340511"/>
            <a:ext cx="1005660"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A</a:t>
            </a:r>
          </a:p>
        </p:txBody>
      </p:sp>
      <p:sp>
        <p:nvSpPr>
          <p:cNvPr id="20" name="TextBox 19"/>
          <p:cNvSpPr txBox="1"/>
          <p:nvPr/>
        </p:nvSpPr>
        <p:spPr>
          <a:xfrm>
            <a:off x="2826336" y="5834357"/>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1" name="TextBox 20"/>
          <p:cNvSpPr txBox="1"/>
          <p:nvPr/>
        </p:nvSpPr>
        <p:spPr>
          <a:xfrm>
            <a:off x="2826336" y="5592164"/>
            <a:ext cx="1010469"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D</a:t>
            </a:r>
          </a:p>
        </p:txBody>
      </p:sp>
      <p:sp>
        <p:nvSpPr>
          <p:cNvPr id="22" name="TextBox 21"/>
          <p:cNvSpPr txBox="1"/>
          <p:nvPr/>
        </p:nvSpPr>
        <p:spPr>
          <a:xfrm>
            <a:off x="2826336" y="4582705"/>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3" name="TextBox 22"/>
          <p:cNvSpPr txBox="1"/>
          <p:nvPr/>
        </p:nvSpPr>
        <p:spPr>
          <a:xfrm>
            <a:off x="2826335" y="4340511"/>
            <a:ext cx="1000851"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B</a:t>
            </a:r>
          </a:p>
        </p:txBody>
      </p:sp>
      <p:sp>
        <p:nvSpPr>
          <p:cNvPr id="33" name="Shape 2552"/>
          <p:cNvSpPr/>
          <p:nvPr/>
        </p:nvSpPr>
        <p:spPr>
          <a:xfrm>
            <a:off x="2826335" y="3987295"/>
            <a:ext cx="279317" cy="253925"/>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accent2"/>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4" name="Shape 2579"/>
          <p:cNvSpPr/>
          <p:nvPr/>
        </p:nvSpPr>
        <p:spPr>
          <a:xfrm>
            <a:off x="1299000" y="3958188"/>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5" name="Shape 2587"/>
          <p:cNvSpPr/>
          <p:nvPr/>
        </p:nvSpPr>
        <p:spPr>
          <a:xfrm>
            <a:off x="1299000" y="5274407"/>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4"/>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6" name="Shape 2588"/>
          <p:cNvSpPr/>
          <p:nvPr/>
        </p:nvSpPr>
        <p:spPr>
          <a:xfrm>
            <a:off x="2826335" y="5274408"/>
            <a:ext cx="279317" cy="25393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3"/>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7" name="Shape 2632"/>
          <p:cNvSpPr/>
          <p:nvPr/>
        </p:nvSpPr>
        <p:spPr>
          <a:xfrm>
            <a:off x="4348124" y="3974598"/>
            <a:ext cx="228533" cy="27931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accent3"/>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8" name="Shape 2633"/>
          <p:cNvSpPr/>
          <p:nvPr/>
        </p:nvSpPr>
        <p:spPr>
          <a:xfrm>
            <a:off x="4348122" y="5274407"/>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24" name="TextBox 23"/>
          <p:cNvSpPr txBox="1"/>
          <p:nvPr/>
        </p:nvSpPr>
        <p:spPr>
          <a:xfrm>
            <a:off x="1711576" y="3365012"/>
            <a:ext cx="3434851"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1442660961"/>
      </p:ext>
    </p:extLst>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7E1503B-5A7F-8446-A229-E9FB6114A9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8838781">
            <a:off x="2984988" y="2770608"/>
            <a:ext cx="6330462" cy="4550368"/>
          </a:xfrm>
          <a:prstGeom prst="rect">
            <a:avLst/>
          </a:prstGeom>
        </p:spPr>
      </p:pic>
      <p:sp>
        <p:nvSpPr>
          <p:cNvPr id="8" name="Triangle 7"/>
          <p:cNvSpPr/>
          <p:nvPr/>
        </p:nvSpPr>
        <p:spPr>
          <a:xfrm>
            <a:off x="855063" y="5354135"/>
            <a:ext cx="913233" cy="78727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9" name="Triangle 8"/>
          <p:cNvSpPr/>
          <p:nvPr/>
        </p:nvSpPr>
        <p:spPr>
          <a:xfrm>
            <a:off x="1311679" y="4680991"/>
            <a:ext cx="1281699" cy="1460177"/>
          </a:xfrm>
          <a:prstGeom prst="triangl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10" name="TextBox 9"/>
          <p:cNvSpPr txBox="1"/>
          <p:nvPr/>
        </p:nvSpPr>
        <p:spPr>
          <a:xfrm>
            <a:off x="2983160" y="6225063"/>
            <a:ext cx="35535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Q4</a:t>
            </a:r>
          </a:p>
        </p:txBody>
      </p:sp>
      <p:sp>
        <p:nvSpPr>
          <p:cNvPr id="11" name="TextBox 10"/>
          <p:cNvSpPr txBox="1"/>
          <p:nvPr/>
        </p:nvSpPr>
        <p:spPr>
          <a:xfrm>
            <a:off x="2510363" y="6225063"/>
            <a:ext cx="35535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Q3</a:t>
            </a:r>
          </a:p>
        </p:txBody>
      </p:sp>
      <p:sp>
        <p:nvSpPr>
          <p:cNvPr id="14" name="TextBox 13"/>
          <p:cNvSpPr txBox="1"/>
          <p:nvPr/>
        </p:nvSpPr>
        <p:spPr>
          <a:xfrm>
            <a:off x="1774050" y="6225063"/>
            <a:ext cx="356957"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Q2</a:t>
            </a:r>
          </a:p>
        </p:txBody>
      </p:sp>
      <p:sp>
        <p:nvSpPr>
          <p:cNvPr id="15" name="TextBox 14"/>
          <p:cNvSpPr txBox="1"/>
          <p:nvPr/>
        </p:nvSpPr>
        <p:spPr>
          <a:xfrm>
            <a:off x="1168886" y="6225063"/>
            <a:ext cx="33451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Q1</a:t>
            </a:r>
          </a:p>
        </p:txBody>
      </p:sp>
      <p:sp>
        <p:nvSpPr>
          <p:cNvPr id="16" name="TextBox 15"/>
          <p:cNvSpPr txBox="1"/>
          <p:nvPr/>
        </p:nvSpPr>
        <p:spPr>
          <a:xfrm>
            <a:off x="2835622" y="5260248"/>
            <a:ext cx="524054" cy="284052"/>
          </a:xfrm>
          <a:prstGeom prst="rect">
            <a:avLst/>
          </a:prstGeom>
          <a:noFill/>
        </p:spPr>
        <p:txBody>
          <a:bodyPr wrap="none" rtlCol="0">
            <a:spAutoFit/>
          </a:bodyPr>
          <a:lstStyle/>
          <a:p>
            <a:pPr algn="r"/>
            <a:r>
              <a:rPr lang="en-US" sz="1246" b="1" spc="78" dirty="0">
                <a:solidFill>
                  <a:schemeClr val="tx2"/>
                </a:solidFill>
                <a:latin typeface="Montserrat Bold"/>
                <a:ea typeface="Nunito Bold" charset="0"/>
                <a:cs typeface="Nunito Bold" charset="0"/>
              </a:rPr>
              <a:t>37%</a:t>
            </a:r>
          </a:p>
        </p:txBody>
      </p:sp>
      <p:sp>
        <p:nvSpPr>
          <p:cNvPr id="17" name="TextBox 16"/>
          <p:cNvSpPr txBox="1"/>
          <p:nvPr/>
        </p:nvSpPr>
        <p:spPr>
          <a:xfrm>
            <a:off x="1044428" y="5045792"/>
            <a:ext cx="54329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50%</a:t>
            </a:r>
          </a:p>
        </p:txBody>
      </p:sp>
      <p:sp>
        <p:nvSpPr>
          <p:cNvPr id="18" name="TextBox 17"/>
          <p:cNvSpPr txBox="1"/>
          <p:nvPr/>
        </p:nvSpPr>
        <p:spPr>
          <a:xfrm>
            <a:off x="1691961" y="4431649"/>
            <a:ext cx="54008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86%</a:t>
            </a:r>
          </a:p>
        </p:txBody>
      </p:sp>
      <p:sp>
        <p:nvSpPr>
          <p:cNvPr id="19" name="TextBox 18"/>
          <p:cNvSpPr txBox="1"/>
          <p:nvPr/>
        </p:nvSpPr>
        <p:spPr>
          <a:xfrm>
            <a:off x="2427092" y="4831306"/>
            <a:ext cx="53207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59%</a:t>
            </a:r>
          </a:p>
        </p:txBody>
      </p:sp>
      <p:sp>
        <p:nvSpPr>
          <p:cNvPr id="20" name="Triangle 19"/>
          <p:cNvSpPr/>
          <p:nvPr/>
        </p:nvSpPr>
        <p:spPr>
          <a:xfrm>
            <a:off x="2136761" y="5190925"/>
            <a:ext cx="1102557" cy="95048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21" name="Triangle 20"/>
          <p:cNvSpPr/>
          <p:nvPr/>
        </p:nvSpPr>
        <p:spPr>
          <a:xfrm>
            <a:off x="2812689" y="5541151"/>
            <a:ext cx="696297" cy="600256"/>
          </a:xfrm>
          <a:prstGeom prst="triangl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24" name="TextBox 23"/>
          <p:cNvSpPr txBox="1"/>
          <p:nvPr/>
        </p:nvSpPr>
        <p:spPr>
          <a:xfrm>
            <a:off x="719606" y="3483997"/>
            <a:ext cx="2524024" cy="838050"/>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Use Charts to </a:t>
            </a:r>
          </a:p>
          <a:p>
            <a:r>
              <a:rPr lang="en-US" sz="2423" b="1" spc="78" dirty="0">
                <a:solidFill>
                  <a:schemeClr val="tx2"/>
                </a:solidFill>
                <a:latin typeface="Montserrat Bold"/>
                <a:ea typeface="Nunito Bold" charset="0"/>
                <a:cs typeface="Nunito Bold" charset="0"/>
              </a:rPr>
              <a:t>Present data</a:t>
            </a:r>
          </a:p>
        </p:txBody>
      </p:sp>
    </p:spTree>
    <p:extLst>
      <p:ext uri="{BB962C8B-B14F-4D97-AF65-F5344CB8AC3E}">
        <p14:creationId xmlns:p14="http://schemas.microsoft.com/office/powerpoint/2010/main" val="17123968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0836" y="4231083"/>
            <a:ext cx="70884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2</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566646" y="5076346"/>
            <a:ext cx="3227293" cy="624851"/>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Les buts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plus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les buts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l’application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solution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offer vis à vis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domaine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scolarité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problemes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contraintes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rencontrés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qui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rendent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solution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tel</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application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GestApp</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indispensable.</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1242841"/>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Présentation et objectifs du projet.</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1047709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761049-AC93-6F40-B4F6-3C92C779BD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700307" y="3526252"/>
            <a:ext cx="2818339" cy="2818336"/>
          </a:xfrm>
          <a:prstGeom prst="rect">
            <a:avLst/>
          </a:prstGeom>
        </p:spPr>
      </p:pic>
      <p:pic>
        <p:nvPicPr>
          <p:cNvPr id="5" name="Picture 4" descr="iPhone6_mockup_front_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6517" y="3463857"/>
            <a:ext cx="1843030" cy="2882837"/>
          </a:xfrm>
          <a:prstGeom prst="rect">
            <a:avLst/>
          </a:prstGeom>
        </p:spPr>
      </p:pic>
      <p:sp>
        <p:nvSpPr>
          <p:cNvPr id="15" name="TextBox 14"/>
          <p:cNvSpPr txBox="1"/>
          <p:nvPr/>
        </p:nvSpPr>
        <p:spPr>
          <a:xfrm>
            <a:off x="1291106" y="4291446"/>
            <a:ext cx="2460392" cy="810478"/>
          </a:xfrm>
          <a:prstGeom prst="rect">
            <a:avLst/>
          </a:prstGeom>
          <a:noFill/>
        </p:spPr>
        <p:txBody>
          <a:bodyPr wrap="square" rtlCol="0">
            <a:spAutoFit/>
          </a:bodyPr>
          <a:lstStyle/>
          <a:p>
            <a:pPr>
              <a:lnSpc>
                <a:spcPts val="2769"/>
              </a:lnSpc>
            </a:pPr>
            <a:r>
              <a:rPr lang="en-US" sz="2492" b="1" spc="78" dirty="0">
                <a:solidFill>
                  <a:schemeClr val="bg1"/>
                </a:solidFill>
                <a:latin typeface="Montserrat Bold"/>
                <a:ea typeface="Nunito Bold" charset="0"/>
                <a:cs typeface="Nunito Bold" charset="0"/>
              </a:rPr>
              <a:t>Mobile</a:t>
            </a:r>
          </a:p>
          <a:p>
            <a:pPr>
              <a:lnSpc>
                <a:spcPts val="2769"/>
              </a:lnSpc>
            </a:pPr>
            <a:r>
              <a:rPr lang="en-US" sz="2492" b="1" spc="78" dirty="0">
                <a:solidFill>
                  <a:schemeClr val="bg1"/>
                </a:solidFill>
                <a:latin typeface="Montserrat Bold"/>
                <a:ea typeface="Nunito Bold" charset="0"/>
                <a:cs typeface="Nunito Bold" charset="0"/>
              </a:rPr>
              <a:t>Project</a:t>
            </a:r>
          </a:p>
        </p:txBody>
      </p:sp>
      <p:sp>
        <p:nvSpPr>
          <p:cNvPr id="22" name="TextBox 21"/>
          <p:cNvSpPr txBox="1"/>
          <p:nvPr/>
        </p:nvSpPr>
        <p:spPr>
          <a:xfrm>
            <a:off x="1297752" y="5091313"/>
            <a:ext cx="1782239" cy="653512"/>
          </a:xfrm>
          <a:prstGeom prst="rect">
            <a:avLst/>
          </a:prstGeom>
          <a:noFill/>
        </p:spPr>
        <p:txBody>
          <a:bodyPr wrap="square" rtlCol="0">
            <a:spAutoFit/>
          </a:bodyPr>
          <a:lstStyle/>
          <a:p>
            <a:pP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is what</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12" name="Picture Placeholder 11">
            <a:extLst>
              <a:ext uri="{FF2B5EF4-FFF2-40B4-BE49-F238E27FC236}">
                <a16:creationId xmlns:a16="http://schemas.microsoft.com/office/drawing/2014/main" id="{1BC200E1-7DD2-0543-A967-5882AEC2BC3F}"/>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l="30588" r="30588"/>
          <a:stretch>
            <a:fillRect/>
          </a:stretch>
        </p:blipFill>
        <p:spPr/>
      </p:pic>
    </p:spTree>
    <p:extLst>
      <p:ext uri="{BB962C8B-B14F-4D97-AF65-F5344CB8AC3E}">
        <p14:creationId xmlns:p14="http://schemas.microsoft.com/office/powerpoint/2010/main" val="1826294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707781" y="4149379"/>
            <a:ext cx="2553862" cy="1470126"/>
            <a:chOff x="5898415" y="1976415"/>
            <a:chExt cx="5654530" cy="3255020"/>
          </a:xfrm>
        </p:grpSpPr>
        <p:sp>
          <p:nvSpPr>
            <p:cNvPr id="22"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3"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4"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5"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6"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7"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8"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9"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0"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1"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2"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3"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grpSp>
      <p:pic>
        <p:nvPicPr>
          <p:cNvPr id="18" name="Picture 17">
            <a:extLst>
              <a:ext uri="{FF2B5EF4-FFF2-40B4-BE49-F238E27FC236}">
                <a16:creationId xmlns:a16="http://schemas.microsoft.com/office/drawing/2014/main" id="{9470F737-0F46-4341-A577-2D7F1BF544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3371494" y="3529536"/>
            <a:ext cx="3007214" cy="2947072"/>
          </a:xfrm>
          <a:prstGeom prst="rect">
            <a:avLst/>
          </a:prstGeom>
        </p:spPr>
      </p:pic>
      <p:sp>
        <p:nvSpPr>
          <p:cNvPr id="52" name="TextBox 51"/>
          <p:cNvSpPr txBox="1"/>
          <p:nvPr/>
        </p:nvSpPr>
        <p:spPr>
          <a:xfrm>
            <a:off x="3237742" y="4285033"/>
            <a:ext cx="2460392" cy="810478"/>
          </a:xfrm>
          <a:prstGeom prst="rect">
            <a:avLst/>
          </a:prstGeom>
          <a:noFill/>
        </p:spPr>
        <p:txBody>
          <a:bodyPr wrap="square" rtlCol="0">
            <a:spAutoFit/>
          </a:bodyPr>
          <a:lstStyle/>
          <a:p>
            <a:pPr algn="r">
              <a:lnSpc>
                <a:spcPts val="2769"/>
              </a:lnSpc>
            </a:pPr>
            <a:r>
              <a:rPr lang="en-US" sz="2492" b="1" spc="78" dirty="0">
                <a:solidFill>
                  <a:schemeClr val="bg1"/>
                </a:solidFill>
                <a:latin typeface="Montserrat Bold"/>
                <a:ea typeface="Nunito Bold" charset="0"/>
                <a:cs typeface="Nunito Bold" charset="0"/>
              </a:rPr>
              <a:t>Laptop</a:t>
            </a:r>
          </a:p>
          <a:p>
            <a:pPr algn="r">
              <a:lnSpc>
                <a:spcPts val="2769"/>
              </a:lnSpc>
            </a:pPr>
            <a:r>
              <a:rPr lang="en-US" sz="2492" b="1" spc="78" dirty="0">
                <a:solidFill>
                  <a:schemeClr val="bg1"/>
                </a:solidFill>
                <a:latin typeface="Montserrat Bold"/>
                <a:ea typeface="Nunito Bold" charset="0"/>
                <a:cs typeface="Nunito Bold" charset="0"/>
              </a:rPr>
              <a:t>Project</a:t>
            </a:r>
          </a:p>
        </p:txBody>
      </p:sp>
      <p:sp>
        <p:nvSpPr>
          <p:cNvPr id="53" name="TextBox 52"/>
          <p:cNvSpPr txBox="1"/>
          <p:nvPr/>
        </p:nvSpPr>
        <p:spPr>
          <a:xfrm>
            <a:off x="3699313" y="5084901"/>
            <a:ext cx="1982383" cy="653512"/>
          </a:xfrm>
          <a:prstGeom prst="rect">
            <a:avLst/>
          </a:prstGeom>
          <a:noFill/>
        </p:spPr>
        <p:txBody>
          <a:bodyPr wrap="square" rtlCol="0">
            <a:spAutoFit/>
          </a:bodyPr>
          <a:lstStyle/>
          <a:p>
            <a:pPr algn="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9" name="Picture Placeholder 8">
            <a:extLst>
              <a:ext uri="{FF2B5EF4-FFF2-40B4-BE49-F238E27FC236}">
                <a16:creationId xmlns:a16="http://schemas.microsoft.com/office/drawing/2014/main" id="{2ADB2231-382C-514A-8317-6FE819308ABE}"/>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30496" r="30496"/>
          <a:stretch>
            <a:fillRect/>
          </a:stretch>
        </p:blipFill>
        <p:spPr/>
      </p:pic>
    </p:spTree>
    <p:extLst>
      <p:ext uri="{BB962C8B-B14F-4D97-AF65-F5344CB8AC3E}">
        <p14:creationId xmlns:p14="http://schemas.microsoft.com/office/powerpoint/2010/main" val="5467520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87C3DD3-40E6-1042-B5C5-8AB35C2410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042653">
            <a:off x="680378" y="3549903"/>
            <a:ext cx="2753903" cy="2947431"/>
          </a:xfrm>
          <a:prstGeom prst="rect">
            <a:avLst/>
          </a:prstGeom>
        </p:spPr>
      </p:pic>
      <p:grpSp>
        <p:nvGrpSpPr>
          <p:cNvPr id="5" name="Group 4"/>
          <p:cNvGrpSpPr>
            <a:grpSpLocks noChangeAspect="1"/>
          </p:cNvGrpSpPr>
          <p:nvPr/>
        </p:nvGrpSpPr>
        <p:grpSpPr>
          <a:xfrm>
            <a:off x="3822342" y="4183020"/>
            <a:ext cx="2087032" cy="1696749"/>
            <a:chOff x="4300539" y="1984376"/>
            <a:chExt cx="3589338" cy="2890838"/>
          </a:xfrm>
        </p:grpSpPr>
        <p:sp>
          <p:nvSpPr>
            <p:cNvPr id="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9" name="Rectangle 8"/>
            <p:cNvSpPr>
              <a:spLocks noChangeArrowheads="1"/>
            </p:cNvSpPr>
            <p:nvPr/>
          </p:nvSpPr>
          <p:spPr bwMode="auto">
            <a:xfrm>
              <a:off x="4456114" y="2147889"/>
              <a:ext cx="3278188" cy="1841500"/>
            </a:xfrm>
            <a:prstGeom prst="rect">
              <a:avLst/>
            </a:prstGeom>
            <a:solidFill>
              <a:srgbClr val="7E7E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4"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5"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6"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7"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8"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9"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20"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grpSp>
      <p:sp>
        <p:nvSpPr>
          <p:cNvPr id="27" name="TextBox 26"/>
          <p:cNvSpPr txBox="1"/>
          <p:nvPr/>
        </p:nvSpPr>
        <p:spPr>
          <a:xfrm>
            <a:off x="1041529" y="4347414"/>
            <a:ext cx="2460392" cy="810478"/>
          </a:xfrm>
          <a:prstGeom prst="rect">
            <a:avLst/>
          </a:prstGeom>
          <a:noFill/>
        </p:spPr>
        <p:txBody>
          <a:bodyPr wrap="square" rtlCol="0">
            <a:spAutoFit/>
          </a:bodyPr>
          <a:lstStyle/>
          <a:p>
            <a:pPr>
              <a:lnSpc>
                <a:spcPts val="2769"/>
              </a:lnSpc>
            </a:pPr>
            <a:r>
              <a:rPr lang="en-US" sz="2492" b="1" spc="78" dirty="0">
                <a:solidFill>
                  <a:schemeClr val="bg1"/>
                </a:solidFill>
                <a:latin typeface="Montserrat Bold"/>
                <a:ea typeface="Nunito Bold" charset="0"/>
                <a:cs typeface="Nunito Bold" charset="0"/>
              </a:rPr>
              <a:t>Desktop</a:t>
            </a:r>
          </a:p>
          <a:p>
            <a:pPr>
              <a:lnSpc>
                <a:spcPts val="2769"/>
              </a:lnSpc>
            </a:pPr>
            <a:r>
              <a:rPr lang="en-US" sz="2492" b="1" spc="78" dirty="0">
                <a:solidFill>
                  <a:schemeClr val="bg1"/>
                </a:solidFill>
                <a:latin typeface="Montserrat Bold"/>
                <a:ea typeface="Nunito Bold" charset="0"/>
                <a:cs typeface="Nunito Bold" charset="0"/>
              </a:rPr>
              <a:t>Project</a:t>
            </a:r>
          </a:p>
        </p:txBody>
      </p:sp>
      <p:sp>
        <p:nvSpPr>
          <p:cNvPr id="29" name="TextBox 28"/>
          <p:cNvSpPr txBox="1"/>
          <p:nvPr/>
        </p:nvSpPr>
        <p:spPr>
          <a:xfrm>
            <a:off x="1048175" y="5147282"/>
            <a:ext cx="2224581" cy="653512"/>
          </a:xfrm>
          <a:prstGeom prst="rect">
            <a:avLst/>
          </a:prstGeom>
          <a:noFill/>
        </p:spPr>
        <p:txBody>
          <a:bodyPr wrap="square" rtlCol="0">
            <a:spAutoFit/>
          </a:bodyPr>
          <a:lstStyle/>
          <a:p>
            <a:pP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is what.</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Placeholder 12">
            <a:extLst>
              <a:ext uri="{FF2B5EF4-FFF2-40B4-BE49-F238E27FC236}">
                <a16:creationId xmlns:a16="http://schemas.microsoft.com/office/drawing/2014/main" id="{892E358F-8417-A143-9616-E0172E655D1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30515" r="30515"/>
          <a:stretch>
            <a:fillRect/>
          </a:stretch>
        </p:blipFill>
        <p:spPr/>
      </p:pic>
    </p:spTree>
    <p:extLst>
      <p:ext uri="{BB962C8B-B14F-4D97-AF65-F5344CB8AC3E}">
        <p14:creationId xmlns:p14="http://schemas.microsoft.com/office/powerpoint/2010/main" val="179229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23513" y="4955317"/>
            <a:ext cx="1622560" cy="845873"/>
          </a:xfrm>
          <a:prstGeom prst="rect">
            <a:avLst/>
          </a:prstGeom>
          <a:noFill/>
        </p:spPr>
        <p:txBody>
          <a:bodyPr wrap="none" rtlCol="0">
            <a:spAutoFit/>
          </a:bodyPr>
          <a:lstStyle/>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You can find me at:</a:t>
            </a:r>
          </a:p>
          <a:p>
            <a:pPr algn="ctr">
              <a:lnSpc>
                <a:spcPts val="1523"/>
              </a:lnSpc>
            </a:pPr>
            <a:endPar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@username</a:t>
            </a:r>
          </a:p>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myemail@domain.com</a:t>
            </a:r>
          </a:p>
        </p:txBody>
      </p:sp>
      <p:sp>
        <p:nvSpPr>
          <p:cNvPr id="2" name="TextBox 1"/>
          <p:cNvSpPr txBox="1"/>
          <p:nvPr/>
        </p:nvSpPr>
        <p:spPr>
          <a:xfrm>
            <a:off x="2451967" y="4531048"/>
            <a:ext cx="196457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Any questions?</a:t>
            </a:r>
          </a:p>
        </p:txBody>
      </p:sp>
      <p:sp>
        <p:nvSpPr>
          <p:cNvPr id="9" name="TextBox 8"/>
          <p:cNvSpPr txBox="1"/>
          <p:nvPr/>
        </p:nvSpPr>
        <p:spPr>
          <a:xfrm>
            <a:off x="2580375" y="3976177"/>
            <a:ext cx="1697902"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Thanks!</a:t>
            </a:r>
          </a:p>
        </p:txBody>
      </p:sp>
    </p:spTree>
    <p:extLst>
      <p:ext uri="{BB962C8B-B14F-4D97-AF65-F5344CB8AC3E}">
        <p14:creationId xmlns:p14="http://schemas.microsoft.com/office/powerpoint/2010/main" val="1534066112"/>
      </p:ext>
    </p:extLst>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Presentation template designed by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2"/>
              </a:rPr>
              <a:t>Slidesmash</a:t>
            </a:r>
            <a:endPar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Watercolors by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3"/>
              </a:rPr>
              <a:t>graphicburguer.com</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3239799" cy="433324"/>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Special thanks to all people who made and share these awesome resources for free:</a:t>
            </a:r>
          </a:p>
        </p:txBody>
      </p:sp>
      <p:sp>
        <p:nvSpPr>
          <p:cNvPr id="16" name="TextBox 15"/>
          <p:cNvSpPr txBox="1"/>
          <p:nvPr/>
        </p:nvSpPr>
        <p:spPr>
          <a:xfrm>
            <a:off x="622216" y="3636371"/>
            <a:ext cx="1379993"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Credits</a:t>
            </a:r>
          </a:p>
        </p:txBody>
      </p:sp>
      <p:sp>
        <p:nvSpPr>
          <p:cNvPr id="8" name="TextBox 7">
            <a:extLst>
              <a:ext uri="{FF2B5EF4-FFF2-40B4-BE49-F238E27FC236}">
                <a16:creationId xmlns:a16="http://schemas.microsoft.com/office/drawing/2014/main"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Photographs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3"/>
              </a:rPr>
              <a:t>unsplash.com</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60478502"/>
      </p:ext>
    </p:extLst>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24284" y="4224143"/>
            <a:ext cx="4009431" cy="262829"/>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This presentation uses the following typographies and colors:</a:t>
            </a:r>
          </a:p>
        </p:txBody>
      </p:sp>
      <p:sp>
        <p:nvSpPr>
          <p:cNvPr id="10" name="TextBox 9"/>
          <p:cNvSpPr txBox="1"/>
          <p:nvPr/>
        </p:nvSpPr>
        <p:spPr>
          <a:xfrm>
            <a:off x="2812068" y="5416502"/>
            <a:ext cx="124367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Colors used</a:t>
            </a:r>
          </a:p>
        </p:txBody>
      </p:sp>
      <p:sp>
        <p:nvSpPr>
          <p:cNvPr id="2" name="Rectangle 1"/>
          <p:cNvSpPr/>
          <p:nvPr/>
        </p:nvSpPr>
        <p:spPr>
          <a:xfrm>
            <a:off x="3987601" y="5735260"/>
            <a:ext cx="225812" cy="237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7" name="Rectangle 6"/>
          <p:cNvSpPr/>
          <p:nvPr/>
        </p:nvSpPr>
        <p:spPr>
          <a:xfrm>
            <a:off x="3315955" y="5735260"/>
            <a:ext cx="225812" cy="237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9" name="Rectangle 8"/>
          <p:cNvSpPr/>
          <p:nvPr/>
        </p:nvSpPr>
        <p:spPr>
          <a:xfrm>
            <a:off x="2980132" y="5735260"/>
            <a:ext cx="225812" cy="237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1" name="Rectangle 10"/>
          <p:cNvSpPr/>
          <p:nvPr/>
        </p:nvSpPr>
        <p:spPr>
          <a:xfrm>
            <a:off x="2644308" y="5735260"/>
            <a:ext cx="225812" cy="2373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2" name="Rectangle 11"/>
          <p:cNvSpPr/>
          <p:nvPr/>
        </p:nvSpPr>
        <p:spPr>
          <a:xfrm>
            <a:off x="3651778" y="5735260"/>
            <a:ext cx="225812" cy="2373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3" name="TextBox 12"/>
          <p:cNvSpPr txBox="1"/>
          <p:nvPr/>
        </p:nvSpPr>
        <p:spPr>
          <a:xfrm>
            <a:off x="951554" y="4703553"/>
            <a:ext cx="4508776" cy="649473"/>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Free Fonts used:</a:t>
            </a:r>
          </a:p>
          <a:p>
            <a:pPr algn="ctr">
              <a:lnSpc>
                <a:spcPts val="1523"/>
              </a:lnSpc>
            </a:pP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https://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www.fontsquirrel.com</a:t>
            </a: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/fonts/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montserrat</a:t>
            </a:r>
            <a:endPar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algn="ctr">
              <a:lnSpc>
                <a:spcPts val="1523"/>
              </a:lnSpc>
            </a:pP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https://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www.fontsquirrel.com</a:t>
            </a: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/fonts/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lato</a:t>
            </a:r>
            <a:endPar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8" name="TextBox 17"/>
          <p:cNvSpPr txBox="1"/>
          <p:nvPr/>
        </p:nvSpPr>
        <p:spPr>
          <a:xfrm>
            <a:off x="2339093" y="3570370"/>
            <a:ext cx="2192524"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Presentation Design</a:t>
            </a:r>
          </a:p>
        </p:txBody>
      </p:sp>
    </p:spTree>
    <p:extLst>
      <p:ext uri="{BB962C8B-B14F-4D97-AF65-F5344CB8AC3E}">
        <p14:creationId xmlns:p14="http://schemas.microsoft.com/office/powerpoint/2010/main" val="510814927"/>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586557" y="1258704"/>
            <a:ext cx="1684885"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Présentation</a:t>
            </a:r>
            <a:endParaRPr lang="en-US" sz="1662" b="1" spc="78" dirty="0">
              <a:solidFill>
                <a:schemeClr val="bg1"/>
              </a:solidFill>
              <a:latin typeface="Montserrat Bold"/>
              <a:ea typeface="Nunito Bold" charset="0"/>
              <a:cs typeface="Nunito Bold" charset="0"/>
            </a:endParaRPr>
          </a:p>
        </p:txBody>
      </p:sp>
      <p:sp>
        <p:nvSpPr>
          <p:cNvPr id="4" name="ZoneTexte 3">
            <a:extLst>
              <a:ext uri="{FF2B5EF4-FFF2-40B4-BE49-F238E27FC236}">
                <a16:creationId xmlns:a16="http://schemas.microsoft.com/office/drawing/2014/main" id="{3FCC1BF7-46E4-4E61-A8FB-62AEA97F5563}"/>
              </a:ext>
            </a:extLst>
          </p:cNvPr>
          <p:cNvSpPr txBox="1"/>
          <p:nvPr/>
        </p:nvSpPr>
        <p:spPr>
          <a:xfrm>
            <a:off x="495300" y="2438400"/>
            <a:ext cx="6210300" cy="4801314"/>
          </a:xfrm>
          <a:prstGeom prst="rect">
            <a:avLst/>
          </a:prstGeom>
          <a:noFill/>
        </p:spPr>
        <p:txBody>
          <a:bodyPr wrap="square" rtlCol="0">
            <a:spAutoFit/>
          </a:bodyPr>
          <a:lstStyle/>
          <a:p>
            <a:r>
              <a:rPr lang="fr-FR" dirty="0"/>
              <a:t>	Nôtre projet fin d’année est un projet qui se résume dans une application bureau qui sert à gérer la scolarité ; elle a trois utilisateurs qui peuvent se connecter avec , citons ; </a:t>
            </a:r>
            <a:r>
              <a:rPr lang="fr-FR" i="1" u="sng" dirty="0"/>
              <a:t>le personnel d’administration </a:t>
            </a:r>
            <a:r>
              <a:rPr lang="fr-FR" dirty="0"/>
              <a:t>qui a la tâche de gestion des professeurs en modifiant leurs données , </a:t>
            </a:r>
            <a:r>
              <a:rPr lang="fr-FR" i="1" u="sng" dirty="0"/>
              <a:t>l’enseignant</a:t>
            </a:r>
            <a:r>
              <a:rPr lang="fr-FR" dirty="0"/>
              <a:t> qui a pour but de  lancer les contrôles aux étudiants et gérer leurs notes ; ces derniers sont aussi des utilisateurs qui peuvent juste consulter leurs notes et les statistiques des matières étudiées . </a:t>
            </a:r>
          </a:p>
          <a:p>
            <a:r>
              <a:rPr lang="fr-FR" dirty="0"/>
              <a:t>   </a:t>
            </a:r>
          </a:p>
          <a:p>
            <a:r>
              <a:rPr lang="fr-FR" dirty="0"/>
              <a:t>	Les trois utilisateurs ont tous l’option PROFIL qui les permet d’afficher leurs données et les  modifier .</a:t>
            </a:r>
          </a:p>
          <a:p>
            <a:r>
              <a:rPr lang="fr-FR" dirty="0"/>
              <a:t> 	L’objectif de cet application est de faciliter la gestion de scolarité et permettre l’accès facile aux données que ça soit pour le personnel d’administration , l’enseignant ou même l’étudiant .</a:t>
            </a:r>
          </a:p>
          <a:p>
            <a:endParaRPr lang="fr-FR" dirty="0"/>
          </a:p>
          <a:p>
            <a:r>
              <a:rPr lang="fr-FR" dirty="0"/>
              <a:t>De surcroît , elle contient des options telles les statistiques , profile , et actualités qui donne une touche spécial au projet . </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39904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3</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differentes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decision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choix</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d’outils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pris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moment de la conception.</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Choix Techniques</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653724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0">
            <a:extLst>
              <a:ext uri="{FF2B5EF4-FFF2-40B4-BE49-F238E27FC236}">
                <a16:creationId xmlns:a16="http://schemas.microsoft.com/office/drawing/2014/main" id="{A7DCA2DC-0EAF-4654-8F83-03603E6D44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4813120" y="6397725"/>
            <a:ext cx="1590755" cy="1590753"/>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59336" y="3109318"/>
            <a:ext cx="1386314" cy="1358589"/>
          </a:xfrm>
          <a:prstGeom prst="rect">
            <a:avLst/>
          </a:prstGeom>
        </p:spPr>
      </p:pic>
      <p:pic>
        <p:nvPicPr>
          <p:cNvPr id="7" name="Image 6" descr="Logo.">
            <a:extLst>
              <a:ext uri="{FF2B5EF4-FFF2-40B4-BE49-F238E27FC236}">
                <a16:creationId xmlns:a16="http://schemas.microsoft.com/office/drawing/2014/main" id="{62C0746C-0B81-4345-85BB-EA6E4D175396}"/>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1003" y="3247240"/>
            <a:ext cx="587375" cy="910459"/>
          </a:xfrm>
          <a:prstGeom prst="rect">
            <a:avLst/>
          </a:prstGeom>
          <a:noFill/>
          <a:ln>
            <a:noFill/>
          </a:ln>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898100"/>
            <a:ext cx="4186947" cy="2893100"/>
          </a:xfrm>
          <a:prstGeom prst="rect">
            <a:avLst/>
          </a:prstGeom>
          <a:noFill/>
        </p:spPr>
        <p:txBody>
          <a:bodyPr wrap="square" rtlCol="0">
            <a:spAutoFit/>
          </a:bodyPr>
          <a:lstStyle/>
          <a:p>
            <a:pPr algn="just"/>
            <a:r>
              <a:rPr lang="fr-FR" sz="1400" dirty="0"/>
              <a:t>	</a:t>
            </a:r>
            <a:r>
              <a:rPr lang="fr-FR" sz="1400" b="1" i="1" u="sng" dirty="0"/>
              <a:t>Java</a:t>
            </a:r>
            <a:r>
              <a:rPr lang="fr-FR" sz="1400" dirty="0"/>
              <a:t> est un langage de programmation orienté objet créé par James Gosling et Patrick </a:t>
            </a:r>
            <a:r>
              <a:rPr lang="fr-FR" sz="1400" dirty="0" err="1"/>
              <a:t>Naughton</a:t>
            </a:r>
            <a:r>
              <a:rPr lang="fr-FR" sz="1400" dirty="0"/>
              <a:t>, employés de Sun Microsystems, avec le soutien de Bill Joy (cofondateur de Sun Microsystems en 1982), présenté officiellement le 23 mai 1995 au </a:t>
            </a:r>
            <a:r>
              <a:rPr lang="fr-FR" sz="1400" dirty="0" err="1"/>
              <a:t>SunWorld</a:t>
            </a:r>
            <a:r>
              <a:rPr lang="fr-FR" sz="1400" dirty="0"/>
              <a:t>.</a:t>
            </a:r>
          </a:p>
          <a:p>
            <a:pPr algn="just"/>
            <a:r>
              <a:rPr lang="fr-FR" sz="1400" dirty="0"/>
              <a:t>La société Sun a été ensuite rachetée en 2009 par la société Oracle qui détient et maintient désormais Java.</a:t>
            </a:r>
          </a:p>
          <a:p>
            <a:pPr algn="just"/>
            <a:r>
              <a:rPr lang="fr-FR" sz="1400" dirty="0"/>
              <a:t>Une particularité de Java est que les logiciels écrits dans ce langage sont compilés vers une représentation binaire intermédiaire qui peut être exécutée dans une machine virtuelle Java (JVM) en faisant abstraction du système d'exploitation . </a:t>
            </a:r>
          </a:p>
          <a:p>
            <a:pPr algn="just"/>
            <a:endParaRPr lang="fr-FR" sz="1400" dirty="0"/>
          </a:p>
        </p:txBody>
      </p:sp>
      <p:pic>
        <p:nvPicPr>
          <p:cNvPr id="19" name="Image 18">
            <a:extLst>
              <a:ext uri="{FF2B5EF4-FFF2-40B4-BE49-F238E27FC236}">
                <a16:creationId xmlns:a16="http://schemas.microsoft.com/office/drawing/2014/main" id="{1BE44558-D495-49F1-84ED-42BFB53E1D5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116214" y="6710247"/>
            <a:ext cx="1254121" cy="869758"/>
          </a:xfrm>
          <a:prstGeom prst="rect">
            <a:avLst/>
          </a:prstGeom>
        </p:spPr>
      </p:pic>
      <p:sp>
        <p:nvSpPr>
          <p:cNvPr id="20" name="ZoneTexte 19">
            <a:extLst>
              <a:ext uri="{FF2B5EF4-FFF2-40B4-BE49-F238E27FC236}">
                <a16:creationId xmlns:a16="http://schemas.microsoft.com/office/drawing/2014/main" id="{07130462-149B-4354-A7C5-BD0EB7E608EA}"/>
              </a:ext>
            </a:extLst>
          </p:cNvPr>
          <p:cNvSpPr txBox="1"/>
          <p:nvPr/>
        </p:nvSpPr>
        <p:spPr>
          <a:xfrm>
            <a:off x="671079" y="5885815"/>
            <a:ext cx="4186947" cy="2893100"/>
          </a:xfrm>
          <a:prstGeom prst="rect">
            <a:avLst/>
          </a:prstGeom>
          <a:noFill/>
        </p:spPr>
        <p:txBody>
          <a:bodyPr wrap="square" rtlCol="0">
            <a:spAutoFit/>
          </a:bodyPr>
          <a:lstStyle/>
          <a:p>
            <a:pPr algn="just"/>
            <a:r>
              <a:rPr lang="fr-FR" sz="1400" dirty="0"/>
              <a:t>	</a:t>
            </a:r>
            <a:r>
              <a:rPr lang="fr-FR" sz="1400" b="1" i="1" u="sng" dirty="0" err="1"/>
              <a:t>Transact</a:t>
            </a:r>
            <a:r>
              <a:rPr lang="fr-FR" sz="1400" b="1" i="1" u="sng" dirty="0"/>
              <a:t>-SQL (T-SQL) </a:t>
            </a:r>
            <a:r>
              <a:rPr lang="fr-FR" sz="1400" dirty="0"/>
              <a:t>est une extension propriétaire de Sybase et Microsoft au langage SQL. </a:t>
            </a:r>
            <a:r>
              <a:rPr lang="fr-FR" sz="1400" dirty="0" err="1"/>
              <a:t>Transact</a:t>
            </a:r>
            <a:r>
              <a:rPr lang="fr-FR" sz="1400" dirty="0"/>
              <a:t>-SQL a été développé à l'origine par la société Sybase, dès les premières versions de son moteur de base de données du même nom. De manière similaire au PL/SQL d'Oracle, </a:t>
            </a:r>
            <a:r>
              <a:rPr lang="fr-FR" sz="1400" dirty="0" err="1"/>
              <a:t>Transact</a:t>
            </a:r>
            <a:r>
              <a:rPr lang="fr-FR" sz="1400" dirty="0"/>
              <a:t>-SQL fournissait le moyen d'étendre les fonctionnalités de base du SGBD, via des programmes appelés "procédures stockées". Le code source comme compilé, est en effet stocké dans la base de données, par opposition aux programmes écrits en langage de programmation classique, dont le code source d'une part, le code compilé d'autre part, sont stockés dans des fichiers du système de fichiers. </a:t>
            </a:r>
          </a:p>
        </p:txBody>
      </p:sp>
      <p:sp>
        <p:nvSpPr>
          <p:cNvPr id="21" name="TextBox 22">
            <a:extLst>
              <a:ext uri="{FF2B5EF4-FFF2-40B4-BE49-F238E27FC236}">
                <a16:creationId xmlns:a16="http://schemas.microsoft.com/office/drawing/2014/main" id="{3639414E-C116-4E21-A362-28C0FC063590}"/>
              </a:ext>
            </a:extLst>
          </p:cNvPr>
          <p:cNvSpPr txBox="1"/>
          <p:nvPr/>
        </p:nvSpPr>
        <p:spPr>
          <a:xfrm>
            <a:off x="1075617" y="2094302"/>
            <a:ext cx="3953583"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langages</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programmation</a:t>
            </a:r>
            <a:endParaRPr lang="en-US" sz="1600" b="1" u="sng" spc="113" dirty="0">
              <a:solidFill>
                <a:schemeClr val="tx2"/>
              </a:solidFill>
              <a:latin typeface="Montserrat Bold"/>
              <a:ea typeface="Nunito Bold" charset="0"/>
              <a:cs typeface="Nunito Bold" charset="0"/>
            </a:endParaRPr>
          </a:p>
        </p:txBody>
      </p:sp>
      <p:pic>
        <p:nvPicPr>
          <p:cNvPr id="23" name="Image 22">
            <a:extLst>
              <a:ext uri="{FF2B5EF4-FFF2-40B4-BE49-F238E27FC236}">
                <a16:creationId xmlns:a16="http://schemas.microsoft.com/office/drawing/2014/main" id="{B0F9B174-4CC9-484A-AAC5-8003C62E0990}"/>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21" y="2075221"/>
            <a:ext cx="363179" cy="363179"/>
          </a:xfrm>
          <a:prstGeom prst="rect">
            <a:avLst/>
          </a:prstGeom>
        </p:spPr>
      </p:pic>
    </p:spTree>
    <p:extLst>
      <p:ext uri="{BB962C8B-B14F-4D97-AF65-F5344CB8AC3E}">
        <p14:creationId xmlns:p14="http://schemas.microsoft.com/office/powerpoint/2010/main" val="2465813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667000"/>
            <a:ext cx="4518759" cy="2462213"/>
          </a:xfrm>
          <a:prstGeom prst="rect">
            <a:avLst/>
          </a:prstGeom>
          <a:noFill/>
        </p:spPr>
        <p:txBody>
          <a:bodyPr wrap="square" rtlCol="0">
            <a:spAutoFit/>
          </a:bodyPr>
          <a:lstStyle/>
          <a:p>
            <a:pPr algn="just"/>
            <a:r>
              <a:rPr lang="fr-FR" sz="1400" dirty="0"/>
              <a:t>	</a:t>
            </a:r>
            <a:r>
              <a:rPr lang="fr-FR" sz="1400" b="1" i="1" u="sng" dirty="0"/>
              <a:t>FXML</a:t>
            </a:r>
            <a:r>
              <a:rPr lang="fr-FR" sz="1400" dirty="0"/>
              <a:t> est un format de données textuelles, dérivé du format XML, qui permet de décrire     une interface utilisateur pour des applications conçus avec JavaFX1.</a:t>
            </a:r>
          </a:p>
          <a:p>
            <a:pPr algn="just"/>
            <a:r>
              <a:rPr lang="fr-FR" sz="1400" dirty="0"/>
              <a:t>Il s'agit d'une alternative à la conception d'interfaces réalisés par l'écriture de lignes de codes, en découplant l'interface graphique du code source qui le contrôle.</a:t>
            </a:r>
          </a:p>
          <a:p>
            <a:pPr algn="just"/>
            <a:r>
              <a:rPr lang="fr-FR" sz="1400" dirty="0"/>
              <a:t>Cette technologie a été intégrée dans </a:t>
            </a:r>
            <a:r>
              <a:rPr lang="fr-FR" sz="1400" dirty="0" err="1"/>
              <a:t>JavaFX</a:t>
            </a:r>
            <a:r>
              <a:rPr lang="fr-FR" sz="1400" dirty="0"/>
              <a:t> à partir de sa version 2.0, pour remplacer </a:t>
            </a:r>
            <a:r>
              <a:rPr lang="fr-FR" sz="1400" dirty="0" err="1"/>
              <a:t>JavaFX</a:t>
            </a:r>
            <a:r>
              <a:rPr lang="fr-FR" sz="1400" dirty="0"/>
              <a:t> Script2.</a:t>
            </a:r>
          </a:p>
          <a:p>
            <a:pPr algn="just"/>
            <a:r>
              <a:rPr lang="fr-FR" sz="1400" dirty="0"/>
              <a:t>Pour faciliter la manipulation de ce format de données, le logiciel </a:t>
            </a:r>
            <a:r>
              <a:rPr lang="fr-FR" sz="1400" dirty="0" err="1"/>
              <a:t>Scene</a:t>
            </a:r>
            <a:r>
              <a:rPr lang="fr-FR" sz="1400" dirty="0"/>
              <a:t> Builder a été développé par Oracle, permettant ainsi de décrire rapidement des interfaces</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1752600" y="6022300"/>
            <a:ext cx="4518759" cy="2893100"/>
          </a:xfrm>
          <a:prstGeom prst="rect">
            <a:avLst/>
          </a:prstGeom>
          <a:noFill/>
        </p:spPr>
        <p:txBody>
          <a:bodyPr wrap="square" rtlCol="0">
            <a:spAutoFit/>
          </a:bodyPr>
          <a:lstStyle/>
          <a:p>
            <a:pPr algn="just"/>
            <a:r>
              <a:rPr lang="fr-FR" sz="1400" dirty="0"/>
              <a:t>	</a:t>
            </a:r>
            <a:r>
              <a:rPr lang="fr-FR" sz="1400" b="1" i="1" u="sng" dirty="0" err="1"/>
              <a:t>Transact</a:t>
            </a:r>
            <a:r>
              <a:rPr lang="fr-FR" sz="1400" b="1" i="1" u="sng" dirty="0"/>
              <a:t>-SQL (T-SQL) </a:t>
            </a:r>
            <a:r>
              <a:rPr lang="fr-FR" sz="1400" dirty="0"/>
              <a:t>est une extension propriétaire de Sybase et Microsoft au langage SQL. </a:t>
            </a:r>
            <a:r>
              <a:rPr lang="fr-FR" sz="1400" dirty="0" err="1"/>
              <a:t>Transact</a:t>
            </a:r>
            <a:r>
              <a:rPr lang="fr-FR" sz="1400" dirty="0"/>
              <a:t>-SQL a été développé à l'origine par la société Sybase, dès les premières versions de son moteur de base de données du même nom. De manière similaire au PL/SQL d'Oracle, </a:t>
            </a:r>
            <a:r>
              <a:rPr lang="fr-FR" sz="1400" dirty="0" err="1"/>
              <a:t>Transact</a:t>
            </a:r>
            <a:r>
              <a:rPr lang="fr-FR" sz="1400" dirty="0"/>
              <a:t>-SQL fournissait le moyen d'étendre les fonctionnalités de base du SGBD, via des programmes appelés "procédures stockées". Le code source comme compilé, est en effet stocké dans la base de données, par opposition aux programmes écrits en langage de programmation classique, dont le code source d'une part, le code compilé d'autre part, sont stockés dans des fichiers du système de fichiers. </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5370902"/>
            <a:ext cx="3437288"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cadriciels</a:t>
            </a:r>
            <a:r>
              <a:rPr lang="en-US" sz="1600" b="1" u="sng" spc="113" dirty="0">
                <a:solidFill>
                  <a:schemeClr val="tx2"/>
                </a:solidFill>
                <a:latin typeface="Montserrat Bold"/>
                <a:ea typeface="Nunito Bold" charset="0"/>
                <a:cs typeface="Nunito Bold" charset="0"/>
              </a:rPr>
              <a:t> (Frameworks)</a:t>
            </a:r>
          </a:p>
        </p:txBody>
      </p:sp>
      <p:pic>
        <p:nvPicPr>
          <p:cNvPr id="15" name="Image 14">
            <a:extLst>
              <a:ext uri="{FF2B5EF4-FFF2-40B4-BE49-F238E27FC236}">
                <a16:creationId xmlns:a16="http://schemas.microsoft.com/office/drawing/2014/main" id="{E41EC201-61DD-4BC8-A113-4E58C94D27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3621" y="5351821"/>
            <a:ext cx="363179" cy="363179"/>
          </a:xfrm>
          <a:prstGeom prst="rect">
            <a:avLst/>
          </a:prstGeom>
        </p:spPr>
      </p:pic>
      <p:pic>
        <p:nvPicPr>
          <p:cNvPr id="17" name="Picture 21">
            <a:extLst>
              <a:ext uri="{FF2B5EF4-FFF2-40B4-BE49-F238E27FC236}">
                <a16:creationId xmlns:a16="http://schemas.microsoft.com/office/drawing/2014/main" id="{AA86179B-490A-4929-8B6F-F0A793C87E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00617" y="6502684"/>
            <a:ext cx="1516333" cy="1486008"/>
          </a:xfrm>
          <a:prstGeom prst="rect">
            <a:avLst/>
          </a:prstGeom>
        </p:spPr>
      </p:pic>
      <p:pic>
        <p:nvPicPr>
          <p:cNvPr id="8" name="Image 7">
            <a:extLst>
              <a:ext uri="{FF2B5EF4-FFF2-40B4-BE49-F238E27FC236}">
                <a16:creationId xmlns:a16="http://schemas.microsoft.com/office/drawing/2014/main" id="{41BFFD48-35A4-49BC-9DD6-94B78519B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 y="6488073"/>
            <a:ext cx="1342857" cy="1009524"/>
          </a:xfrm>
          <a:prstGeom prst="rect">
            <a:avLst/>
          </a:prstGeom>
        </p:spPr>
      </p:pic>
      <p:pic>
        <p:nvPicPr>
          <p:cNvPr id="23" name="Picture 20">
            <a:extLst>
              <a:ext uri="{FF2B5EF4-FFF2-40B4-BE49-F238E27FC236}">
                <a16:creationId xmlns:a16="http://schemas.microsoft.com/office/drawing/2014/main" id="{6DC962EE-87E9-4AC5-9BF6-000F71D1F4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1798921">
            <a:off x="385944" y="2600424"/>
            <a:ext cx="1320015" cy="1291517"/>
          </a:xfrm>
          <a:prstGeom prst="rect">
            <a:avLst/>
          </a:prstGeom>
        </p:spPr>
      </p:pic>
      <p:pic>
        <p:nvPicPr>
          <p:cNvPr id="4" name="Image 3">
            <a:extLst>
              <a:ext uri="{FF2B5EF4-FFF2-40B4-BE49-F238E27FC236}">
                <a16:creationId xmlns:a16="http://schemas.microsoft.com/office/drawing/2014/main" id="{A3D8C9CB-13AF-4CF1-9457-0AEB4907F3E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3996" y="2831072"/>
            <a:ext cx="785854" cy="785854"/>
          </a:xfrm>
          <a:prstGeom prst="rect">
            <a:avLst/>
          </a:prstGeom>
        </p:spPr>
      </p:pic>
    </p:spTree>
    <p:extLst>
      <p:ext uri="{BB962C8B-B14F-4D97-AF65-F5344CB8AC3E}">
        <p14:creationId xmlns:p14="http://schemas.microsoft.com/office/powerpoint/2010/main" val="28606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fault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30300</TotalTime>
  <Words>3703</Words>
  <Application>Microsoft Office PowerPoint</Application>
  <PresentationFormat>Format A4 (210 x 297 mm)</PresentationFormat>
  <Paragraphs>277</Paragraphs>
  <Slides>55</Slides>
  <Notes>17</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55</vt:i4>
      </vt:variant>
    </vt:vector>
  </HeadingPairs>
  <TitlesOfParts>
    <vt:vector size="69" baseType="lpstr">
      <vt:lpstr>Arial</vt:lpstr>
      <vt:lpstr>Calibri</vt:lpstr>
      <vt:lpstr>Calibri Light</vt:lpstr>
      <vt:lpstr>Gill Sans</vt:lpstr>
      <vt:lpstr>Lato</vt:lpstr>
      <vt:lpstr>Lato Light</vt:lpstr>
      <vt:lpstr>Montserrat</vt:lpstr>
      <vt:lpstr>Montserrat Bold</vt:lpstr>
      <vt:lpstr>Poppins Light</vt:lpstr>
      <vt:lpstr>Roboto</vt:lpstr>
      <vt:lpstr>Roboto Light</vt:lpstr>
      <vt:lpstr>Roboto Regular</vt:lpstr>
      <vt:lpstr>Wingdings</vt:lpstr>
      <vt:lpstr>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pc</cp:lastModifiedBy>
  <cp:revision>6229</cp:revision>
  <dcterms:created xsi:type="dcterms:W3CDTF">2014-11-12T21:47:38Z</dcterms:created>
  <dcterms:modified xsi:type="dcterms:W3CDTF">2020-07-11T03:15:15Z</dcterms:modified>
  <cp:category/>
</cp:coreProperties>
</file>